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sldIdLst>
    <p:sldId id="323" r:id="rId2"/>
    <p:sldId id="322" r:id="rId3"/>
    <p:sldId id="257" r:id="rId4"/>
    <p:sldId id="259" r:id="rId5"/>
    <p:sldId id="274" r:id="rId6"/>
    <p:sldId id="260" r:id="rId7"/>
    <p:sldId id="267" r:id="rId8"/>
    <p:sldId id="268" r:id="rId9"/>
    <p:sldId id="269" r:id="rId10"/>
    <p:sldId id="270" r:id="rId11"/>
    <p:sldId id="271" r:id="rId12"/>
    <p:sldId id="272" r:id="rId13"/>
    <p:sldId id="277" r:id="rId14"/>
    <p:sldId id="278" r:id="rId15"/>
    <p:sldId id="289" r:id="rId16"/>
    <p:sldId id="275" r:id="rId17"/>
    <p:sldId id="290" r:id="rId18"/>
    <p:sldId id="291" r:id="rId19"/>
    <p:sldId id="292" r:id="rId20"/>
    <p:sldId id="293" r:id="rId21"/>
    <p:sldId id="294" r:id="rId22"/>
    <p:sldId id="295" r:id="rId23"/>
    <p:sldId id="296" r:id="rId24"/>
    <p:sldId id="301" r:id="rId25"/>
    <p:sldId id="262" r:id="rId26"/>
    <p:sldId id="276" r:id="rId27"/>
    <p:sldId id="302" r:id="rId28"/>
    <p:sldId id="263" r:id="rId29"/>
    <p:sldId id="264" r:id="rId30"/>
    <p:sldId id="303" r:id="rId31"/>
    <p:sldId id="265" r:id="rId32"/>
    <p:sldId id="261" r:id="rId33"/>
    <p:sldId id="304" r:id="rId34"/>
    <p:sldId id="305" r:id="rId35"/>
    <p:sldId id="311" r:id="rId36"/>
    <p:sldId id="312" r:id="rId37"/>
    <p:sldId id="313" r:id="rId38"/>
    <p:sldId id="314" r:id="rId39"/>
    <p:sldId id="315" r:id="rId40"/>
    <p:sldId id="316" r:id="rId41"/>
    <p:sldId id="317" r:id="rId42"/>
    <p:sldId id="318" r:id="rId43"/>
    <p:sldId id="319" r:id="rId44"/>
    <p:sldId id="306" r:id="rId45"/>
    <p:sldId id="321" r:id="rId46"/>
    <p:sldId id="297" r:id="rId47"/>
    <p:sldId id="308" r:id="rId48"/>
    <p:sldId id="309" r:id="rId49"/>
    <p:sldId id="310" r:id="rId50"/>
    <p:sldId id="258"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00">
          <p15:clr>
            <a:srgbClr val="A4A3A4"/>
          </p15:clr>
        </p15:guide>
        <p15:guide id="2" orient="horz" pos="768">
          <p15:clr>
            <a:srgbClr val="A4A3A4"/>
          </p15:clr>
        </p15:guide>
        <p15:guide id="3" pos="30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C318"/>
    <a:srgbClr val="F15942"/>
    <a:srgbClr val="FFD675"/>
    <a:srgbClr val="FFD300"/>
    <a:srgbClr val="FFC40E"/>
    <a:srgbClr val="FFD15F"/>
    <a:srgbClr val="F2CD75"/>
    <a:srgbClr val="FFC3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6"/>
    <p:restoredTop sz="82230"/>
  </p:normalViewPr>
  <p:slideViewPr>
    <p:cSldViewPr>
      <p:cViewPr varScale="1">
        <p:scale>
          <a:sx n="116" d="100"/>
          <a:sy n="116" d="100"/>
        </p:scale>
        <p:origin x="1024" y="192"/>
      </p:cViewPr>
      <p:guideLst>
        <p:guide orient="horz" pos="2400"/>
        <p:guide orient="horz" pos="768"/>
        <p:guide pos="30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7E5DA91-0C91-1C4E-AFC5-85839F3D31A4}" type="slidenum">
              <a:rPr lang="en-US"/>
              <a:pPr/>
              <a:t>‹#›</a:t>
            </a:fld>
            <a:endParaRPr lang="en-US"/>
          </a:p>
        </p:txBody>
      </p:sp>
    </p:spTree>
    <p:extLst>
      <p:ext uri="{BB962C8B-B14F-4D97-AF65-F5344CB8AC3E}">
        <p14:creationId xmlns:p14="http://schemas.microsoft.com/office/powerpoint/2010/main" val="10482678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041355D-8633-9641-A1E8-A9C9A4C339E2}" type="slidenum">
              <a:rPr lang="en-US" sz="1200"/>
              <a:pPr/>
              <a:t>1</a:t>
            </a:fld>
            <a:endParaRPr lang="en-US" sz="12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2C38D8C-9C27-C54C-AC92-157B1F9CFF64}" type="slidenum">
              <a:rPr lang="en-US" sz="1200"/>
              <a:pPr/>
              <a:t>10</a:t>
            </a:fld>
            <a:endParaRPr lang="en-US" sz="1200"/>
          </a:p>
        </p:txBody>
      </p:sp>
      <p:sp>
        <p:nvSpPr>
          <p:cNvPr id="33795" name="Rectangle 2"/>
          <p:cNvSpPr>
            <a:spLocks noGrp="1" noRot="1" noChangeAspect="1" noChangeArrowheads="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9707B38-DBBF-6B45-B078-33A3B8C6A144}" type="slidenum">
              <a:rPr lang="en-US" sz="1200"/>
              <a:pPr/>
              <a:t>11</a:t>
            </a:fld>
            <a:endParaRPr lang="en-US" sz="1200"/>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DE104A8-3467-1D47-AAB4-104E0569EA54}" type="slidenum">
              <a:rPr lang="en-US" sz="1200"/>
              <a:pPr/>
              <a:t>12</a:t>
            </a:fld>
            <a:endParaRPr lang="en-US" sz="1200"/>
          </a:p>
        </p:txBody>
      </p:sp>
      <p:sp>
        <p:nvSpPr>
          <p:cNvPr id="37891" name="Rectangle 2"/>
          <p:cNvSpPr>
            <a:spLocks noGrp="1" noRot="1" noChangeAspect="1" noChangeArrowheads="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34DFA81-BB7E-2E45-B549-27A9153377AE}" type="slidenum">
              <a:rPr lang="en-US" sz="1200"/>
              <a:pPr/>
              <a:t>13</a:t>
            </a:fld>
            <a:endParaRPr lang="en-US" sz="1200"/>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024E854-7995-4846-9B37-F7F229750D52}" type="slidenum">
              <a:rPr lang="en-US" sz="1200"/>
              <a:pPr/>
              <a:t>14</a:t>
            </a:fld>
            <a:endParaRPr lang="en-US" sz="1200"/>
          </a:p>
        </p:txBody>
      </p:sp>
      <p:sp>
        <p:nvSpPr>
          <p:cNvPr id="41987" name="Rectangle 2"/>
          <p:cNvSpPr>
            <a:spLocks noGrp="1" noRot="1" noChangeAspect="1" noChangeArrowheads="1"/>
          </p:cNvSpPr>
          <p:nvPr>
            <p:ph type="sldImg"/>
          </p:nvPr>
        </p:nvSpPr>
        <p:spPr>
          <a:solidFill>
            <a:srgbClr val="FFFFFF"/>
          </a:solidFill>
          <a:ln/>
        </p:spPr>
      </p:sp>
      <p:sp>
        <p:nvSpPr>
          <p:cNvPr id="4198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26–32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7216B7B-F2F5-B04D-B576-8121895A112D}" type="slidenum">
              <a:rPr lang="en-US" sz="1200"/>
              <a:pPr/>
              <a:t>15</a:t>
            </a:fld>
            <a:endParaRPr lang="en-US" sz="1200"/>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714B31-CE4C-BE4C-B0D0-D8E26CEA3868}" type="slidenum">
              <a:rPr lang="en-US" sz="1200"/>
              <a:pPr/>
              <a:t>16</a:t>
            </a:fld>
            <a:endParaRPr lang="en-US" sz="1200"/>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8B0E1FA-328B-D549-BD2D-D00219BCDDB3}" type="slidenum">
              <a:rPr lang="en-US" sz="1200"/>
              <a:pPr/>
              <a:t>17</a:t>
            </a:fld>
            <a:endParaRPr lang="en-US" sz="1200"/>
          </a:p>
        </p:txBody>
      </p:sp>
      <p:sp>
        <p:nvSpPr>
          <p:cNvPr id="48131" name="Rectangle 2"/>
          <p:cNvSpPr>
            <a:spLocks noGrp="1" noRot="1" noChangeAspect="1" noChangeArrowheads="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3BBB848-BC92-3942-8F6D-BC614BA83134}" type="slidenum">
              <a:rPr lang="en-US" sz="1200"/>
              <a:pPr/>
              <a:t>18</a:t>
            </a:fld>
            <a:endParaRPr lang="en-US" sz="1200"/>
          </a:p>
        </p:txBody>
      </p:sp>
      <p:sp>
        <p:nvSpPr>
          <p:cNvPr id="50179" name="Rectangle 2"/>
          <p:cNvSpPr>
            <a:spLocks noGrp="1" noRot="1" noChangeAspect="1" noChangeArrowheads="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DEBB5C-DE9B-4448-8E60-6176BC954E5F}" type="slidenum">
              <a:rPr lang="en-US" sz="1200"/>
              <a:pPr/>
              <a:t>19</a:t>
            </a:fld>
            <a:endParaRPr lang="en-US" sz="1200"/>
          </a:p>
        </p:txBody>
      </p:sp>
      <p:sp>
        <p:nvSpPr>
          <p:cNvPr id="52227" name="Rectangle 2"/>
          <p:cNvSpPr>
            <a:spLocks noGrp="1" noRot="1" noChangeAspect="1" noChangeArrowheads="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DB262DE-4137-8D47-80BE-31344FC0FDCC}" type="slidenum">
              <a:rPr lang="en-US" sz="1200"/>
              <a:pPr/>
              <a:t>2</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E632F9B-31C3-C446-830B-9F1B837D7326}" type="slidenum">
              <a:rPr lang="en-US" sz="1200"/>
              <a:pPr/>
              <a:t>20</a:t>
            </a:fld>
            <a:endParaRPr lang="en-US" sz="1200"/>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73E6B4C-D234-3943-9EF2-1E45FB8C3524}" type="slidenum">
              <a:rPr lang="en-US" sz="1200"/>
              <a:pPr/>
              <a:t>21</a:t>
            </a:fld>
            <a:endParaRPr lang="en-US" sz="1200"/>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BBEE3A3-EB31-B84B-B99B-3628E936401F}" type="slidenum">
              <a:rPr lang="en-US" sz="1200"/>
              <a:pPr/>
              <a:t>22</a:t>
            </a:fld>
            <a:endParaRPr lang="en-US" sz="1200"/>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09651D6-5A9E-E44E-A59C-9154F591209F}" type="slidenum">
              <a:rPr lang="en-US" sz="1200"/>
              <a:pPr/>
              <a:t>23</a:t>
            </a:fld>
            <a:endParaRPr lang="en-US" sz="1200"/>
          </a:p>
        </p:txBody>
      </p:sp>
      <p:sp>
        <p:nvSpPr>
          <p:cNvPr id="60419" name="Rectangle 2"/>
          <p:cNvSpPr>
            <a:spLocks noGrp="1" noRot="1" noChangeAspect="1" noChangeArrowheads="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Seite 28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enthält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FEA0B2B-3777-EC43-8517-0A4508016007}" type="slidenum">
              <a:rPr lang="en-US" sz="1200"/>
              <a:pPr/>
              <a:t>24</a:t>
            </a:fld>
            <a:endParaRPr lang="en-US" sz="1200"/>
          </a:p>
        </p:txBody>
      </p:sp>
      <p:sp>
        <p:nvSpPr>
          <p:cNvPr id="62467" name="Rectangle 2"/>
          <p:cNvSpPr>
            <a:spLocks noGrp="1" noRot="1" noChangeAspect="1" noChangeArrowheads="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36–39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B4A633F-A131-A34B-86B0-D0A84372CB91}" type="slidenum">
              <a:rPr lang="en-US" sz="1200"/>
              <a:pPr/>
              <a:t>25</a:t>
            </a:fld>
            <a:endParaRPr lang="en-US" sz="1200"/>
          </a:p>
        </p:txBody>
      </p:sp>
      <p:sp>
        <p:nvSpPr>
          <p:cNvPr id="64515" name="Rectangle 2"/>
          <p:cNvSpPr>
            <a:spLocks noGrp="1" noRot="1" noChangeAspect="1" noChangeArrowheads="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40–43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80F17E9-E4E9-264B-B045-F032653F2958}" type="slidenum">
              <a:rPr lang="en-US" sz="1200"/>
              <a:pPr/>
              <a:t>26</a:t>
            </a:fld>
            <a:endParaRPr lang="en-US" sz="1200"/>
          </a:p>
        </p:txBody>
      </p:sp>
      <p:sp>
        <p:nvSpPr>
          <p:cNvPr id="66563" name="Rectangle 2"/>
          <p:cNvSpPr>
            <a:spLocks noGrp="1" noRot="1" noChangeAspect="1" noChangeArrowheads="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44–48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499B0EB-F44B-0744-A392-EB0F8403B8F3}" type="slidenum">
              <a:rPr lang="en-US" sz="1200"/>
              <a:pPr/>
              <a:t>27</a:t>
            </a:fld>
            <a:endParaRPr lang="en-US" sz="1200"/>
          </a:p>
        </p:txBody>
      </p:sp>
      <p:sp>
        <p:nvSpPr>
          <p:cNvPr id="68611" name="Rectangle 2"/>
          <p:cNvSpPr>
            <a:spLocks noGrp="1" noRot="1" noChangeAspect="1" noChangeArrowheads="1"/>
          </p:cNvSpPr>
          <p:nvPr>
            <p:ph type="sldImg"/>
          </p:nvPr>
        </p:nvSpPr>
        <p:spPr>
          <a:solidFill>
            <a:srgbClr val="FFFFFF"/>
          </a:solidFill>
          <a:ln/>
        </p:spPr>
      </p:sp>
      <p:sp>
        <p:nvSpPr>
          <p:cNvPr id="68612"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44–48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F188169-84B4-FE45-988A-104D5B8269E5}" type="slidenum">
              <a:rPr lang="en-US" sz="1200"/>
              <a:pPr/>
              <a:t>28</a:t>
            </a:fld>
            <a:endParaRPr lang="en-US" sz="1200"/>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49–54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8D1AD0B-E29B-D14E-95D8-64F961369A62}" type="slidenum">
              <a:rPr lang="en-US" sz="1200"/>
              <a:pPr/>
              <a:t>29</a:t>
            </a:fld>
            <a:endParaRPr lang="en-US" sz="1200"/>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55–59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5C5143E-9168-F241-8167-D53B4B27CEBA}" type="slidenum">
              <a:rPr lang="en-US" sz="1200"/>
              <a:pPr/>
              <a:t>3</a:t>
            </a:fld>
            <a:endParaRPr lang="en-US" sz="1200"/>
          </a:p>
        </p:txBody>
      </p:sp>
      <p:sp>
        <p:nvSpPr>
          <p:cNvPr id="19459" name="Rectangle 2"/>
          <p:cNvSpPr>
            <a:spLocks noGrp="1" noRot="1" noChangeAspect="1" noChangeArrowheads="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5–10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1256B7D-C06A-4E40-B39E-2F2958B891FC}" type="slidenum">
              <a:rPr lang="en-US" sz="1200"/>
              <a:pPr/>
              <a:t>30</a:t>
            </a:fld>
            <a:endParaRPr lang="en-US" sz="1200"/>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Seite 59 von “</a:t>
            </a:r>
            <a:r>
              <a:rPr lang="de" i="1" dirty="0">
                <a:effectLst/>
              </a:rPr>
              <a:t>Die 3 Farben Deiner Spiritualität</a:t>
            </a:r>
            <a:r>
              <a:rPr lang="de" dirty="0">
                <a:effectLst/>
              </a:rPr>
              <a:t>” enthält eine Zusammenfassung des Inhalts, der durch diese Folie vermittelt wird.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257A202-2BDD-2645-93D6-CB129D7F7E97}" type="slidenum">
              <a:rPr lang="en-US" sz="1200"/>
              <a:pPr/>
              <a:t>31</a:t>
            </a:fld>
            <a:endParaRPr lang="en-US" sz="1200"/>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Seite 59 von “</a:t>
            </a:r>
            <a:r>
              <a:rPr lang="de" i="1" dirty="0">
                <a:effectLst/>
              </a:rPr>
              <a:t>Die 3 Farben Deiner Spiritualität</a:t>
            </a:r>
            <a:r>
              <a:rPr lang="de" dirty="0">
                <a:effectLst/>
              </a:rPr>
              <a:t>” enthält eine Zusammenfassung des Inhalts, der durch diese Folie vermittelt wird.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F85EA7-791E-3F48-ACE2-F1CD49FBED18}" type="slidenum">
              <a:rPr lang="en-US" sz="1200"/>
              <a:pPr/>
              <a:t>32</a:t>
            </a:fld>
            <a:endParaRPr lang="en-US" sz="1200"/>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60–63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A59A699-E77C-E14B-9AEC-5E519DE08AF5}" type="slidenum">
              <a:rPr lang="en-US" sz="1200"/>
              <a:pPr/>
              <a:t>33</a:t>
            </a:fld>
            <a:endParaRPr lang="en-US" sz="1200"/>
          </a:p>
        </p:txBody>
      </p:sp>
      <p:sp>
        <p:nvSpPr>
          <p:cNvPr id="80899" name="Rectangle 2"/>
          <p:cNvSpPr>
            <a:spLocks noGrp="1" noRot="1" noChangeAspect="1" noChangeArrowheads="1"/>
          </p:cNvSpPr>
          <p:nvPr>
            <p:ph type="sldImg"/>
          </p:nvPr>
        </p:nvSpPr>
        <p:spPr>
          <a:solidFill>
            <a:srgbClr val="FFFFFF"/>
          </a:solidFill>
          <a:ln/>
        </p:spPr>
      </p:sp>
      <p:sp>
        <p:nvSpPr>
          <p:cNvPr id="80900"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64–74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068BF27-CDA1-BA4F-8D35-79E88E5849C1}" type="slidenum">
              <a:rPr lang="en-US" sz="1200"/>
              <a:pPr/>
              <a:t>34</a:t>
            </a:fld>
            <a:endParaRPr lang="en-US" sz="1200"/>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76–78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BFD4377-89A4-F74E-8B4E-49D460963DED}" type="slidenum">
              <a:rPr lang="en-US" sz="1200"/>
              <a:pPr/>
              <a:t>35</a:t>
            </a:fld>
            <a:endParaRPr lang="en-US" sz="1200"/>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84–90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4905BF2-EADF-7148-B80C-902BA6522F7B}" type="slidenum">
              <a:rPr lang="en-US" sz="1200"/>
              <a:pPr/>
              <a:t>36</a:t>
            </a:fld>
            <a:endParaRPr lang="en-US" sz="1200"/>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91–97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4003D36-98E7-A848-B0C8-FF3A71086AD1}" type="slidenum">
              <a:rPr lang="en-US" sz="1200"/>
              <a:pPr/>
              <a:t>37</a:t>
            </a:fld>
            <a:endParaRPr lang="en-US" sz="1200"/>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98–104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C25FA48-44AB-4D43-B34D-68F36862B2F4}" type="slidenum">
              <a:rPr lang="en-US" sz="1200"/>
              <a:pPr/>
              <a:t>38</a:t>
            </a:fld>
            <a:endParaRPr lang="en-US" sz="1200"/>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105–111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1059BC9-9AEF-BE41-9BBE-D9FC6A1F63F1}" type="slidenum">
              <a:rPr lang="en-US" sz="1200"/>
              <a:pPr/>
              <a:t>39</a:t>
            </a:fld>
            <a:endParaRPr lang="en-US" sz="1200"/>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112–118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034A9A-B36F-2D4E-8609-839234A001BA}" type="slidenum">
              <a:rPr lang="en-US" sz="1200"/>
              <a:pPr/>
              <a:t>4</a:t>
            </a:fld>
            <a:endParaRPr lang="en-US" sz="1200"/>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12–15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19B1BC6-4972-2840-BDC3-19D2BF85E803}" type="slidenum">
              <a:rPr lang="en-US" sz="1200"/>
              <a:pPr/>
              <a:t>40</a:t>
            </a:fld>
            <a:endParaRPr lang="en-US" sz="120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119–125 von “</a:t>
            </a:r>
            <a:r>
              <a:rPr lang="de" b="0"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576C7DD-4615-034F-AB8F-8B0484F95732}" type="slidenum">
              <a:rPr lang="en-US" sz="1200"/>
              <a:pPr/>
              <a:t>41</a:t>
            </a:fld>
            <a:endParaRPr lang="en-US" sz="1200"/>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126–132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CA0E0BB-01B2-C440-8E0C-C68FD28D5414}" type="slidenum">
              <a:rPr lang="en-US" sz="1200"/>
              <a:pPr/>
              <a:t>42</a:t>
            </a:fld>
            <a:endParaRPr lang="en-US" sz="1200"/>
          </a:p>
        </p:txBody>
      </p:sp>
      <p:sp>
        <p:nvSpPr>
          <p:cNvPr id="99331" name="Rectangle 2"/>
          <p:cNvSpPr>
            <a:spLocks noGrp="1" noRot="1" noChangeAspect="1" noChangeArrowheads="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133–139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628CD73-0C1C-5949-9370-01DCBD1F139E}" type="slidenum">
              <a:rPr lang="en-US" sz="1200"/>
              <a:pPr/>
              <a:t>43</a:t>
            </a:fld>
            <a:endParaRPr lang="en-US" sz="1200"/>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140–146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719693BE-1476-444D-A3F1-144221ECDE15}" type="slidenum">
              <a:rPr lang="en-US" sz="1200"/>
              <a:pPr/>
              <a:t>44</a:t>
            </a:fld>
            <a:endParaRPr lang="en-US" sz="1200"/>
          </a:p>
        </p:txBody>
      </p:sp>
      <p:sp>
        <p:nvSpPr>
          <p:cNvPr id="103427" name="Rectangle 2"/>
          <p:cNvSpPr>
            <a:spLocks noGrp="1" noRot="1" noChangeAspect="1" noChangeArrowheads="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79–83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09435CA8-17D9-E144-B64B-CE476838DD6C}" type="slidenum">
              <a:rPr lang="en-US" sz="1200"/>
              <a:pPr/>
              <a:t>45</a:t>
            </a:fld>
            <a:endParaRPr lang="en-US" sz="1200"/>
          </a:p>
        </p:txBody>
      </p:sp>
      <p:sp>
        <p:nvSpPr>
          <p:cNvPr id="105475" name="Rectangle 2"/>
          <p:cNvSpPr>
            <a:spLocks noGrp="1" noRot="1" noChangeAspect="1" noChangeArrowheads="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147–152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C1A2BE4-000B-AF42-992B-C9E5F9BE3953}" type="slidenum">
              <a:rPr lang="en-US" sz="1200"/>
              <a:pPr/>
              <a:t>46</a:t>
            </a:fld>
            <a:endParaRPr lang="en-US" sz="1200"/>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147–152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22F4FF5-95DF-614F-A203-38D8BAD18014}" type="slidenum">
              <a:rPr lang="en-US" sz="1200"/>
              <a:pPr/>
              <a:t>47</a:t>
            </a:fld>
            <a:endParaRPr lang="en-US" sz="1200"/>
          </a:p>
        </p:txBody>
      </p:sp>
      <p:sp>
        <p:nvSpPr>
          <p:cNvPr id="109571" name="Rectangle 2"/>
          <p:cNvSpPr>
            <a:spLocks noGrp="1" noRot="1" noChangeAspect="1" noChangeArrowheads="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154–157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4948FD5-7A36-3F4B-BD37-E9E97A3E8BB7}" type="slidenum">
              <a:rPr lang="en-US" sz="1200"/>
              <a:pPr/>
              <a:t>48</a:t>
            </a:fld>
            <a:endParaRPr lang="en-US" sz="1200"/>
          </a:p>
        </p:txBody>
      </p:sp>
      <p:sp>
        <p:nvSpPr>
          <p:cNvPr id="111619" name="Rectangle 2"/>
          <p:cNvSpPr>
            <a:spLocks noGrp="1" noRot="1" noChangeAspect="1" noChangeArrowheads="1"/>
          </p:cNvSpPr>
          <p:nvPr>
            <p:ph type="sldImg"/>
          </p:nvPr>
        </p:nvSpPr>
        <p:spPr>
          <a:solidFill>
            <a:srgbClr val="FFFFFF"/>
          </a:solidFill>
          <a:ln/>
        </p:spPr>
      </p:sp>
      <p:sp>
        <p:nvSpPr>
          <p:cNvPr id="111620"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173–175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B842FA2-B018-1B4F-80AC-D19B0B5263F0}" type="slidenum">
              <a:rPr lang="en-US" sz="1200"/>
              <a:pPr/>
              <a:t>49</a:t>
            </a:fld>
            <a:endParaRPr lang="en-US" sz="1200"/>
          </a:p>
        </p:txBody>
      </p:sp>
      <p:sp>
        <p:nvSpPr>
          <p:cNvPr id="113667" name="Rectangle 2"/>
          <p:cNvSpPr>
            <a:spLocks noGrp="1" noRot="1" noChangeAspect="1" noChangeArrowheads="1"/>
          </p:cNvSpPr>
          <p:nvPr>
            <p:ph type="sldImg"/>
          </p:nvPr>
        </p:nvSpPr>
        <p:spPr>
          <a:solidFill>
            <a:srgbClr val="FFFFFF"/>
          </a:solidFill>
          <a:ln/>
        </p:spPr>
      </p:sp>
      <p:sp>
        <p:nvSpPr>
          <p:cNvPr id="113668" name="Rectangle 3"/>
          <p:cNvSpPr>
            <a:spLocks noGrp="1" noChangeArrowheads="1"/>
          </p:cNvSpPr>
          <p:nvPr>
            <p:ph type="body" idx="1"/>
          </p:nvPr>
        </p:nvSpPr>
        <p:spPr>
          <a:solidFill>
            <a:srgbClr val="FFFFFF"/>
          </a:solidFill>
          <a:ln>
            <a:solidFill>
              <a:srgbClr val="000000"/>
            </a:solidFill>
          </a:ln>
        </p:spPr>
        <p:txBody>
          <a:bodyPr/>
          <a:lstStyle/>
          <a:p>
            <a:r>
              <a:rPr lang="de" dirty="0">
                <a:effectLst/>
              </a:rPr>
              <a:t>Die Seiten 189–192 von “</a:t>
            </a:r>
            <a:r>
              <a:rPr lang="de" i="1" dirty="0">
                <a:effectLst/>
              </a:rPr>
              <a:t>Die 3 Farben Deiner Spiritualität</a:t>
            </a:r>
            <a:r>
              <a:rPr lang="de" dirty="0">
                <a:effectLst/>
              </a:rPr>
              <a:t>” enthalten eine Zusammenfassung des Inhalts, der durch diese Folie vermittelt wird.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B0F331E-E213-204E-8454-BA224FD174F8}" type="slidenum">
              <a:rPr lang="en-US" sz="1200"/>
              <a:pPr/>
              <a:t>5</a:t>
            </a:fld>
            <a:endParaRPr lang="en-US" sz="1200"/>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16–19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7BB28F1-DA30-4248-B8ED-551106BC522D}" type="slidenum">
              <a:rPr lang="en-US" sz="1200"/>
              <a:pPr/>
              <a:t>50</a:t>
            </a:fld>
            <a:endParaRPr lang="en-US" sz="1200"/>
          </a:p>
        </p:txBody>
      </p:sp>
      <p:sp>
        <p:nvSpPr>
          <p:cNvPr id="115715" name="Rectangle 2"/>
          <p:cNvSpPr>
            <a:spLocks noGrp="1" noRot="1" noChangeAspect="1" noChangeArrowheads="1"/>
          </p:cNvSpPr>
          <p:nvPr>
            <p:ph type="sldImg"/>
          </p:nvPr>
        </p:nvSpPr>
        <p:spPr>
          <a:solidFill>
            <a:srgbClr val="FFFFFF"/>
          </a:solidFill>
          <a:ln/>
        </p:spPr>
      </p:sp>
      <p:sp>
        <p:nvSpPr>
          <p:cNvPr id="1157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9812052-7C76-7343-AA5B-AE6A8075EF78}" type="slidenum">
              <a:rPr lang="en-US" sz="1200"/>
              <a:pPr/>
              <a:t>6</a:t>
            </a:fld>
            <a:endParaRPr lang="en-US" sz="1200"/>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32890FF-B858-1548-BF68-1FA15BD6BEBE}" type="slidenum">
              <a:rPr lang="en-US" sz="1200"/>
              <a:pPr/>
              <a:t>7</a:t>
            </a:fld>
            <a:endParaRPr lang="en-US" sz="1200"/>
          </a:p>
        </p:txBody>
      </p:sp>
      <p:sp>
        <p:nvSpPr>
          <p:cNvPr id="27651" name="Rectangle 2"/>
          <p:cNvSpPr>
            <a:spLocks noGrp="1" noRot="1" noChangeAspect="1" noChangeArrowheads="1"/>
          </p:cNvSpPr>
          <p:nvPr>
            <p:ph type="sldImg"/>
          </p:nvPr>
        </p:nvSpPr>
        <p:spPr>
          <a:solidFill>
            <a:srgbClr val="FFFFFF"/>
          </a:solidFill>
          <a:ln/>
        </p:spPr>
      </p:sp>
      <p:sp>
        <p:nvSpPr>
          <p:cNvPr id="27652"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9743283-FFC6-3A4F-A6D3-DC2C48E7E16B}" type="slidenum">
              <a:rPr lang="en-US" sz="1200"/>
              <a:pPr/>
              <a:t>8</a:t>
            </a:fld>
            <a:endParaRPr lang="en-US" sz="1200"/>
          </a:p>
        </p:txBody>
      </p:sp>
      <p:sp>
        <p:nvSpPr>
          <p:cNvPr id="29699" name="Rectangle 2"/>
          <p:cNvSpPr>
            <a:spLocks noGrp="1" noRot="1" noChangeAspect="1" noChangeArrowheads="1"/>
          </p:cNvSpPr>
          <p:nvPr>
            <p:ph type="sldImg"/>
          </p:nvPr>
        </p:nvSpPr>
        <p:spPr>
          <a:solidFill>
            <a:srgbClr val="FFFFFF"/>
          </a:solidFill>
          <a:ln/>
        </p:spPr>
      </p:sp>
      <p:sp>
        <p:nvSpPr>
          <p:cNvPr id="2970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17DCC99-48D5-F140-B4C5-1FF0AE65C0F5}" type="slidenum">
              <a:rPr lang="en-US" sz="1200"/>
              <a:pPr/>
              <a:t>9</a:t>
            </a:fld>
            <a:endParaRPr lang="en-US" sz="120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de" dirty="0">
                <a:latin typeface="Helvetica" charset="0"/>
                <a:ea typeface="ＭＳ Ｐゴシック" charset="0"/>
                <a:cs typeface="ＭＳ Ｐゴシック" charset="0"/>
              </a:rPr>
              <a:t>Die Seiten 20–25 von “</a:t>
            </a:r>
            <a:r>
              <a:rPr lang="de" i="1" dirty="0">
                <a:latin typeface="Helvetica" charset="0"/>
                <a:ea typeface="ＭＳ Ｐゴシック" charset="0"/>
                <a:cs typeface="ＭＳ Ｐゴシック" charset="0"/>
              </a:rPr>
              <a:t>Die 3 Farben Deiner Spiritualität</a:t>
            </a:r>
            <a:r>
              <a:rPr lang="de" dirty="0">
                <a:latin typeface="Helvetica" charset="0"/>
                <a:ea typeface="ＭＳ Ｐゴシック" charset="0"/>
                <a:cs typeface="ＭＳ Ｐゴシック" charset="0"/>
              </a:rPr>
              <a:t>” enthalten eine Zusammenfassung des Inhalts, der durch diese Folie vermittelt wird.</a:t>
            </a:r>
            <a:endParaRPr lang="en-US" dirty="0">
              <a:latin typeface="Helvetica"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6E6154EC-737F-A54B-922A-5A1AB26C07B7}" type="slidenum">
              <a:rPr lang="en-US"/>
              <a:pPr/>
              <a:t>‹#›</a:t>
            </a:fld>
            <a:endParaRPr lang="en-US"/>
          </a:p>
        </p:txBody>
      </p:sp>
    </p:spTree>
    <p:extLst>
      <p:ext uri="{BB962C8B-B14F-4D97-AF65-F5344CB8AC3E}">
        <p14:creationId xmlns:p14="http://schemas.microsoft.com/office/powerpoint/2010/main" val="327976051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6BDF1DE1-50C7-D440-A04D-00BFDCFC0E0A}" type="slidenum">
              <a:rPr lang="en-US"/>
              <a:pPr/>
              <a:t>‹#›</a:t>
            </a:fld>
            <a:endParaRPr lang="en-US"/>
          </a:p>
        </p:txBody>
      </p:sp>
    </p:spTree>
    <p:extLst>
      <p:ext uri="{BB962C8B-B14F-4D97-AF65-F5344CB8AC3E}">
        <p14:creationId xmlns:p14="http://schemas.microsoft.com/office/powerpoint/2010/main" val="269692260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EAA0508F-78F2-0B48-8D24-E35F93158E23}" type="slidenum">
              <a:rPr lang="en-US"/>
              <a:pPr/>
              <a:t>‹#›</a:t>
            </a:fld>
            <a:endParaRPr lang="en-US"/>
          </a:p>
        </p:txBody>
      </p:sp>
    </p:spTree>
    <p:extLst>
      <p:ext uri="{BB962C8B-B14F-4D97-AF65-F5344CB8AC3E}">
        <p14:creationId xmlns:p14="http://schemas.microsoft.com/office/powerpoint/2010/main" val="34180630"/>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F4D95F5C-5BE5-E947-9C8A-CFC0F9D21AC7}" type="slidenum">
              <a:rPr lang="en-US"/>
              <a:pPr/>
              <a:t>‹#›</a:t>
            </a:fld>
            <a:endParaRPr lang="en-US"/>
          </a:p>
        </p:txBody>
      </p:sp>
    </p:spTree>
    <p:extLst>
      <p:ext uri="{BB962C8B-B14F-4D97-AF65-F5344CB8AC3E}">
        <p14:creationId xmlns:p14="http://schemas.microsoft.com/office/powerpoint/2010/main" val="337898538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6" name="Rectangle 6"/>
          <p:cNvSpPr>
            <a:spLocks noGrp="1" noChangeArrowheads="1"/>
          </p:cNvSpPr>
          <p:nvPr>
            <p:ph type="sldNum" sz="quarter" idx="12"/>
          </p:nvPr>
        </p:nvSpPr>
        <p:spPr>
          <a:ln/>
        </p:spPr>
        <p:txBody>
          <a:bodyPr/>
          <a:lstStyle>
            <a:lvl1pPr>
              <a:defRPr/>
            </a:lvl1pPr>
          </a:lstStyle>
          <a:p>
            <a:fld id="{0DFD43C5-A9FC-5C4F-93B4-106D190A07BE}" type="slidenum">
              <a:rPr lang="en-US"/>
              <a:pPr/>
              <a:t>‹#›</a:t>
            </a:fld>
            <a:endParaRPr lang="en-US"/>
          </a:p>
        </p:txBody>
      </p:sp>
    </p:spTree>
    <p:extLst>
      <p:ext uri="{BB962C8B-B14F-4D97-AF65-F5344CB8AC3E}">
        <p14:creationId xmlns:p14="http://schemas.microsoft.com/office/powerpoint/2010/main" val="2117690876"/>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7" name="Rectangle 6"/>
          <p:cNvSpPr>
            <a:spLocks noGrp="1" noChangeArrowheads="1"/>
          </p:cNvSpPr>
          <p:nvPr>
            <p:ph type="sldNum" sz="quarter" idx="12"/>
          </p:nvPr>
        </p:nvSpPr>
        <p:spPr>
          <a:ln/>
        </p:spPr>
        <p:txBody>
          <a:bodyPr/>
          <a:lstStyle>
            <a:lvl1pPr>
              <a:defRPr/>
            </a:lvl1pPr>
          </a:lstStyle>
          <a:p>
            <a:fld id="{3F2CF662-4B7D-7140-9979-53074F604031}" type="slidenum">
              <a:rPr lang="en-US"/>
              <a:pPr/>
              <a:t>‹#›</a:t>
            </a:fld>
            <a:endParaRPr lang="en-US"/>
          </a:p>
        </p:txBody>
      </p:sp>
    </p:spTree>
    <p:extLst>
      <p:ext uri="{BB962C8B-B14F-4D97-AF65-F5344CB8AC3E}">
        <p14:creationId xmlns:p14="http://schemas.microsoft.com/office/powerpoint/2010/main" val="123911262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9" name="Rectangle 6"/>
          <p:cNvSpPr>
            <a:spLocks noGrp="1" noChangeArrowheads="1"/>
          </p:cNvSpPr>
          <p:nvPr>
            <p:ph type="sldNum" sz="quarter" idx="12"/>
          </p:nvPr>
        </p:nvSpPr>
        <p:spPr>
          <a:ln/>
        </p:spPr>
        <p:txBody>
          <a:bodyPr/>
          <a:lstStyle>
            <a:lvl1pPr>
              <a:defRPr/>
            </a:lvl1pPr>
          </a:lstStyle>
          <a:p>
            <a:fld id="{3D6A0AB2-6E04-4449-8EA4-95FCF31599F6}" type="slidenum">
              <a:rPr lang="en-US"/>
              <a:pPr/>
              <a:t>‹#›</a:t>
            </a:fld>
            <a:endParaRPr lang="en-US"/>
          </a:p>
        </p:txBody>
      </p:sp>
    </p:spTree>
    <p:extLst>
      <p:ext uri="{BB962C8B-B14F-4D97-AF65-F5344CB8AC3E}">
        <p14:creationId xmlns:p14="http://schemas.microsoft.com/office/powerpoint/2010/main" val="389612981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5" name="Rectangle 6"/>
          <p:cNvSpPr>
            <a:spLocks noGrp="1" noChangeArrowheads="1"/>
          </p:cNvSpPr>
          <p:nvPr>
            <p:ph type="sldNum" sz="quarter" idx="12"/>
          </p:nvPr>
        </p:nvSpPr>
        <p:spPr>
          <a:ln/>
        </p:spPr>
        <p:txBody>
          <a:bodyPr/>
          <a:lstStyle>
            <a:lvl1pPr>
              <a:defRPr/>
            </a:lvl1pPr>
          </a:lstStyle>
          <a:p>
            <a:fld id="{77D9F983-CC11-0045-8478-B9CF49D48359}" type="slidenum">
              <a:rPr lang="en-US"/>
              <a:pPr/>
              <a:t>‹#›</a:t>
            </a:fld>
            <a:endParaRPr lang="en-US"/>
          </a:p>
        </p:txBody>
      </p:sp>
    </p:spTree>
    <p:extLst>
      <p:ext uri="{BB962C8B-B14F-4D97-AF65-F5344CB8AC3E}">
        <p14:creationId xmlns:p14="http://schemas.microsoft.com/office/powerpoint/2010/main" val="1411483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4" name="Rectangle 6"/>
          <p:cNvSpPr>
            <a:spLocks noGrp="1" noChangeArrowheads="1"/>
          </p:cNvSpPr>
          <p:nvPr>
            <p:ph type="sldNum" sz="quarter" idx="12"/>
          </p:nvPr>
        </p:nvSpPr>
        <p:spPr>
          <a:ln/>
        </p:spPr>
        <p:txBody>
          <a:bodyPr/>
          <a:lstStyle>
            <a:lvl1pPr>
              <a:defRPr/>
            </a:lvl1pPr>
          </a:lstStyle>
          <a:p>
            <a:fld id="{D712DEAF-1EA2-DA4F-8151-4305BBBA5D12}" type="slidenum">
              <a:rPr lang="en-US"/>
              <a:pPr/>
              <a:t>‹#›</a:t>
            </a:fld>
            <a:endParaRPr lang="en-US"/>
          </a:p>
        </p:txBody>
      </p:sp>
    </p:spTree>
    <p:extLst>
      <p:ext uri="{BB962C8B-B14F-4D97-AF65-F5344CB8AC3E}">
        <p14:creationId xmlns:p14="http://schemas.microsoft.com/office/powerpoint/2010/main" val="237795269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7" name="Rectangle 6"/>
          <p:cNvSpPr>
            <a:spLocks noGrp="1" noChangeArrowheads="1"/>
          </p:cNvSpPr>
          <p:nvPr>
            <p:ph type="sldNum" sz="quarter" idx="12"/>
          </p:nvPr>
        </p:nvSpPr>
        <p:spPr>
          <a:ln/>
        </p:spPr>
        <p:txBody>
          <a:bodyPr/>
          <a:lstStyle>
            <a:lvl1pPr>
              <a:defRPr/>
            </a:lvl1pPr>
          </a:lstStyle>
          <a:p>
            <a:fld id="{D78E6FA4-9EC5-0D4C-B669-6D3B2880376E}" type="slidenum">
              <a:rPr lang="en-US"/>
              <a:pPr/>
              <a:t>‹#›</a:t>
            </a:fld>
            <a:endParaRPr lang="en-US"/>
          </a:p>
        </p:txBody>
      </p:sp>
    </p:spTree>
    <p:extLst>
      <p:ext uri="{BB962C8B-B14F-4D97-AF65-F5344CB8AC3E}">
        <p14:creationId xmlns:p14="http://schemas.microsoft.com/office/powerpoint/2010/main" val="277831365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3colorsofyourspirituality.org</a:t>
            </a:r>
          </a:p>
        </p:txBody>
      </p:sp>
      <p:sp>
        <p:nvSpPr>
          <p:cNvPr id="7" name="Rectangle 6"/>
          <p:cNvSpPr>
            <a:spLocks noGrp="1" noChangeArrowheads="1"/>
          </p:cNvSpPr>
          <p:nvPr>
            <p:ph type="sldNum" sz="quarter" idx="12"/>
          </p:nvPr>
        </p:nvSpPr>
        <p:spPr>
          <a:ln/>
        </p:spPr>
        <p:txBody>
          <a:bodyPr/>
          <a:lstStyle>
            <a:lvl1pPr>
              <a:defRPr/>
            </a:lvl1pPr>
          </a:lstStyle>
          <a:p>
            <a:fld id="{87067A38-F924-F54F-810D-E59883569F54}" type="slidenum">
              <a:rPr lang="en-US"/>
              <a:pPr/>
              <a:t>‹#›</a:t>
            </a:fld>
            <a:endParaRPr lang="en-US"/>
          </a:p>
        </p:txBody>
      </p:sp>
    </p:spTree>
    <p:extLst>
      <p:ext uri="{BB962C8B-B14F-4D97-AF65-F5344CB8AC3E}">
        <p14:creationId xmlns:p14="http://schemas.microsoft.com/office/powerpoint/2010/main" val="18490599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 name="Freeform 10"/>
          <p:cNvSpPr>
            <a:spLocks/>
          </p:cNvSpPr>
          <p:nvPr userDrawn="1"/>
        </p:nvSpPr>
        <p:spPr bwMode="auto">
          <a:xfrm>
            <a:off x="-317500" y="1066800"/>
            <a:ext cx="1701800" cy="5791200"/>
          </a:xfrm>
          <a:custGeom>
            <a:avLst/>
            <a:gdLst/>
            <a:ahLst/>
            <a:cxnLst>
              <a:cxn ang="0">
                <a:pos x="199" y="0"/>
              </a:cxn>
              <a:cxn ang="0">
                <a:pos x="1072" y="0"/>
              </a:cxn>
              <a:cxn ang="0">
                <a:pos x="576" y="3648"/>
              </a:cxn>
              <a:cxn ang="0">
                <a:pos x="199" y="3648"/>
              </a:cxn>
              <a:cxn ang="0">
                <a:pos x="199" y="0"/>
              </a:cxn>
            </a:cxnLst>
            <a:rect l="0" t="0" r="r" b="b"/>
            <a:pathLst>
              <a:path w="1072" h="3648">
                <a:moveTo>
                  <a:pt x="199" y="0"/>
                </a:moveTo>
                <a:cubicBezTo>
                  <a:pt x="576" y="0"/>
                  <a:pt x="436" y="0"/>
                  <a:pt x="1072" y="0"/>
                </a:cubicBezTo>
                <a:cubicBezTo>
                  <a:pt x="0" y="1816"/>
                  <a:pt x="488" y="3296"/>
                  <a:pt x="576" y="3648"/>
                </a:cubicBezTo>
                <a:cubicBezTo>
                  <a:pt x="387" y="3648"/>
                  <a:pt x="199" y="3648"/>
                  <a:pt x="199" y="3648"/>
                </a:cubicBezTo>
                <a:cubicBezTo>
                  <a:pt x="136" y="3040"/>
                  <a:pt x="199" y="0"/>
                  <a:pt x="199" y="0"/>
                </a:cubicBezTo>
                <a:close/>
              </a:path>
            </a:pathLst>
          </a:custGeom>
          <a:gradFill rotWithShape="0">
            <a:gsLst>
              <a:gs pos="0">
                <a:srgbClr val="0096CD">
                  <a:gamma/>
                  <a:tint val="0"/>
                  <a:invGamma/>
                </a:srgbClr>
              </a:gs>
              <a:gs pos="100000">
                <a:srgbClr val="0096CD"/>
              </a:gs>
            </a:gsLst>
            <a:lin ang="5400000" scaled="1"/>
          </a:gradFill>
          <a:ln w="9525">
            <a:noFill/>
            <a:round/>
            <a:headEnd/>
            <a:tailEnd/>
          </a:ln>
        </p:spPr>
        <p:txBody>
          <a:bodyPr wrap="none" anchor="ctr"/>
          <a:lstStyle/>
          <a:p>
            <a:pPr>
              <a:defRPr/>
            </a:pPr>
            <a:endParaRPr lang="en-US">
              <a:ea typeface="ＭＳ Ｐゴシック" charset="-128"/>
              <a:cs typeface="ＭＳ Ｐゴシック" charset="-128"/>
            </a:endParaRPr>
          </a:p>
        </p:txBody>
      </p:sp>
      <p:sp>
        <p:nvSpPr>
          <p:cNvPr id="1027"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a:defRPr/>
            </a:pPr>
            <a:endParaRPr lang="en-US"/>
          </a:p>
        </p:txBody>
      </p:sp>
      <p:sp>
        <p:nvSpPr>
          <p:cNvPr id="1029" name="Rectangle 5"/>
          <p:cNvSpPr>
            <a:spLocks noGrp="1" noChangeArrowheads="1"/>
          </p:cNvSpPr>
          <p:nvPr>
            <p:ph type="ftr" sz="quarter" idx="3"/>
          </p:nvPr>
        </p:nvSpPr>
        <p:spPr bwMode="auto">
          <a:xfrm>
            <a:off x="3429000" y="6553200"/>
            <a:ext cx="28956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bg2"/>
                </a:solidFill>
                <a:latin typeface="Verdana" charset="0"/>
                <a:ea typeface="ＭＳ Ｐゴシック" charset="-128"/>
                <a:cs typeface="ＭＳ Ｐゴシック" charset="-128"/>
              </a:defRPr>
            </a:lvl1pPr>
          </a:lstStyle>
          <a:p>
            <a:pPr>
              <a:defRPr/>
            </a:pPr>
            <a:r>
              <a:rPr lang="en-US"/>
              <a:t>3colorsofyourspirituality.org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E8F53973-6347-934B-B055-7ED0FA5B0632}" type="slidenum">
              <a:rPr lang="en-US"/>
              <a:pPr/>
              <a:t>‹#›</a:t>
            </a:fld>
            <a:endParaRPr lang="en-US"/>
          </a:p>
        </p:txBody>
      </p:sp>
      <p:sp>
        <p:nvSpPr>
          <p:cNvPr id="1032" name="Freeform 8"/>
          <p:cNvSpPr>
            <a:spLocks/>
          </p:cNvSpPr>
          <p:nvPr userDrawn="1"/>
        </p:nvSpPr>
        <p:spPr bwMode="auto">
          <a:xfrm>
            <a:off x="-609600" y="-76200"/>
            <a:ext cx="3048000" cy="6943725"/>
          </a:xfrm>
          <a:custGeom>
            <a:avLst/>
            <a:gdLst/>
            <a:ahLst/>
            <a:cxnLst>
              <a:cxn ang="0">
                <a:pos x="1039" y="4332"/>
              </a:cxn>
              <a:cxn ang="0">
                <a:pos x="1169" y="4332"/>
              </a:cxn>
              <a:cxn ang="0">
                <a:pos x="2888" y="6"/>
              </a:cxn>
              <a:cxn ang="0">
                <a:pos x="2284" y="0"/>
              </a:cxn>
              <a:cxn ang="0">
                <a:pos x="1039" y="4332"/>
              </a:cxn>
            </a:cxnLst>
            <a:rect l="0" t="0" r="r" b="b"/>
            <a:pathLst>
              <a:path w="2888" h="4332">
                <a:moveTo>
                  <a:pt x="1039" y="4332"/>
                </a:moveTo>
                <a:cubicBezTo>
                  <a:pt x="1104" y="4332"/>
                  <a:pt x="1169" y="4332"/>
                  <a:pt x="1169" y="4332"/>
                </a:cubicBezTo>
                <a:cubicBezTo>
                  <a:pt x="24" y="1606"/>
                  <a:pt x="2888" y="6"/>
                  <a:pt x="2888" y="6"/>
                </a:cubicBezTo>
                <a:lnTo>
                  <a:pt x="2284" y="0"/>
                </a:lnTo>
                <a:cubicBezTo>
                  <a:pt x="2284" y="0"/>
                  <a:pt x="0" y="1910"/>
                  <a:pt x="1039" y="4332"/>
                </a:cubicBezTo>
                <a:close/>
              </a:path>
            </a:pathLst>
          </a:custGeom>
          <a:gradFill rotWithShape="0">
            <a:gsLst>
              <a:gs pos="0">
                <a:srgbClr val="0096CD"/>
              </a:gs>
              <a:gs pos="100000">
                <a:srgbClr val="0096CD">
                  <a:gamma/>
                  <a:tint val="0"/>
                  <a:invGamma/>
                </a:srgbClr>
              </a:gs>
            </a:gsLst>
            <a:lin ang="5400000" scaled="1"/>
          </a:gradFill>
          <a:ln w="9525">
            <a:noFill/>
            <a:round/>
            <a:headEnd/>
            <a:tailEnd/>
          </a:ln>
          <a:effectLst>
            <a:outerShdw blurRad="63500" dist="38075"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pic>
        <p:nvPicPr>
          <p:cNvPr id="1033" name="Picture 11" descr="Trinity-Logo-small"/>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8750" y="152400"/>
            <a:ext cx="903288" cy="903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4339" name="Rectangle 11"/>
          <p:cNvSpPr>
            <a:spLocks noGrp="1" noChangeArrowheads="1"/>
          </p:cNvSpPr>
          <p:nvPr>
            <p:ph type="ctrTitle"/>
          </p:nvPr>
        </p:nvSpPr>
        <p:spPr>
          <a:xfrm>
            <a:off x="457200" y="457200"/>
            <a:ext cx="8229600" cy="6019800"/>
          </a:xfrm>
        </p:spPr>
        <p:txBody>
          <a:bodyPr/>
          <a:lstStyle/>
          <a:p>
            <a:pPr algn="l" eaLnBrk="1" hangingPunct="1">
              <a:spcBef>
                <a:spcPts val="800"/>
              </a:spcBef>
              <a:spcAft>
                <a:spcPts val="800"/>
              </a:spcAft>
            </a:pPr>
            <a:r>
              <a:rPr lang="en-US" sz="1600" dirty="0" err="1">
                <a:solidFill>
                  <a:schemeClr val="bg1"/>
                </a:solidFill>
                <a:latin typeface="Georgia" charset="0"/>
                <a:ea typeface="ＭＳ Ｐゴシック" charset="0"/>
                <a:cs typeface="Georgia" charset="0"/>
              </a:rPr>
              <a:t>Lieber</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Präsentator</a:t>
            </a:r>
            <a:r>
              <a:rPr lang="en-US" sz="1600" dirty="0">
                <a:solidFill>
                  <a:schemeClr val="bg1"/>
                </a:solidFill>
                <a:latin typeface="Georgia" charset="0"/>
                <a:ea typeface="ＭＳ Ｐゴシック" charset="0"/>
                <a:cs typeface="Georgia" charset="0"/>
              </a:rPr>
              <a:t>,</a:t>
            </a:r>
            <a:br>
              <a:rPr lang="en-US" sz="1600" dirty="0">
                <a:solidFill>
                  <a:schemeClr val="bg1"/>
                </a:solidFill>
                <a:latin typeface="Georgia" charset="0"/>
                <a:ea typeface="ＭＳ Ｐゴシック" charset="0"/>
                <a:cs typeface="Georgia" charset="0"/>
              </a:rPr>
            </a:br>
            <a:br>
              <a:rPr lang="en-US" sz="800" dirty="0">
                <a:solidFill>
                  <a:schemeClr val="bg1"/>
                </a:solidFill>
                <a:latin typeface="Georgia" charset="0"/>
                <a:ea typeface="ＭＳ Ｐゴシック" charset="0"/>
                <a:cs typeface="Georgia" charset="0"/>
              </a:rPr>
            </a:br>
            <a:r>
              <a:rPr lang="en-US" sz="1600" dirty="0" err="1">
                <a:solidFill>
                  <a:schemeClr val="bg1"/>
                </a:solidFill>
                <a:latin typeface="Georgia" charset="0"/>
                <a:ea typeface="ＭＳ Ｐゴシック" charset="0"/>
                <a:cs typeface="Georgia" charset="0"/>
              </a:rPr>
              <a:t>diese</a:t>
            </a:r>
            <a:r>
              <a:rPr lang="en-US" sz="1600" dirty="0">
                <a:solidFill>
                  <a:schemeClr val="bg1"/>
                </a:solidFill>
                <a:latin typeface="Georgia" charset="0"/>
                <a:ea typeface="ＭＳ Ｐゴシック" charset="0"/>
                <a:cs typeface="Georgia" charset="0"/>
              </a:rPr>
              <a:t> PowerPoint-</a:t>
            </a:r>
            <a:r>
              <a:rPr lang="en-US" sz="1600" dirty="0" err="1">
                <a:solidFill>
                  <a:schemeClr val="bg1"/>
                </a:solidFill>
                <a:latin typeface="Georgia" charset="0"/>
                <a:ea typeface="ＭＳ Ｐゴシック" charset="0"/>
                <a:cs typeface="Georgia" charset="0"/>
              </a:rPr>
              <a:t>Datei</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ist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als</a:t>
            </a:r>
            <a:r>
              <a:rPr lang="en-US" sz="1600" dirty="0">
                <a:solidFill>
                  <a:schemeClr val="bg1"/>
                </a:solidFill>
                <a:latin typeface="Georgia" charset="0"/>
                <a:ea typeface="ＭＳ Ｐゴシック" charset="0"/>
                <a:cs typeface="Georgia" charset="0"/>
              </a:rPr>
              <a:t> Master-</a:t>
            </a:r>
            <a:r>
              <a:rPr lang="en-US" sz="1600" dirty="0" err="1">
                <a:solidFill>
                  <a:schemeClr val="bg1"/>
                </a:solidFill>
                <a:latin typeface="Georgia" charset="0"/>
                <a:ea typeface="ＭＳ Ｐゴシック" charset="0"/>
                <a:cs typeface="Georgia" charset="0"/>
              </a:rPr>
              <a:t>Datei</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gedacht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aus</a:t>
            </a:r>
            <a:r>
              <a:rPr lang="en-US" sz="1600" dirty="0">
                <a:solidFill>
                  <a:schemeClr val="bg1"/>
                </a:solidFill>
                <a:latin typeface="Georgia" charset="0"/>
                <a:ea typeface="ＭＳ Ｐゴシック" charset="0"/>
                <a:cs typeface="Georgia" charset="0"/>
              </a:rPr>
              <a:t> der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selbst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Ihre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individuelle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Präsentation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zusammenstellen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wurde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ausdrücklich</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nicht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entwickelt</a:t>
            </a:r>
            <a:r>
              <a:rPr lang="en-US" sz="1600" dirty="0">
                <a:solidFill>
                  <a:schemeClr val="bg1"/>
                </a:solidFill>
                <a:latin typeface="Georgia" charset="0"/>
                <a:ea typeface="ＭＳ Ｐゴシック" charset="0"/>
                <a:cs typeface="Georgia" charset="0"/>
              </a:rPr>
              <a:t>, um von </a:t>
            </a:r>
            <a:r>
              <a:rPr lang="en-US" sz="1600" dirty="0" err="1">
                <a:solidFill>
                  <a:schemeClr val="bg1"/>
                </a:solidFill>
                <a:latin typeface="Georgia" charset="0"/>
                <a:ea typeface="ＭＳ Ｐゴシック" charset="0"/>
                <a:cs typeface="Georgia" charset="0"/>
              </a:rPr>
              <a:t>Anfang</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bis</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Ende</a:t>
            </a:r>
            <a:r>
              <a:rPr lang="en-US" sz="1600" dirty="0">
                <a:solidFill>
                  <a:schemeClr val="bg1"/>
                </a:solidFill>
                <a:latin typeface="Georgia" charset="0"/>
                <a:ea typeface="ＭＳ Ｐゴシック" charset="0"/>
                <a:cs typeface="Georgia" charset="0"/>
              </a:rPr>
              <a:t> in </a:t>
            </a:r>
            <a:r>
              <a:rPr lang="en-US" sz="1600" dirty="0" err="1">
                <a:solidFill>
                  <a:schemeClr val="bg1"/>
                </a:solidFill>
                <a:latin typeface="Georgia" charset="0"/>
                <a:ea typeface="ＭＳ Ｐゴシック" charset="0"/>
                <a:cs typeface="Georgia" charset="0"/>
              </a:rPr>
              <a:t>dieser</a:t>
            </a:r>
            <a:r>
              <a:rPr lang="en-US" sz="1600" dirty="0">
                <a:solidFill>
                  <a:schemeClr val="bg1"/>
                </a:solidFill>
                <a:latin typeface="Georgia" charset="0"/>
                <a:ea typeface="ＭＳ Ｐゴシック" charset="0"/>
                <a:cs typeface="Georgia" charset="0"/>
              </a:rPr>
              <a:t> Form </a:t>
            </a:r>
            <a:r>
              <a:rPr lang="en-US" sz="1600" dirty="0" err="1">
                <a:solidFill>
                  <a:schemeClr val="bg1"/>
                </a:solidFill>
                <a:latin typeface="Georgia" charset="0"/>
                <a:ea typeface="ＭＳ Ｐゴシック" charset="0"/>
                <a:cs typeface="Georgia" charset="0"/>
              </a:rPr>
              <a:t>vorgeführt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zu</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werden</a:t>
            </a:r>
            <a:r>
              <a:rPr lang="en-US" sz="1600" dirty="0">
                <a:solidFill>
                  <a:schemeClr val="bg1"/>
                </a:solidFill>
                <a:latin typeface="Georgia" charset="0"/>
                <a:ea typeface="ＭＳ Ｐゴシック" charset="0"/>
                <a:cs typeface="Georgia" charset="0"/>
              </a:rPr>
              <a:t> – </a:t>
            </a:r>
            <a:r>
              <a:rPr lang="en-US" sz="1600" dirty="0" err="1">
                <a:solidFill>
                  <a:schemeClr val="bg1"/>
                </a:solidFill>
                <a:latin typeface="Georgia" charset="0"/>
                <a:ea typeface="ＭＳ Ｐゴシック" charset="0"/>
                <a:cs typeface="Georgia" charset="0"/>
              </a:rPr>
              <a:t>es</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sei</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denn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eine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ganz</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spezielle</a:t>
            </a:r>
            <a:r>
              <a:rPr lang="en-US" sz="1600" dirty="0">
                <a:solidFill>
                  <a:schemeClr val="bg1"/>
                </a:solidFill>
                <a:latin typeface="Georgia" charset="0"/>
                <a:ea typeface="ＭＳ Ｐゴシック" charset="0"/>
                <a:cs typeface="Georgia" charset="0"/>
              </a:rPr>
              <a:t> Situation </a:t>
            </a:r>
            <a:r>
              <a:rPr lang="en-US" sz="1600" dirty="0" err="1">
                <a:solidFill>
                  <a:schemeClr val="bg1"/>
                </a:solidFill>
                <a:latin typeface="Georgia" charset="0"/>
                <a:ea typeface="ＭＳ Ｐゴシック" charset="0"/>
                <a:cs typeface="Georgia" charset="0"/>
              </a:rPr>
              <a:t>rechtfertigt</a:t>
            </a:r>
            <a:r>
              <a:rPr lang="en-US" sz="1600" dirty="0">
                <a:solidFill>
                  <a:schemeClr val="bg1"/>
                </a:solidFill>
                <a:latin typeface="Georgia" charset="0"/>
                <a:ea typeface="ＭＳ Ｐゴシック" charset="0"/>
                <a:cs typeface="Georgia" charset="0"/>
              </a:rPr>
              <a:t> dieses </a:t>
            </a:r>
            <a:r>
              <a:rPr lang="en-US" sz="1600" dirty="0" err="1">
                <a:solidFill>
                  <a:schemeClr val="bg1"/>
                </a:solidFill>
                <a:latin typeface="Georgia" charset="0"/>
                <a:ea typeface="ＭＳ Ｐゴシック" charset="0"/>
                <a:cs typeface="Georgia" charset="0"/>
              </a:rPr>
              <a:t>eher</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ungewöhnliche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Verfahren</a:t>
            </a:r>
            <a:r>
              <a:rPr lang="en-US" sz="1600" dirty="0">
                <a:solidFill>
                  <a:schemeClr val="bg1"/>
                </a:solidFill>
                <a:latin typeface="Georgia" charset="0"/>
                <a:ea typeface="ＭＳ Ｐゴシック" charset="0"/>
                <a:cs typeface="Georgia" charset="0"/>
              </a:rPr>
              <a:t>.</a:t>
            </a:r>
            <a:br>
              <a:rPr lang="en-US" sz="1600" dirty="0">
                <a:solidFill>
                  <a:schemeClr val="bg1"/>
                </a:solidFill>
                <a:latin typeface="Georgia" charset="0"/>
                <a:ea typeface="ＭＳ Ｐゴシック" charset="0"/>
                <a:cs typeface="Georgia" charset="0"/>
              </a:rPr>
            </a:br>
            <a:br>
              <a:rPr lang="en-US" sz="800" dirty="0">
                <a:solidFill>
                  <a:schemeClr val="bg1"/>
                </a:solidFill>
                <a:latin typeface="Georgia" charset="0"/>
                <a:ea typeface="ＭＳ Ｐゴシック" charset="0"/>
                <a:cs typeface="Georgia" charset="0"/>
              </a:rPr>
            </a:br>
            <a:r>
              <a:rPr lang="en-US" sz="1600" dirty="0" err="1">
                <a:solidFill>
                  <a:schemeClr val="bg1"/>
                </a:solidFill>
                <a:latin typeface="Georgia" charset="0"/>
                <a:ea typeface="ＭＳ Ｐゴシック" charset="0"/>
                <a:cs typeface="Georgia" charset="0"/>
              </a:rPr>
              <a:t>Wenn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aus</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dem</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vorliegenden</a:t>
            </a:r>
            <a:r>
              <a:rPr lang="en-US" sz="1600" dirty="0">
                <a:solidFill>
                  <a:schemeClr val="bg1"/>
                </a:solidFill>
                <a:latin typeface="Georgia" charset="0"/>
                <a:ea typeface="ＭＳ Ｐゴシック" charset="0"/>
                <a:cs typeface="Georgia" charset="0"/>
              </a:rPr>
              <a:t> Material </a:t>
            </a:r>
            <a:r>
              <a:rPr lang="en-US" sz="1600" dirty="0" err="1">
                <a:solidFill>
                  <a:schemeClr val="bg1"/>
                </a:solidFill>
                <a:latin typeface="Georgia" charset="0"/>
                <a:ea typeface="ＭＳ Ｐゴシック" charset="0"/>
                <a:cs typeface="Georgia" charset="0"/>
              </a:rPr>
              <a:t>Ihre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eigene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Präsentation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zusammenstellen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denken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bitte</a:t>
            </a:r>
            <a:r>
              <a:rPr lang="en-US" sz="1600" dirty="0">
                <a:solidFill>
                  <a:schemeClr val="bg1"/>
                </a:solidFill>
                <a:latin typeface="Georgia" charset="0"/>
                <a:ea typeface="ＭＳ Ｐゴシック" charset="0"/>
                <a:cs typeface="Georgia" charset="0"/>
              </a:rPr>
              <a:t> an </a:t>
            </a:r>
            <a:r>
              <a:rPr lang="en-US" sz="1600" dirty="0" err="1">
                <a:solidFill>
                  <a:schemeClr val="bg1"/>
                </a:solidFill>
                <a:latin typeface="Georgia" charset="0"/>
                <a:ea typeface="ＭＳ Ｐゴシック" charset="0"/>
                <a:cs typeface="Georgia" charset="0"/>
              </a:rPr>
              <a:t>folgende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Faktoren</a:t>
            </a:r>
            <a:r>
              <a:rPr lang="en-US" sz="1600" dirty="0">
                <a:solidFill>
                  <a:schemeClr val="bg1"/>
                </a:solidFill>
                <a:latin typeface="Georgia" charset="0"/>
                <a:ea typeface="ＭＳ Ｐゴシック" charset="0"/>
                <a:cs typeface="Georgia" charset="0"/>
              </a:rPr>
              <a:t>:</a:t>
            </a:r>
            <a:br>
              <a:rPr lang="en-US" sz="1600" dirty="0">
                <a:solidFill>
                  <a:schemeClr val="bg1"/>
                </a:solidFill>
                <a:latin typeface="Georgia" charset="0"/>
                <a:ea typeface="ＭＳ Ｐゴシック" charset="0"/>
                <a:cs typeface="Georgia" charset="0"/>
              </a:rPr>
            </a:br>
            <a:r>
              <a:rPr lang="en-US" sz="1600" dirty="0">
                <a:solidFill>
                  <a:schemeClr val="bg1"/>
                </a:solidFill>
                <a:latin typeface="Georgia" charset="0"/>
                <a:ea typeface="ＭＳ Ｐゴシック" charset="0"/>
                <a:cs typeface="Georgia" charset="0"/>
              </a:rPr>
              <a:t>- die </a:t>
            </a:r>
            <a:r>
              <a:rPr lang="en-US" sz="1600" dirty="0" err="1">
                <a:solidFill>
                  <a:schemeClr val="bg1"/>
                </a:solidFill>
                <a:latin typeface="Georgia" charset="0"/>
                <a:ea typeface="ＭＳ Ｐゴシック" charset="0"/>
                <a:cs typeface="Georgia" charset="0"/>
              </a:rPr>
              <a:t>Bedürfnisse</a:t>
            </a:r>
            <a:r>
              <a:rPr lang="en-US" sz="1600" dirty="0">
                <a:solidFill>
                  <a:schemeClr val="bg1"/>
                </a:solidFill>
                <a:latin typeface="Georgia" charset="0"/>
                <a:ea typeface="ＭＳ Ｐゴシック" charset="0"/>
                <a:cs typeface="Georgia" charset="0"/>
              </a:rPr>
              <a:t> und den </a:t>
            </a:r>
            <a:r>
              <a:rPr lang="en-US" sz="1600" dirty="0" err="1">
                <a:solidFill>
                  <a:schemeClr val="bg1"/>
                </a:solidFill>
                <a:latin typeface="Georgia" charset="0"/>
                <a:ea typeface="ＭＳ Ｐゴシック" charset="0"/>
                <a:cs typeface="Georgia" charset="0"/>
              </a:rPr>
              <a:t>Wissensstand</a:t>
            </a:r>
            <a:r>
              <a:rPr lang="en-US" sz="1600" dirty="0">
                <a:solidFill>
                  <a:schemeClr val="bg1"/>
                </a:solidFill>
                <a:latin typeface="Georgia" charset="0"/>
                <a:ea typeface="ＭＳ Ｐゴシック" charset="0"/>
                <a:cs typeface="Georgia" charset="0"/>
              </a:rPr>
              <a:t> der </a:t>
            </a:r>
            <a:r>
              <a:rPr lang="en-US" sz="1600" dirty="0" err="1">
                <a:solidFill>
                  <a:schemeClr val="bg1"/>
                </a:solidFill>
                <a:latin typeface="Georgia" charset="0"/>
                <a:ea typeface="ＭＳ Ｐゴシック" charset="0"/>
                <a:cs typeface="Georgia" charset="0"/>
              </a:rPr>
              <a:t>konkreten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Gruppe</a:t>
            </a:r>
            <a:r>
              <a:rPr lang="en-US" sz="1600" dirty="0">
                <a:solidFill>
                  <a:schemeClr val="bg1"/>
                </a:solidFill>
                <a:latin typeface="Georgia" charset="0"/>
                <a:ea typeface="ＭＳ Ｐゴシック" charset="0"/>
                <a:cs typeface="Georgia" charset="0"/>
              </a:rPr>
              <a:t>, der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die </a:t>
            </a:r>
            <a:r>
              <a:rPr lang="en-US" sz="1600" dirty="0" err="1">
                <a:solidFill>
                  <a:schemeClr val="bg1"/>
                </a:solidFill>
                <a:latin typeface="Georgia" charset="0"/>
                <a:ea typeface="ＭＳ Ｐゴシック" charset="0"/>
                <a:cs typeface="Georgia" charset="0"/>
              </a:rPr>
              <a:t>Präsentation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zeigen</a:t>
            </a:r>
            <a:br>
              <a:rPr lang="en-US" sz="1600" dirty="0">
                <a:solidFill>
                  <a:schemeClr val="bg1"/>
                </a:solidFill>
                <a:latin typeface="Georgia" charset="0"/>
                <a:ea typeface="ＭＳ Ｐゴシック" charset="0"/>
                <a:cs typeface="Georgia" charset="0"/>
              </a:rPr>
            </a:br>
            <a:r>
              <a:rPr lang="en-US" sz="1600" dirty="0">
                <a:solidFill>
                  <a:schemeClr val="bg1"/>
                </a:solidFill>
                <a:latin typeface="Georgia" charset="0"/>
                <a:ea typeface="ＭＳ Ｐゴシック" charset="0"/>
                <a:cs typeface="Georgia" charset="0"/>
              </a:rPr>
              <a:t>- der Grad von </a:t>
            </a:r>
            <a:r>
              <a:rPr lang="en-US" sz="1600" dirty="0" err="1">
                <a:solidFill>
                  <a:schemeClr val="bg1"/>
                </a:solidFill>
                <a:latin typeface="Georgia" charset="0"/>
                <a:ea typeface="ＭＳ Ｐゴシック" charset="0"/>
                <a:cs typeface="Georgia" charset="0"/>
              </a:rPr>
              <a:t>Einfluss</a:t>
            </a:r>
            <a:r>
              <a:rPr lang="en-US" sz="1600" dirty="0">
                <a:solidFill>
                  <a:schemeClr val="bg1"/>
                </a:solidFill>
                <a:latin typeface="Georgia" charset="0"/>
                <a:ea typeface="ＭＳ Ｐゴシック" charset="0"/>
                <a:cs typeface="Georgia" charset="0"/>
              </a:rPr>
              <a:t>, den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auf </a:t>
            </a:r>
            <a:r>
              <a:rPr lang="en-US" sz="1600" dirty="0" err="1">
                <a:solidFill>
                  <a:schemeClr val="bg1"/>
                </a:solidFill>
                <a:latin typeface="Georgia" charset="0"/>
                <a:ea typeface="ＭＳ Ｐゴシック" charset="0"/>
                <a:cs typeface="Georgia" charset="0"/>
              </a:rPr>
              <a:t>diese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Gruppe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haben</a:t>
            </a:r>
            <a:br>
              <a:rPr lang="en-US" sz="1600" dirty="0">
                <a:solidFill>
                  <a:schemeClr val="bg1"/>
                </a:solidFill>
                <a:latin typeface="Georgia" charset="0"/>
                <a:ea typeface="ＭＳ Ｐゴシック" charset="0"/>
                <a:cs typeface="Georgia" charset="0"/>
              </a:rPr>
            </a:br>
            <a:r>
              <a:rPr lang="en-US" sz="1600" dirty="0">
                <a:solidFill>
                  <a:schemeClr val="bg1"/>
                </a:solidFill>
                <a:latin typeface="Georgia" charset="0"/>
                <a:ea typeface="ＭＳ Ｐゴシック" charset="0"/>
                <a:cs typeface="Georgia" charset="0"/>
              </a:rPr>
              <a:t>- die </a:t>
            </a:r>
            <a:r>
              <a:rPr lang="en-US" sz="1600" dirty="0" err="1">
                <a:solidFill>
                  <a:schemeClr val="bg1"/>
                </a:solidFill>
                <a:latin typeface="Georgia" charset="0"/>
                <a:ea typeface="ＭＳ Ｐゴシック" charset="0"/>
                <a:cs typeface="Georgia" charset="0"/>
              </a:rPr>
              <a:t>verfügbare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Zeit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einschließlich</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Zeit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für</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Fragen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als</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Faustregel</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können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von 5 </a:t>
            </a:r>
            <a:r>
              <a:rPr lang="en-US" sz="1600" dirty="0" err="1">
                <a:solidFill>
                  <a:schemeClr val="bg1"/>
                </a:solidFill>
                <a:latin typeface="Georgia" charset="0"/>
                <a:ea typeface="ＭＳ Ｐゴシック" charset="0"/>
                <a:cs typeface="Georgia" charset="0"/>
              </a:rPr>
              <a:t>Minuten</a:t>
            </a:r>
            <a:r>
              <a:rPr lang="en-US" sz="1600" dirty="0">
                <a:solidFill>
                  <a:schemeClr val="bg1"/>
                </a:solidFill>
                <a:latin typeface="Georgia" charset="0"/>
                <a:ea typeface="ＭＳ Ｐゴシック" charset="0"/>
                <a:cs typeface="Georgia" charset="0"/>
              </a:rPr>
              <a:t> pro </a:t>
            </a:r>
            <a:r>
              <a:rPr lang="en-US" sz="1600" dirty="0" err="1">
                <a:solidFill>
                  <a:schemeClr val="bg1"/>
                </a:solidFill>
                <a:latin typeface="Georgia" charset="0"/>
                <a:ea typeface="ＭＳ Ｐゴシック" charset="0"/>
                <a:cs typeface="Georgia" charset="0"/>
              </a:rPr>
              <a:t>Folie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ausgehen</a:t>
            </a:r>
            <a:r>
              <a:rPr lang="en-US" sz="1600" dirty="0">
                <a:solidFill>
                  <a:schemeClr val="bg1"/>
                </a:solidFill>
                <a:latin typeface="Georgia" charset="0"/>
                <a:ea typeface="ＭＳ Ｐゴシック" charset="0"/>
                <a:cs typeface="Georgia" charset="0"/>
              </a:rPr>
              <a:t>)</a:t>
            </a:r>
            <a:br>
              <a:rPr lang="en-US" sz="1600" dirty="0">
                <a:solidFill>
                  <a:schemeClr val="bg1"/>
                </a:solidFill>
                <a:latin typeface="Georgia" charset="0"/>
                <a:ea typeface="ＭＳ Ｐゴシック" charset="0"/>
                <a:cs typeface="Georgia" charset="0"/>
              </a:rPr>
            </a:b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unvorhergesehene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Unterbrechungen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Ablenkungen</a:t>
            </a:r>
            <a:r>
              <a:rPr lang="en-US" sz="1600" dirty="0">
                <a:solidFill>
                  <a:schemeClr val="bg1"/>
                </a:solidFill>
                <a:latin typeface="Georgia" charset="0"/>
                <a:ea typeface="ＭＳ Ｐゴシック" charset="0"/>
                <a:cs typeface="Georgia" charset="0"/>
              </a:rPr>
              <a:t>, etc.</a:t>
            </a:r>
            <a:br>
              <a:rPr lang="en-US" sz="1600" dirty="0">
                <a:solidFill>
                  <a:schemeClr val="bg1"/>
                </a:solidFill>
                <a:latin typeface="Georgia" charset="0"/>
                <a:ea typeface="ＭＳ Ｐゴシック" charset="0"/>
                <a:cs typeface="Georgia" charset="0"/>
              </a:rPr>
            </a:br>
            <a:br>
              <a:rPr lang="en-US" sz="800" dirty="0">
                <a:solidFill>
                  <a:schemeClr val="bg1"/>
                </a:solidFill>
                <a:latin typeface="Georgia" charset="0"/>
                <a:ea typeface="ＭＳ Ｐゴシック" charset="0"/>
                <a:cs typeface="Georgia" charset="0"/>
              </a:rPr>
            </a:br>
            <a:r>
              <a:rPr lang="en-US" sz="1600" dirty="0">
                <a:solidFill>
                  <a:schemeClr val="bg1"/>
                </a:solidFill>
                <a:latin typeface="Georgia" charset="0"/>
                <a:ea typeface="ＭＳ Ｐゴシック" charset="0"/>
                <a:cs typeface="Georgia" charset="0"/>
              </a:rPr>
              <a:t>Um </a:t>
            </a:r>
            <a:r>
              <a:rPr lang="en-US" sz="1600" dirty="0" err="1">
                <a:solidFill>
                  <a:schemeClr val="bg1"/>
                </a:solidFill>
                <a:latin typeface="Georgia" charset="0"/>
                <a:ea typeface="ＭＳ Ｐゴシック" charset="0"/>
                <a:cs typeface="Georgia" charset="0"/>
              </a:rPr>
              <a:t>Ihre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Vorbereitung</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zu</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erleichtern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finden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zu</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jeder</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Folie</a:t>
            </a:r>
            <a:r>
              <a:rPr lang="en-US" sz="1600" dirty="0">
                <a:solidFill>
                  <a:schemeClr val="bg1"/>
                </a:solidFill>
                <a:latin typeface="Georgia" charset="0"/>
                <a:ea typeface="ＭＳ Ｐゴシック" charset="0"/>
                <a:cs typeface="Georgia" charset="0"/>
              </a:rPr>
              <a:t> in den "</a:t>
            </a:r>
            <a:r>
              <a:rPr lang="en-US" sz="1600" dirty="0" err="1">
                <a:solidFill>
                  <a:schemeClr val="bg1"/>
                </a:solidFill>
                <a:latin typeface="Georgia" charset="0"/>
                <a:ea typeface="ＭＳ Ｐゴシック" charset="0"/>
                <a:cs typeface="Georgia" charset="0"/>
              </a:rPr>
              <a:t>Notizen</a:t>
            </a:r>
            <a:r>
              <a:rPr lang="en-US" sz="1600" dirty="0">
                <a:solidFill>
                  <a:schemeClr val="bg1"/>
                </a:solidFill>
                <a:latin typeface="Georgia" charset="0"/>
                <a:ea typeface="ＭＳ Ｐゴシック" charset="0"/>
                <a:cs typeface="Georgia" charset="0"/>
              </a:rPr>
              <a:t>" die </a:t>
            </a:r>
            <a:r>
              <a:rPr lang="en-US" sz="1600" dirty="0" err="1">
                <a:solidFill>
                  <a:schemeClr val="bg1"/>
                </a:solidFill>
                <a:latin typeface="Georgia" charset="0"/>
                <a:ea typeface="ＭＳ Ｐゴシック" charset="0"/>
                <a:cs typeface="Georgia" charset="0"/>
              </a:rPr>
              <a:t>Buchseiten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aus</a:t>
            </a:r>
            <a:r>
              <a:rPr lang="en-US" sz="1600" dirty="0">
                <a:solidFill>
                  <a:schemeClr val="bg1"/>
                </a:solidFill>
                <a:latin typeface="Georgia" charset="0"/>
                <a:ea typeface="ＭＳ Ｐゴシック" charset="0"/>
                <a:cs typeface="Georgia" charset="0"/>
              </a:rPr>
              <a:t> "Die 3 </a:t>
            </a:r>
            <a:r>
              <a:rPr lang="en-US" sz="1600" dirty="0" err="1">
                <a:solidFill>
                  <a:schemeClr val="bg1"/>
                </a:solidFill>
                <a:latin typeface="Georgia" charset="0"/>
                <a:ea typeface="ＭＳ Ｐゴシック" charset="0"/>
                <a:cs typeface="Georgia" charset="0"/>
              </a:rPr>
              <a:t>Farben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Deiner</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Spiritualität</a:t>
            </a:r>
            <a:r>
              <a:rPr lang="en-US" sz="1600" dirty="0">
                <a:solidFill>
                  <a:schemeClr val="bg1"/>
                </a:solidFill>
                <a:latin typeface="Georgia" charset="0"/>
                <a:ea typeface="ＭＳ Ｐゴシック" charset="0"/>
                <a:cs typeface="Georgia" charset="0"/>
              </a:rPr>
              <a:t>“.</a:t>
            </a:r>
            <a:br>
              <a:rPr lang="en-US" sz="1600" dirty="0">
                <a:solidFill>
                  <a:schemeClr val="bg1"/>
                </a:solidFill>
                <a:latin typeface="Georgia" charset="0"/>
                <a:ea typeface="ＭＳ Ｐゴシック" charset="0"/>
                <a:cs typeface="Georgia" charset="0"/>
              </a:rPr>
            </a:br>
            <a:br>
              <a:rPr lang="en-US" sz="800" dirty="0">
                <a:solidFill>
                  <a:schemeClr val="bg1"/>
                </a:solidFill>
                <a:latin typeface="Georgia" charset="0"/>
                <a:ea typeface="ＭＳ Ｐゴシック" charset="0"/>
                <a:cs typeface="Georgia" charset="0"/>
              </a:rPr>
            </a:br>
            <a:r>
              <a:rPr lang="en-US" sz="1600" dirty="0" err="1">
                <a:solidFill>
                  <a:schemeClr val="bg1"/>
                </a:solidFill>
                <a:latin typeface="Georgia" charset="0"/>
                <a:ea typeface="ＭＳ Ｐゴシック" charset="0"/>
                <a:cs typeface="Georgia" charset="0"/>
              </a:rPr>
              <a:t>Wenn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irgend</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möglich</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sollten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die </a:t>
            </a:r>
            <a:r>
              <a:rPr lang="en-US" sz="1600" dirty="0" err="1">
                <a:solidFill>
                  <a:schemeClr val="bg1"/>
                </a:solidFill>
                <a:latin typeface="Georgia" charset="0"/>
                <a:ea typeface="ＭＳ Ｐゴシック" charset="0"/>
                <a:cs typeface="Georgia" charset="0"/>
              </a:rPr>
              <a:t>Prinzipien</a:t>
            </a:r>
            <a:r>
              <a:rPr lang="en-US" sz="1600" dirty="0">
                <a:solidFill>
                  <a:schemeClr val="bg1"/>
                </a:solidFill>
                <a:latin typeface="Georgia" charset="0"/>
                <a:ea typeface="ＭＳ Ｐゴシック" charset="0"/>
                <a:cs typeface="Georgia" charset="0"/>
              </a:rPr>
              <a:t>, um die </a:t>
            </a:r>
            <a:r>
              <a:rPr lang="en-US" sz="1600" dirty="0" err="1">
                <a:solidFill>
                  <a:schemeClr val="bg1"/>
                </a:solidFill>
                <a:latin typeface="Georgia" charset="0"/>
                <a:ea typeface="ＭＳ Ｐゴシック" charset="0"/>
                <a:cs typeface="Georgia" charset="0"/>
              </a:rPr>
              <a:t>es</a:t>
            </a:r>
            <a:r>
              <a:rPr lang="en-US" sz="1600" dirty="0">
                <a:solidFill>
                  <a:schemeClr val="bg1"/>
                </a:solidFill>
                <a:latin typeface="Georgia" charset="0"/>
                <a:ea typeface="ＭＳ Ｐゴシック" charset="0"/>
                <a:cs typeface="Georgia" charset="0"/>
              </a:rPr>
              <a:t> in der </a:t>
            </a:r>
            <a:r>
              <a:rPr lang="en-US" sz="1600" dirty="0" err="1">
                <a:solidFill>
                  <a:schemeClr val="bg1"/>
                </a:solidFill>
                <a:latin typeface="Georgia" charset="0"/>
                <a:ea typeface="ＭＳ Ｐゴシック" charset="0"/>
                <a:cs typeface="Georgia" charset="0"/>
              </a:rPr>
              <a:t>Präsentation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geht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mit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eigenen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Beispielen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bzw</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mit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Beispielen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aus</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dem</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Leben</a:t>
            </a:r>
            <a:r>
              <a:rPr lang="en-US" sz="1600" dirty="0">
                <a:solidFill>
                  <a:schemeClr val="bg1"/>
                </a:solidFill>
                <a:latin typeface="Georgia" charset="0"/>
                <a:ea typeface="ＭＳ Ｐゴシック" charset="0"/>
                <a:cs typeface="Georgia" charset="0"/>
              </a:rPr>
              <a:t> der </a:t>
            </a:r>
            <a:r>
              <a:rPr lang="en-US" sz="1600" dirty="0" err="1">
                <a:solidFill>
                  <a:schemeClr val="bg1"/>
                </a:solidFill>
                <a:latin typeface="Georgia" charset="0"/>
                <a:ea typeface="ＭＳ Ｐゴシック" charset="0"/>
                <a:cs typeface="Georgia" charset="0"/>
              </a:rPr>
              <a:t>Gruppe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mit</a:t>
            </a:r>
            <a:r>
              <a:rPr lang="en-US" sz="1600" dirty="0">
                <a:solidFill>
                  <a:schemeClr val="bg1"/>
                </a:solidFill>
                <a:latin typeface="Georgia" charset="0"/>
                <a:ea typeface="ＭＳ Ｐゴシック" charset="0"/>
                <a:cs typeface="Georgia" charset="0"/>
              </a:rPr>
              <a:t> der </a:t>
            </a:r>
            <a:r>
              <a:rPr lang="en-US" sz="1600" dirty="0" err="1">
                <a:solidFill>
                  <a:schemeClr val="bg1"/>
                </a:solidFill>
                <a:latin typeface="Georgia" charset="0"/>
                <a:ea typeface="ＭＳ Ｐゴシック" charset="0"/>
                <a:cs typeface="Georgia" charset="0"/>
              </a:rPr>
              <a:t>Sie</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zu</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tun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haben</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illustrieren</a:t>
            </a:r>
            <a:r>
              <a:rPr lang="en-US" sz="1600" dirty="0">
                <a:solidFill>
                  <a:schemeClr val="bg1"/>
                </a:solidFill>
                <a:latin typeface="Georgia" charset="0"/>
                <a:ea typeface="ＭＳ Ｐゴシック" charset="0"/>
                <a:cs typeface="Georgia" charset="0"/>
              </a:rPr>
              <a:t>.</a:t>
            </a:r>
            <a:br>
              <a:rPr lang="en-US" sz="1600" dirty="0">
                <a:solidFill>
                  <a:schemeClr val="bg1"/>
                </a:solidFill>
                <a:latin typeface="Georgia" charset="0"/>
                <a:ea typeface="ＭＳ Ｐゴシック" charset="0"/>
                <a:cs typeface="Georgia" charset="0"/>
              </a:rPr>
            </a:br>
            <a:br>
              <a:rPr lang="en-US" sz="800" dirty="0">
                <a:solidFill>
                  <a:schemeClr val="bg1"/>
                </a:solidFill>
                <a:latin typeface="Georgia" charset="0"/>
                <a:ea typeface="ＭＳ Ｐゴシック" charset="0"/>
                <a:cs typeface="Georgia" charset="0"/>
              </a:rPr>
            </a:br>
            <a:r>
              <a:rPr lang="en-US" sz="1600" dirty="0" err="1">
                <a:solidFill>
                  <a:schemeClr val="bg1"/>
                </a:solidFill>
                <a:latin typeface="Georgia" charset="0"/>
                <a:ea typeface="ＭＳ Ｐゴシック" charset="0"/>
                <a:cs typeface="Georgia" charset="0"/>
              </a:rPr>
              <a:t>Mit</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einem</a:t>
            </a:r>
            <a:r>
              <a:rPr lang="en-US" sz="1600" dirty="0">
                <a:solidFill>
                  <a:schemeClr val="bg1"/>
                </a:solidFill>
                <a:latin typeface="Georgia" charset="0"/>
                <a:ea typeface="ＭＳ Ｐゴシック" charset="0"/>
                <a:cs typeface="Georgia" charset="0"/>
              </a:rPr>
              <a:t> </a:t>
            </a:r>
            <a:r>
              <a:rPr lang="en-US" sz="1600" dirty="0" err="1">
                <a:solidFill>
                  <a:schemeClr val="bg1"/>
                </a:solidFill>
                <a:latin typeface="Georgia" charset="0"/>
                <a:ea typeface="ＭＳ Ｐゴシック" charset="0"/>
                <a:cs typeface="Georgia" charset="0"/>
              </a:rPr>
              <a:t>herzlichen</a:t>
            </a:r>
            <a:r>
              <a:rPr lang="en-US" sz="1600" dirty="0">
                <a:solidFill>
                  <a:schemeClr val="bg1"/>
                </a:solidFill>
                <a:latin typeface="Georgia" charset="0"/>
                <a:ea typeface="ＭＳ Ｐゴシック" charset="0"/>
                <a:cs typeface="Georgia" charset="0"/>
              </a:rPr>
              <a:t> Shalom</a:t>
            </a:r>
            <a:br>
              <a:rPr lang="en-US" sz="1600" dirty="0">
                <a:solidFill>
                  <a:schemeClr val="bg1"/>
                </a:solidFill>
                <a:latin typeface="Georgia" charset="0"/>
                <a:ea typeface="ＭＳ Ｐゴシック" charset="0"/>
                <a:cs typeface="Georgia" charset="0"/>
              </a:rPr>
            </a:br>
            <a:br>
              <a:rPr lang="en-US" sz="800" dirty="0">
                <a:solidFill>
                  <a:schemeClr val="bg1"/>
                </a:solidFill>
                <a:latin typeface="Georgia" charset="0"/>
                <a:ea typeface="ＭＳ Ｐゴシック" charset="0"/>
                <a:cs typeface="Georgia" charset="0"/>
              </a:rPr>
            </a:br>
            <a:r>
              <a:rPr lang="en-US" sz="1600" dirty="0">
                <a:solidFill>
                  <a:schemeClr val="bg1"/>
                </a:solidFill>
                <a:latin typeface="Georgia" charset="0"/>
                <a:ea typeface="ＭＳ Ｐゴシック" charset="0"/>
                <a:cs typeface="Georgia" charset="0"/>
              </a:rPr>
              <a:t>NCD International</a:t>
            </a:r>
            <a:br>
              <a:rPr lang="en-US" sz="1600" dirty="0">
                <a:solidFill>
                  <a:schemeClr val="bg1"/>
                </a:solidFill>
                <a:latin typeface="Georgia" charset="0"/>
                <a:ea typeface="ＭＳ Ｐゴシック" charset="0"/>
                <a:cs typeface="Georgia" charset="0"/>
              </a:rPr>
            </a:br>
            <a:endParaRPr lang="en-US" sz="1600" dirty="0">
              <a:solidFill>
                <a:schemeClr val="bg1"/>
              </a:solidFill>
              <a:latin typeface="Georgia" charset="0"/>
              <a:ea typeface="ＭＳ Ｐゴシック" charset="0"/>
              <a:cs typeface="Georgia"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35842" name="Rectangle 2"/>
          <p:cNvSpPr>
            <a:spLocks noGrp="1" noChangeArrowheads="1"/>
          </p:cNvSpPr>
          <p:nvPr>
            <p:ph type="ctrTitle"/>
          </p:nvPr>
        </p:nvSpPr>
        <p:spPr>
          <a:xfrm>
            <a:off x="2451100" y="39124"/>
            <a:ext cx="65405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Erste Konsequenz:</a:t>
            </a:r>
            <a:br>
              <a:rPr lang="de" sz="3400" dirty="0">
                <a:latin typeface="Georgia" charset="0"/>
                <a:ea typeface="ＭＳ Ｐゴシック" charset="0"/>
                <a:cs typeface="ＭＳ Ｐゴシック" charset="0"/>
              </a:rPr>
            </a:br>
            <a:r>
              <a:rPr lang="de" sz="3400" dirty="0">
                <a:latin typeface="Georgia" charset="0"/>
                <a:ea typeface="ＭＳ Ｐゴシック" charset="0"/>
                <a:cs typeface="ＭＳ Ｐゴシック" charset="0"/>
              </a:rPr>
              <a:t>Drei Arten von Erkenntnis</a:t>
            </a:r>
            <a:endParaRPr lang="en-US" dirty="0">
              <a:latin typeface="Arial" charset="0"/>
              <a:ea typeface="ＭＳ Ｐゴシック" charset="0"/>
              <a:cs typeface="ＭＳ Ｐゴシック" charset="0"/>
            </a:endParaRPr>
          </a:p>
        </p:txBody>
      </p:sp>
      <p:pic>
        <p:nvPicPr>
          <p:cNvPr id="32772" name="Picture 7"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323866"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neutral</a:t>
            </a:r>
          </a:p>
        </p:txBody>
      </p:sp>
      <p:sp>
        <p:nvSpPr>
          <p:cNvPr id="10" name="Rectangle 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objektiv</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1" name="Rectangle 1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subjektiv</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37890" name="Rectangle 2"/>
          <p:cNvSpPr>
            <a:spLocks noGrp="1" noChangeArrowheads="1"/>
          </p:cNvSpPr>
          <p:nvPr>
            <p:ph type="ctrTitle"/>
          </p:nvPr>
        </p:nvSpPr>
        <p:spPr>
          <a:xfrm>
            <a:off x="2451100" y="39124"/>
            <a:ext cx="65405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Zweite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Konsequenz</a:t>
            </a:r>
            <a:r>
              <a:rPr lang="en-US" sz="3400" dirty="0">
                <a:latin typeface="Georgia" charset="0"/>
                <a:ea typeface="ＭＳ Ｐゴシック" charset="0"/>
                <a:cs typeface="ＭＳ Ｐゴシック" charset="0"/>
              </a:rPr>
              <a:t>: </a:t>
            </a:r>
            <a:br>
              <a:rPr lang="en-US" sz="3400" dirty="0">
                <a:latin typeface="Georgia" charset="0"/>
                <a:ea typeface="ＭＳ Ｐゴシック" charset="0"/>
                <a:cs typeface="ＭＳ Ｐゴシック" charset="0"/>
              </a:rPr>
            </a:br>
            <a:r>
              <a:rPr lang="en-US" sz="3400" dirty="0" err="1">
                <a:latin typeface="Georgia" charset="0"/>
                <a:ea typeface="ＭＳ Ｐゴシック" charset="0"/>
                <a:cs typeface="ＭＳ Ｐゴシック" charset="0"/>
              </a:rPr>
              <a:t>Drei</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Anwendungsebenen</a:t>
            </a:r>
            <a:endParaRPr lang="en-US" dirty="0">
              <a:latin typeface="Arial" charset="0"/>
              <a:ea typeface="ＭＳ Ｐゴシック" charset="0"/>
              <a:cs typeface="ＭＳ Ｐゴシック" charset="0"/>
            </a:endParaRPr>
          </a:p>
        </p:txBody>
      </p:sp>
      <p:pic>
        <p:nvPicPr>
          <p:cNvPr id="34820" name="Picture 7"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384208"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universal</a:t>
            </a:r>
          </a:p>
        </p:txBody>
      </p:sp>
      <p:sp>
        <p:nvSpPr>
          <p:cNvPr id="10" name="Rectangle 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exklusiv</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1" name="Rectangle 1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existenziell</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39938" name="Rectangle 2"/>
          <p:cNvSpPr>
            <a:spLocks noGrp="1" noChangeArrowheads="1"/>
          </p:cNvSpPr>
          <p:nvPr>
            <p:ph type="ctrTitle"/>
          </p:nvPr>
        </p:nvSpPr>
        <p:spPr>
          <a:xfrm>
            <a:off x="2451100" y="39124"/>
            <a:ext cx="65405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Dritte Konsequenz:</a:t>
            </a:r>
            <a:br>
              <a:rPr lang="de" sz="3400" dirty="0">
                <a:latin typeface="Georgia" charset="0"/>
                <a:ea typeface="ＭＳ Ｐゴシック" charset="0"/>
                <a:cs typeface="ＭＳ Ｐゴシック" charset="0"/>
              </a:rPr>
            </a:br>
            <a:r>
              <a:rPr lang="de" sz="3400" dirty="0">
                <a:latin typeface="Georgia" charset="0"/>
                <a:ea typeface="ＭＳ Ｐゴシック" charset="0"/>
                <a:cs typeface="ＭＳ Ｐゴシック" charset="0"/>
              </a:rPr>
              <a:t>Drei geistliche Ziele</a:t>
            </a:r>
            <a:endParaRPr lang="en-US" dirty="0">
              <a:latin typeface="Arial" charset="0"/>
              <a:ea typeface="ＭＳ Ｐゴシック" charset="0"/>
              <a:cs typeface="ＭＳ Ｐゴシック" charset="0"/>
            </a:endParaRPr>
          </a:p>
        </p:txBody>
      </p:sp>
      <p:pic>
        <p:nvPicPr>
          <p:cNvPr id="36868" name="Picture 7"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384208"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verstehen</a:t>
            </a:r>
          </a:p>
        </p:txBody>
      </p:sp>
      <p:sp>
        <p:nvSpPr>
          <p:cNvPr id="10" name="Rectangle 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stehen</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1" name="Rectangle 1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bewegen</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38915" name="Picture 22"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178" name="Rectangle 2"/>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Geistliche Leidenschaft und der Trinitarische Kompass</a:t>
            </a:r>
            <a:endParaRPr lang="en-US" dirty="0">
              <a:latin typeface="Arial" charset="0"/>
              <a:ea typeface="ＭＳ Ｐゴシック" charset="0"/>
              <a:cs typeface="ＭＳ Ｐゴシック" charset="0"/>
            </a:endParaRPr>
          </a:p>
        </p:txBody>
      </p:sp>
      <p:sp>
        <p:nvSpPr>
          <p:cNvPr id="50187" name="WordArt 11"/>
          <p:cNvSpPr>
            <a:spLocks noChangeAspect="1" noChangeArrowheads="1" noChangeShapeType="1" noTextEdit="1"/>
          </p:cNvSpPr>
          <p:nvPr/>
        </p:nvSpPr>
        <p:spPr bwMode="auto">
          <a:xfrm>
            <a:off x="4396847" y="3641725"/>
            <a:ext cx="951970" cy="3365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000000"/>
                </a:solidFill>
                <a:latin typeface="Verdana"/>
                <a:ea typeface="Verdana"/>
                <a:cs typeface="Verdana"/>
              </a:rPr>
              <a:t>Gott</a:t>
            </a:r>
          </a:p>
        </p:txBody>
      </p:sp>
      <p:grpSp>
        <p:nvGrpSpPr>
          <p:cNvPr id="2" name="Group 23"/>
          <p:cNvGrpSpPr>
            <a:grpSpLocks/>
          </p:cNvGrpSpPr>
          <p:nvPr/>
        </p:nvGrpSpPr>
        <p:grpSpPr bwMode="auto">
          <a:xfrm>
            <a:off x="3048000" y="2651125"/>
            <a:ext cx="1066800" cy="1066800"/>
            <a:chOff x="1920" y="1670"/>
            <a:chExt cx="672" cy="672"/>
          </a:xfrm>
        </p:grpSpPr>
        <p:sp>
          <p:nvSpPr>
            <p:cNvPr id="50195" name="Oval 19"/>
            <p:cNvSpPr>
              <a:spLocks noChangeArrowheads="1"/>
            </p:cNvSpPr>
            <p:nvPr/>
          </p:nvSpPr>
          <p:spPr bwMode="auto">
            <a:xfrm>
              <a:off x="1920" y="1670"/>
              <a:ext cx="672" cy="672"/>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38929" name="Text Box 12"/>
            <p:cNvSpPr txBox="1">
              <a:spLocks noChangeArrowheads="1"/>
            </p:cNvSpPr>
            <p:nvPr/>
          </p:nvSpPr>
          <p:spPr bwMode="auto">
            <a:xfrm>
              <a:off x="1940" y="1842"/>
              <a:ext cx="624" cy="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800" b="1" dirty="0">
                  <a:latin typeface="Trebuchet MS" charset="0"/>
                </a:rPr>
                <a:t>der </a:t>
              </a:r>
              <a:r>
                <a:rPr lang="en-US" sz="1800" b="1" dirty="0" err="1">
                  <a:latin typeface="Trebuchet MS" charset="0"/>
                </a:rPr>
                <a:t>Schöne</a:t>
              </a:r>
              <a:endParaRPr lang="en-US" sz="1800" b="1" dirty="0">
                <a:latin typeface="Trebuchet MS" charset="0"/>
              </a:endParaRPr>
            </a:p>
          </p:txBody>
        </p:sp>
      </p:grpSp>
      <p:grpSp>
        <p:nvGrpSpPr>
          <p:cNvPr id="3" name="Group 22"/>
          <p:cNvGrpSpPr>
            <a:grpSpLocks/>
          </p:cNvGrpSpPr>
          <p:nvPr/>
        </p:nvGrpSpPr>
        <p:grpSpPr bwMode="auto">
          <a:xfrm>
            <a:off x="5722938" y="2646363"/>
            <a:ext cx="1066800" cy="1066800"/>
            <a:chOff x="5722938" y="2646363"/>
            <a:chExt cx="1066800" cy="1066800"/>
          </a:xfrm>
        </p:grpSpPr>
        <p:sp>
          <p:nvSpPr>
            <p:cNvPr id="50194" name="Oval 18"/>
            <p:cNvSpPr>
              <a:spLocks noChangeArrowheads="1"/>
            </p:cNvSpPr>
            <p:nvPr/>
          </p:nvSpPr>
          <p:spPr bwMode="auto">
            <a:xfrm>
              <a:off x="5722938" y="2646363"/>
              <a:ext cx="1066800" cy="1066800"/>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38927" name="Text Box 14"/>
            <p:cNvSpPr txBox="1">
              <a:spLocks noChangeArrowheads="1"/>
            </p:cNvSpPr>
            <p:nvPr/>
          </p:nvSpPr>
          <p:spPr bwMode="auto">
            <a:xfrm>
              <a:off x="5767388" y="2924944"/>
              <a:ext cx="990600" cy="5447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800" b="1" dirty="0">
                  <a:latin typeface="Trebuchet MS" charset="0"/>
                </a:rPr>
                <a:t>der </a:t>
              </a:r>
              <a:r>
                <a:rPr lang="en-US" sz="1800" b="1" dirty="0" err="1">
                  <a:latin typeface="Trebuchet MS" charset="0"/>
                </a:rPr>
                <a:t>Wahre</a:t>
              </a:r>
              <a:endParaRPr lang="en-US" sz="1800" b="1" dirty="0">
                <a:latin typeface="Trebuchet MS" charset="0"/>
              </a:endParaRPr>
            </a:p>
          </p:txBody>
        </p:sp>
      </p:grpSp>
      <p:grpSp>
        <p:nvGrpSpPr>
          <p:cNvPr id="4" name="Group 21"/>
          <p:cNvGrpSpPr>
            <a:grpSpLocks/>
          </p:cNvGrpSpPr>
          <p:nvPr/>
        </p:nvGrpSpPr>
        <p:grpSpPr bwMode="auto">
          <a:xfrm>
            <a:off x="4343400" y="4916488"/>
            <a:ext cx="1092696" cy="1066800"/>
            <a:chOff x="4343400" y="4916488"/>
            <a:chExt cx="1092696" cy="1066800"/>
          </a:xfrm>
        </p:grpSpPr>
        <p:sp>
          <p:nvSpPr>
            <p:cNvPr id="50196" name="Oval 20"/>
            <p:cNvSpPr>
              <a:spLocks noChangeArrowheads="1"/>
            </p:cNvSpPr>
            <p:nvPr/>
          </p:nvSpPr>
          <p:spPr bwMode="auto">
            <a:xfrm>
              <a:off x="4343400" y="4916488"/>
              <a:ext cx="1066800" cy="1066800"/>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38925" name="Text Box 15"/>
            <p:cNvSpPr txBox="1">
              <a:spLocks noChangeArrowheads="1"/>
            </p:cNvSpPr>
            <p:nvPr/>
          </p:nvSpPr>
          <p:spPr bwMode="auto">
            <a:xfrm>
              <a:off x="4346436" y="5229200"/>
              <a:ext cx="1089660" cy="5355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800" b="1" dirty="0">
                  <a:latin typeface="Trebuchet MS" charset="0"/>
                </a:rPr>
                <a:t>Der </a:t>
              </a:r>
              <a:r>
                <a:rPr lang="en-US" sz="1800" b="1" dirty="0" err="1">
                  <a:latin typeface="Trebuchet MS" charset="0"/>
                </a:rPr>
                <a:t>Gute</a:t>
              </a:r>
              <a:endParaRPr lang="en-US" sz="1800" b="1" dirty="0">
                <a:latin typeface="Trebuchet MS" charset="0"/>
              </a:endParaRPr>
            </a:p>
          </p:txBody>
        </p:sp>
      </p:grpSp>
      <p:sp>
        <p:nvSpPr>
          <p:cNvPr id="19" name="Rectangle 18"/>
          <p:cNvSpPr/>
          <p:nvPr/>
        </p:nvSpPr>
        <p:spPr>
          <a:xfrm>
            <a:off x="3323866"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grün</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20" name="Rectangle 1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rot</a:t>
            </a:r>
          </a:p>
        </p:txBody>
      </p:sp>
      <p:sp>
        <p:nvSpPr>
          <p:cNvPr id="21" name="Rectangle 2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 </a:t>
            </a: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blau</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0187"/>
                                        </p:tgtEl>
                                        <p:attrNameLst>
                                          <p:attrName>style.visibility</p:attrName>
                                        </p:attrNameLst>
                                      </p:cBhvr>
                                      <p:to>
                                        <p:strVal val="visible"/>
                                      </p:to>
                                    </p:set>
                                    <p:anim calcmode="lin" valueType="num">
                                      <p:cBhvr>
                                        <p:cTn id="7" dur="1000" fill="hold"/>
                                        <p:tgtEl>
                                          <p:spTgt spid="50187"/>
                                        </p:tgtEl>
                                        <p:attrNameLst>
                                          <p:attrName>ppt_w</p:attrName>
                                        </p:attrNameLst>
                                      </p:cBhvr>
                                      <p:tavLst>
                                        <p:tav tm="0">
                                          <p:val>
                                            <p:fltVal val="0"/>
                                          </p:val>
                                        </p:tav>
                                        <p:tav tm="100000">
                                          <p:val>
                                            <p:strVal val="#ppt_w"/>
                                          </p:val>
                                        </p:tav>
                                      </p:tavLst>
                                    </p:anim>
                                    <p:anim calcmode="lin" valueType="num">
                                      <p:cBhvr>
                                        <p:cTn id="8" dur="1000" fill="hold"/>
                                        <p:tgtEl>
                                          <p:spTgt spid="501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40963" name="Picture 2" descr="Labels 3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1219200"/>
            <a:ext cx="5343525"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5" name="Rectangle 3"/>
          <p:cNvSpPr>
            <a:spLocks noGrp="1" noChangeArrowheads="1"/>
          </p:cNvSpPr>
          <p:nvPr>
            <p:ph type="ctrTitle"/>
          </p:nvPr>
        </p:nvSpPr>
        <p:spPr>
          <a:xfrm>
            <a:off x="2451100" y="39123"/>
            <a:ext cx="6393000" cy="1140954"/>
          </a:xfrm>
          <a:effectLst>
            <a:outerShdw blurRad="38100" dist="12700" dir="2700000" algn="ctr" rotWithShape="0">
              <a:srgbClr val="000000">
                <a:alpha val="74998"/>
              </a:srgbClr>
            </a:outerShdw>
          </a:effectLst>
        </p:spPr>
        <p:txBody>
          <a:bodyPr wrap="square" lIns="90000" tIns="46800" rIns="90000" bIns="46800">
            <a:spAutoFit/>
          </a:bodyPr>
          <a:lstStyle/>
          <a:p>
            <a:pPr algn="l" eaLnBrk="1" hangingPunct="1"/>
            <a:r>
              <a:rPr lang="en-US" sz="3400" dirty="0" err="1">
                <a:latin typeface="Georgia" charset="0"/>
                <a:ea typeface="ＭＳ Ｐゴシック" charset="0"/>
                <a:cs typeface="ＭＳ Ｐゴシック" charset="0"/>
              </a:rPr>
              <a:t>Neun</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Wege</a:t>
            </a:r>
            <a:r>
              <a:rPr lang="en-US" sz="3400" dirty="0">
                <a:latin typeface="Georgia" charset="0"/>
                <a:ea typeface="ＭＳ Ｐゴシック" charset="0"/>
                <a:cs typeface="ＭＳ Ｐゴシック" charset="0"/>
              </a:rPr>
              <a:t> der </a:t>
            </a:r>
            <a:r>
              <a:rPr lang="en-US" sz="3400" dirty="0" err="1">
                <a:latin typeface="Georgia" charset="0"/>
                <a:ea typeface="ＭＳ Ｐゴシック" charset="0"/>
                <a:cs typeface="ＭＳ Ｐゴシック" charset="0"/>
              </a:rPr>
              <a:t>Gottesbegegnung</a:t>
            </a:r>
            <a:endParaRPr lang="en-US" sz="3400" dirty="0">
              <a:latin typeface="Georgia" charset="0"/>
              <a:ea typeface="ＭＳ Ｐゴシック" charset="0"/>
              <a:cs typeface="ＭＳ Ｐゴシック" charset="0"/>
            </a:endParaRPr>
          </a:p>
        </p:txBody>
      </p:sp>
      <p:sp>
        <p:nvSpPr>
          <p:cNvPr id="54276" name="Text Box 4"/>
          <p:cNvSpPr txBox="1">
            <a:spLocks noChangeArrowheads="1"/>
          </p:cNvSpPr>
          <p:nvPr/>
        </p:nvSpPr>
        <p:spPr bwMode="auto">
          <a:xfrm rot="-9000000">
            <a:off x="2992606" y="3558508"/>
            <a:ext cx="35004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sp>
        <p:nvSpPr>
          <p:cNvPr id="54277" name="Text Box 5"/>
          <p:cNvSpPr txBox="1">
            <a:spLocks noChangeArrowheads="1"/>
          </p:cNvSpPr>
          <p:nvPr/>
        </p:nvSpPr>
        <p:spPr bwMode="auto">
          <a:xfrm rot="600000">
            <a:off x="2411257" y="3521940"/>
            <a:ext cx="44211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bibelzentriert</a:t>
            </a:r>
            <a:endParaRPr lang="en-US" sz="1800" dirty="0">
              <a:latin typeface="Trebuchet MS" charset="0"/>
            </a:endParaRPr>
          </a:p>
        </p:txBody>
      </p:sp>
      <p:sp>
        <p:nvSpPr>
          <p:cNvPr id="54278" name="Text Box 6"/>
          <p:cNvSpPr txBox="1">
            <a:spLocks noChangeArrowheads="1"/>
          </p:cNvSpPr>
          <p:nvPr/>
        </p:nvSpPr>
        <p:spPr bwMode="auto">
          <a:xfrm rot="-1800000">
            <a:off x="3757243" y="3320209"/>
            <a:ext cx="28352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sp>
        <p:nvSpPr>
          <p:cNvPr id="54279" name="Text Box 7"/>
          <p:cNvSpPr txBox="1">
            <a:spLocks noChangeArrowheads="1"/>
          </p:cNvSpPr>
          <p:nvPr/>
        </p:nvSpPr>
        <p:spPr bwMode="auto">
          <a:xfrm rot="-6600000">
            <a:off x="3548885" y="3539839"/>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sinnlich</a:t>
            </a:r>
            <a:endParaRPr lang="en-US" sz="1800" dirty="0">
              <a:latin typeface="Trebuchet MS" charset="0"/>
            </a:endParaRPr>
          </a:p>
        </p:txBody>
      </p:sp>
      <p:sp>
        <p:nvSpPr>
          <p:cNvPr id="54280" name="Text Box 8"/>
          <p:cNvSpPr txBox="1">
            <a:spLocks noChangeArrowheads="1"/>
          </p:cNvSpPr>
          <p:nvPr/>
        </p:nvSpPr>
        <p:spPr bwMode="auto">
          <a:xfrm rot="10200000">
            <a:off x="3375988" y="3660147"/>
            <a:ext cx="26955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mystisch</a:t>
            </a:r>
            <a:endParaRPr lang="en-US" sz="1800" dirty="0">
              <a:latin typeface="Trebuchet MS" charset="0"/>
            </a:endParaRPr>
          </a:p>
        </p:txBody>
      </p:sp>
      <p:sp>
        <p:nvSpPr>
          <p:cNvPr id="54281" name="Text Box 9"/>
          <p:cNvSpPr txBox="1">
            <a:spLocks noChangeArrowheads="1"/>
          </p:cNvSpPr>
          <p:nvPr/>
        </p:nvSpPr>
        <p:spPr bwMode="auto">
          <a:xfrm rot="7800000">
            <a:off x="2867178" y="3840641"/>
            <a:ext cx="35083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enthusiastisch</a:t>
            </a:r>
            <a:endParaRPr lang="en-US" sz="1800" dirty="0">
              <a:latin typeface="Trebuchet MS" charset="0"/>
            </a:endParaRPr>
          </a:p>
        </p:txBody>
      </p:sp>
      <p:sp>
        <p:nvSpPr>
          <p:cNvPr id="54282" name="Text Box 10"/>
          <p:cNvSpPr txBox="1">
            <a:spLocks noChangeArrowheads="1"/>
          </p:cNvSpPr>
          <p:nvPr/>
        </p:nvSpPr>
        <p:spPr bwMode="auto">
          <a:xfrm rot="-4200000">
            <a:off x="3548548" y="3554414"/>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rational</a:t>
            </a:r>
            <a:endParaRPr lang="en-US" sz="1800" dirty="0">
              <a:latin typeface="Trebuchet MS" charset="0"/>
            </a:endParaRPr>
          </a:p>
        </p:txBody>
      </p:sp>
      <p:sp>
        <p:nvSpPr>
          <p:cNvPr id="54283" name="Text Box 11"/>
          <p:cNvSpPr txBox="1">
            <a:spLocks noChangeArrowheads="1"/>
          </p:cNvSpPr>
          <p:nvPr/>
        </p:nvSpPr>
        <p:spPr bwMode="auto">
          <a:xfrm rot="3000000">
            <a:off x="4046830" y="4084348"/>
            <a:ext cx="25479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missionarisch</a:t>
            </a:r>
            <a:endParaRPr lang="en-US" sz="1800" dirty="0">
              <a:latin typeface="Trebuchet MS" charset="0"/>
            </a:endParaRPr>
          </a:p>
        </p:txBody>
      </p:sp>
      <p:sp>
        <p:nvSpPr>
          <p:cNvPr id="54284" name="Text Box 12"/>
          <p:cNvSpPr txBox="1">
            <a:spLocks noChangeArrowheads="1"/>
          </p:cNvSpPr>
          <p:nvPr/>
        </p:nvSpPr>
        <p:spPr bwMode="auto">
          <a:xfrm rot="5427202">
            <a:off x="3613138" y="3878133"/>
            <a:ext cx="24622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sp>
        <p:nvSpPr>
          <p:cNvPr id="16" name="Rectangle 15"/>
          <p:cNvSpPr>
            <a:spLocks noChangeAspect="1"/>
          </p:cNvSpPr>
          <p:nvPr/>
        </p:nvSpPr>
        <p:spPr>
          <a:xfrm rot="7200000">
            <a:off x="2439099" y="1449166"/>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WORT</a:t>
            </a:r>
          </a:p>
        </p:txBody>
      </p:sp>
      <p:sp>
        <p:nvSpPr>
          <p:cNvPr id="19" name="Rectangle 18"/>
          <p:cNvSpPr>
            <a:spLocks noChangeAspect="1"/>
          </p:cNvSpPr>
          <p:nvPr/>
        </p:nvSpPr>
        <p:spPr>
          <a:xfrm rot="14400000">
            <a:off x="2476172" y="1420892"/>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GEIST</a:t>
            </a:r>
          </a:p>
        </p:txBody>
      </p:sp>
      <p:sp>
        <p:nvSpPr>
          <p:cNvPr id="20" name="Rectangle 19"/>
          <p:cNvSpPr>
            <a:spLocks noChangeAspect="1"/>
          </p:cNvSpPr>
          <p:nvPr/>
        </p:nvSpPr>
        <p:spPr>
          <a:xfrm>
            <a:off x="2483768" y="1485304"/>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WELT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9"/>
                                        </p:tgtEl>
                                        <p:attrNameLst>
                                          <p:attrName>style.visibility</p:attrName>
                                        </p:attrNameLst>
                                      </p:cBhvr>
                                      <p:to>
                                        <p:strVal val="visible"/>
                                      </p:to>
                                    </p:set>
                                    <p:anim calcmode="lin" valueType="num">
                                      <p:cBhvr>
                                        <p:cTn id="7" dur="1000" fill="hold"/>
                                        <p:tgtEl>
                                          <p:spTgt spid="54279"/>
                                        </p:tgtEl>
                                        <p:attrNameLst>
                                          <p:attrName>ppt_w</p:attrName>
                                        </p:attrNameLst>
                                      </p:cBhvr>
                                      <p:tavLst>
                                        <p:tav tm="0">
                                          <p:val>
                                            <p:fltVal val="0"/>
                                          </p:val>
                                        </p:tav>
                                        <p:tav tm="100000">
                                          <p:val>
                                            <p:strVal val="#ppt_w"/>
                                          </p:val>
                                        </p:tav>
                                      </p:tavLst>
                                    </p:anim>
                                    <p:anim calcmode="lin" valueType="num">
                                      <p:cBhvr>
                                        <p:cTn id="8" dur="1000" fill="hold"/>
                                        <p:tgtEl>
                                          <p:spTgt spid="5427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82"/>
                                        </p:tgtEl>
                                        <p:attrNameLst>
                                          <p:attrName>style.visibility</p:attrName>
                                        </p:attrNameLst>
                                      </p:cBhvr>
                                      <p:to>
                                        <p:strVal val="visible"/>
                                      </p:to>
                                    </p:set>
                                    <p:anim calcmode="lin" valueType="num">
                                      <p:cBhvr>
                                        <p:cTn id="13" dur="1000" fill="hold"/>
                                        <p:tgtEl>
                                          <p:spTgt spid="54282"/>
                                        </p:tgtEl>
                                        <p:attrNameLst>
                                          <p:attrName>ppt_w</p:attrName>
                                        </p:attrNameLst>
                                      </p:cBhvr>
                                      <p:tavLst>
                                        <p:tav tm="0">
                                          <p:val>
                                            <p:fltVal val="0"/>
                                          </p:val>
                                        </p:tav>
                                        <p:tav tm="100000">
                                          <p:val>
                                            <p:strVal val="#ppt_w"/>
                                          </p:val>
                                        </p:tav>
                                      </p:tavLst>
                                    </p:anim>
                                    <p:anim calcmode="lin" valueType="num">
                                      <p:cBhvr>
                                        <p:cTn id="14" dur="1000" fill="hold"/>
                                        <p:tgtEl>
                                          <p:spTgt spid="54282"/>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8"/>
                                        </p:tgtEl>
                                        <p:attrNameLst>
                                          <p:attrName>style.visibility</p:attrName>
                                        </p:attrNameLst>
                                      </p:cBhvr>
                                      <p:to>
                                        <p:strVal val="visible"/>
                                      </p:to>
                                    </p:set>
                                    <p:anim calcmode="lin" valueType="num">
                                      <p:cBhvr>
                                        <p:cTn id="19" dur="1000" fill="hold"/>
                                        <p:tgtEl>
                                          <p:spTgt spid="54278"/>
                                        </p:tgtEl>
                                        <p:attrNameLst>
                                          <p:attrName>ppt_w</p:attrName>
                                        </p:attrNameLst>
                                      </p:cBhvr>
                                      <p:tavLst>
                                        <p:tav tm="0">
                                          <p:val>
                                            <p:fltVal val="0"/>
                                          </p:val>
                                        </p:tav>
                                        <p:tav tm="100000">
                                          <p:val>
                                            <p:strVal val="#ppt_w"/>
                                          </p:val>
                                        </p:tav>
                                      </p:tavLst>
                                    </p:anim>
                                    <p:anim calcmode="lin" valueType="num">
                                      <p:cBhvr>
                                        <p:cTn id="20" dur="1000" fill="hold"/>
                                        <p:tgtEl>
                                          <p:spTgt spid="5427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4277"/>
                                        </p:tgtEl>
                                        <p:attrNameLst>
                                          <p:attrName>style.visibility</p:attrName>
                                        </p:attrNameLst>
                                      </p:cBhvr>
                                      <p:to>
                                        <p:strVal val="visible"/>
                                      </p:to>
                                    </p:set>
                                    <p:anim calcmode="lin" valueType="num">
                                      <p:cBhvr>
                                        <p:cTn id="25" dur="1000" fill="hold"/>
                                        <p:tgtEl>
                                          <p:spTgt spid="54277"/>
                                        </p:tgtEl>
                                        <p:attrNameLst>
                                          <p:attrName>ppt_w</p:attrName>
                                        </p:attrNameLst>
                                      </p:cBhvr>
                                      <p:tavLst>
                                        <p:tav tm="0">
                                          <p:val>
                                            <p:fltVal val="0"/>
                                          </p:val>
                                        </p:tav>
                                        <p:tav tm="100000">
                                          <p:val>
                                            <p:strVal val="#ppt_w"/>
                                          </p:val>
                                        </p:tav>
                                      </p:tavLst>
                                    </p:anim>
                                    <p:anim calcmode="lin" valueType="num">
                                      <p:cBhvr>
                                        <p:cTn id="26" dur="1000" fill="hold"/>
                                        <p:tgtEl>
                                          <p:spTgt spid="54277"/>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4283"/>
                                        </p:tgtEl>
                                        <p:attrNameLst>
                                          <p:attrName>style.visibility</p:attrName>
                                        </p:attrNameLst>
                                      </p:cBhvr>
                                      <p:to>
                                        <p:strVal val="visible"/>
                                      </p:to>
                                    </p:set>
                                    <p:anim calcmode="lin" valueType="num">
                                      <p:cBhvr>
                                        <p:cTn id="31" dur="1000" fill="hold"/>
                                        <p:tgtEl>
                                          <p:spTgt spid="54283"/>
                                        </p:tgtEl>
                                        <p:attrNameLst>
                                          <p:attrName>ppt_w</p:attrName>
                                        </p:attrNameLst>
                                      </p:cBhvr>
                                      <p:tavLst>
                                        <p:tav tm="0">
                                          <p:val>
                                            <p:fltVal val="0"/>
                                          </p:val>
                                        </p:tav>
                                        <p:tav tm="100000">
                                          <p:val>
                                            <p:strVal val="#ppt_w"/>
                                          </p:val>
                                        </p:tav>
                                      </p:tavLst>
                                    </p:anim>
                                    <p:anim calcmode="lin" valueType="num">
                                      <p:cBhvr>
                                        <p:cTn id="32" dur="1000" fill="hold"/>
                                        <p:tgtEl>
                                          <p:spTgt spid="54283"/>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4284"/>
                                        </p:tgtEl>
                                        <p:attrNameLst>
                                          <p:attrName>style.visibility</p:attrName>
                                        </p:attrNameLst>
                                      </p:cBhvr>
                                      <p:to>
                                        <p:strVal val="visible"/>
                                      </p:to>
                                    </p:set>
                                    <p:anim calcmode="lin" valueType="num">
                                      <p:cBhvr>
                                        <p:cTn id="37" dur="1000" fill="hold"/>
                                        <p:tgtEl>
                                          <p:spTgt spid="54284"/>
                                        </p:tgtEl>
                                        <p:attrNameLst>
                                          <p:attrName>ppt_w</p:attrName>
                                        </p:attrNameLst>
                                      </p:cBhvr>
                                      <p:tavLst>
                                        <p:tav tm="0">
                                          <p:val>
                                            <p:fltVal val="0"/>
                                          </p:val>
                                        </p:tav>
                                        <p:tav tm="100000">
                                          <p:val>
                                            <p:strVal val="#ppt_w"/>
                                          </p:val>
                                        </p:tav>
                                      </p:tavLst>
                                    </p:anim>
                                    <p:anim calcmode="lin" valueType="num">
                                      <p:cBhvr>
                                        <p:cTn id="38" dur="1000" fill="hold"/>
                                        <p:tgtEl>
                                          <p:spTgt spid="54284"/>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4281"/>
                                        </p:tgtEl>
                                        <p:attrNameLst>
                                          <p:attrName>style.visibility</p:attrName>
                                        </p:attrNameLst>
                                      </p:cBhvr>
                                      <p:to>
                                        <p:strVal val="visible"/>
                                      </p:to>
                                    </p:set>
                                    <p:anim calcmode="lin" valueType="num">
                                      <p:cBhvr>
                                        <p:cTn id="43" dur="1000" fill="hold"/>
                                        <p:tgtEl>
                                          <p:spTgt spid="54281"/>
                                        </p:tgtEl>
                                        <p:attrNameLst>
                                          <p:attrName>ppt_w</p:attrName>
                                        </p:attrNameLst>
                                      </p:cBhvr>
                                      <p:tavLst>
                                        <p:tav tm="0">
                                          <p:val>
                                            <p:fltVal val="0"/>
                                          </p:val>
                                        </p:tav>
                                        <p:tav tm="100000">
                                          <p:val>
                                            <p:strVal val="#ppt_w"/>
                                          </p:val>
                                        </p:tav>
                                      </p:tavLst>
                                    </p:anim>
                                    <p:anim calcmode="lin" valueType="num">
                                      <p:cBhvr>
                                        <p:cTn id="44" dur="1000" fill="hold"/>
                                        <p:tgtEl>
                                          <p:spTgt spid="54281"/>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4280"/>
                                        </p:tgtEl>
                                        <p:attrNameLst>
                                          <p:attrName>style.visibility</p:attrName>
                                        </p:attrNameLst>
                                      </p:cBhvr>
                                      <p:to>
                                        <p:strVal val="visible"/>
                                      </p:to>
                                    </p:set>
                                    <p:anim calcmode="lin" valueType="num">
                                      <p:cBhvr>
                                        <p:cTn id="49" dur="1000" fill="hold"/>
                                        <p:tgtEl>
                                          <p:spTgt spid="54280"/>
                                        </p:tgtEl>
                                        <p:attrNameLst>
                                          <p:attrName>ppt_w</p:attrName>
                                        </p:attrNameLst>
                                      </p:cBhvr>
                                      <p:tavLst>
                                        <p:tav tm="0">
                                          <p:val>
                                            <p:fltVal val="0"/>
                                          </p:val>
                                        </p:tav>
                                        <p:tav tm="100000">
                                          <p:val>
                                            <p:strVal val="#ppt_w"/>
                                          </p:val>
                                        </p:tav>
                                      </p:tavLst>
                                    </p:anim>
                                    <p:anim calcmode="lin" valueType="num">
                                      <p:cBhvr>
                                        <p:cTn id="50" dur="1000" fill="hold"/>
                                        <p:tgtEl>
                                          <p:spTgt spid="54280"/>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54276"/>
                                        </p:tgtEl>
                                        <p:attrNameLst>
                                          <p:attrName>style.visibility</p:attrName>
                                        </p:attrNameLst>
                                      </p:cBhvr>
                                      <p:to>
                                        <p:strVal val="visible"/>
                                      </p:to>
                                    </p:set>
                                    <p:anim calcmode="lin" valueType="num">
                                      <p:cBhvr>
                                        <p:cTn id="55" dur="1000" fill="hold"/>
                                        <p:tgtEl>
                                          <p:spTgt spid="54276"/>
                                        </p:tgtEl>
                                        <p:attrNameLst>
                                          <p:attrName>ppt_w</p:attrName>
                                        </p:attrNameLst>
                                      </p:cBhvr>
                                      <p:tavLst>
                                        <p:tav tm="0">
                                          <p:val>
                                            <p:fltVal val="0"/>
                                          </p:val>
                                        </p:tav>
                                        <p:tav tm="100000">
                                          <p:val>
                                            <p:strVal val="#ppt_w"/>
                                          </p:val>
                                        </p:tav>
                                      </p:tavLst>
                                    </p:anim>
                                    <p:anim calcmode="lin" valueType="num">
                                      <p:cBhvr>
                                        <p:cTn id="56" dur="1000" fill="hold"/>
                                        <p:tgtEl>
                                          <p:spTgt spid="542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p:bldP spid="54277" grpId="0"/>
      <p:bldP spid="54278" grpId="0"/>
      <p:bldP spid="54279" grpId="0"/>
      <p:bldP spid="54280" grpId="0"/>
      <p:bldP spid="54281" grpId="0"/>
      <p:bldP spid="54282" grpId="0"/>
      <p:bldP spid="54283" grpId="0"/>
      <p:bldP spid="5428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78850"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sinnliche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78853"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pic>
        <p:nvPicPr>
          <p:cNvPr id="78854" name="Picture 6" descr="3coys-LRp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93825"/>
            <a:ext cx="3378200" cy="230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5" name="Text Box 7"/>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Gottes</a:t>
            </a:r>
            <a:r>
              <a:rPr lang="en-US" sz="2800" i="1" dirty="0">
                <a:latin typeface="Trebuchet MS" charset="0"/>
              </a:rPr>
              <a:t> Werke </a:t>
            </a:r>
            <a:r>
              <a:rPr lang="en-US" sz="2800" i="1" dirty="0" err="1">
                <a:latin typeface="Trebuchet MS" charset="0"/>
              </a:rPr>
              <a:t>genießen</a:t>
            </a:r>
            <a:endParaRPr lang="en-US" sz="2800" b="1" i="1" dirty="0">
              <a:latin typeface="Trebuchet MS Bold Italic" charset="0"/>
            </a:endParaRPr>
          </a:p>
        </p:txBody>
      </p:sp>
      <p:sp>
        <p:nvSpPr>
          <p:cNvPr id="78856"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78857" name="Text Box 9"/>
          <p:cNvSpPr txBox="1">
            <a:spLocks noChangeArrowheads="1"/>
          </p:cNvSpPr>
          <p:nvPr/>
        </p:nvSpPr>
        <p:spPr bwMode="auto">
          <a:xfrm>
            <a:off x="1219200" y="3354388"/>
            <a:ext cx="365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Schönheit</a:t>
            </a:r>
            <a:r>
              <a:rPr lang="en-US" sz="2800" i="1" dirty="0">
                <a:latin typeface="Trebuchet MS" charset="0"/>
              </a:rPr>
              <a:t> &amp; </a:t>
            </a:r>
            <a:r>
              <a:rPr lang="en-US" sz="2800" i="1" dirty="0" err="1">
                <a:latin typeface="Trebuchet MS" charset="0"/>
              </a:rPr>
              <a:t>Wahrnehmung</a:t>
            </a:r>
            <a:endParaRPr lang="en-US" sz="2800" b="1" i="1" dirty="0">
              <a:latin typeface="Trebuchet MS Bold Italic" charset="0"/>
            </a:endParaRPr>
          </a:p>
        </p:txBody>
      </p:sp>
      <p:sp>
        <p:nvSpPr>
          <p:cNvPr id="78858"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78859" name="Text Box 11"/>
          <p:cNvSpPr txBox="1">
            <a:spLocks noChangeArrowheads="1"/>
          </p:cNvSpPr>
          <p:nvPr/>
        </p:nvSpPr>
        <p:spPr bwMode="auto">
          <a:xfrm>
            <a:off x="1295400" y="4921250"/>
            <a:ext cx="7391400"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Die Himmel erzählen die Ehre Gottes, und die Feste verkündigt seiner Hände Werk.</a:t>
            </a:r>
            <a:br>
              <a:rPr lang="de" sz="2300" i="1" dirty="0">
                <a:latin typeface="Trebuchet MS" charset="0"/>
              </a:rPr>
            </a:br>
            <a:r>
              <a:rPr lang="de" sz="2300" i="1" dirty="0">
                <a:latin typeface="Trebuchet MS" charset="0"/>
              </a:rPr>
              <a:t>(Ps. 19,2)</a:t>
            </a:r>
            <a:endParaRPr lang="en-US" sz="2000" b="1" i="1" dirty="0">
              <a:latin typeface="Trebuchet MS Bold Italic"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 calcmode="lin" valueType="num">
                                      <p:cBhvr>
                                        <p:cTn id="7" dur="1000" fill="hold"/>
                                        <p:tgtEl>
                                          <p:spTgt spid="78853"/>
                                        </p:tgtEl>
                                        <p:attrNameLst>
                                          <p:attrName>ppt_w</p:attrName>
                                        </p:attrNameLst>
                                      </p:cBhvr>
                                      <p:tavLst>
                                        <p:tav tm="0">
                                          <p:val>
                                            <p:fltVal val="0"/>
                                          </p:val>
                                        </p:tav>
                                        <p:tav tm="100000">
                                          <p:val>
                                            <p:strVal val="#ppt_w"/>
                                          </p:val>
                                        </p:tav>
                                      </p:tavLst>
                                    </p:anim>
                                    <p:anim calcmode="lin" valueType="num">
                                      <p:cBhvr>
                                        <p:cTn id="8" dur="1000" fill="hold"/>
                                        <p:tgtEl>
                                          <p:spTgt spid="78853"/>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78855"/>
                                        </p:tgtEl>
                                        <p:attrNameLst>
                                          <p:attrName>style.visibility</p:attrName>
                                        </p:attrNameLst>
                                      </p:cBhvr>
                                      <p:to>
                                        <p:strVal val="visible"/>
                                      </p:to>
                                    </p:set>
                                    <p:anim calcmode="lin" valueType="num">
                                      <p:cBhvr>
                                        <p:cTn id="12" dur="1000" fill="hold"/>
                                        <p:tgtEl>
                                          <p:spTgt spid="78855"/>
                                        </p:tgtEl>
                                        <p:attrNameLst>
                                          <p:attrName>ppt_w</p:attrName>
                                        </p:attrNameLst>
                                      </p:cBhvr>
                                      <p:tavLst>
                                        <p:tav tm="0">
                                          <p:val>
                                            <p:fltVal val="0"/>
                                          </p:val>
                                        </p:tav>
                                        <p:tav tm="100000">
                                          <p:val>
                                            <p:strVal val="#ppt_w"/>
                                          </p:val>
                                        </p:tav>
                                      </p:tavLst>
                                    </p:anim>
                                    <p:anim calcmode="lin" valueType="num">
                                      <p:cBhvr>
                                        <p:cTn id="13" dur="1000" fill="hold"/>
                                        <p:tgtEl>
                                          <p:spTgt spid="7885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8856"/>
                                        </p:tgtEl>
                                        <p:attrNameLst>
                                          <p:attrName>style.visibility</p:attrName>
                                        </p:attrNameLst>
                                      </p:cBhvr>
                                      <p:to>
                                        <p:strVal val="visible"/>
                                      </p:to>
                                    </p:set>
                                    <p:anim calcmode="lin" valueType="num">
                                      <p:cBhvr>
                                        <p:cTn id="18" dur="1000" fill="hold"/>
                                        <p:tgtEl>
                                          <p:spTgt spid="78856"/>
                                        </p:tgtEl>
                                        <p:attrNameLst>
                                          <p:attrName>ppt_w</p:attrName>
                                        </p:attrNameLst>
                                      </p:cBhvr>
                                      <p:tavLst>
                                        <p:tav tm="0">
                                          <p:val>
                                            <p:fltVal val="0"/>
                                          </p:val>
                                        </p:tav>
                                        <p:tav tm="100000">
                                          <p:val>
                                            <p:strVal val="#ppt_w"/>
                                          </p:val>
                                        </p:tav>
                                      </p:tavLst>
                                    </p:anim>
                                    <p:anim calcmode="lin" valueType="num">
                                      <p:cBhvr>
                                        <p:cTn id="19" dur="1000" fill="hold"/>
                                        <p:tgtEl>
                                          <p:spTgt spid="78856"/>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78857"/>
                                        </p:tgtEl>
                                        <p:attrNameLst>
                                          <p:attrName>style.visibility</p:attrName>
                                        </p:attrNameLst>
                                      </p:cBhvr>
                                      <p:to>
                                        <p:strVal val="visible"/>
                                      </p:to>
                                    </p:set>
                                    <p:anim calcmode="lin" valueType="num">
                                      <p:cBhvr>
                                        <p:cTn id="23" dur="1000" fill="hold"/>
                                        <p:tgtEl>
                                          <p:spTgt spid="78857"/>
                                        </p:tgtEl>
                                        <p:attrNameLst>
                                          <p:attrName>ppt_w</p:attrName>
                                        </p:attrNameLst>
                                      </p:cBhvr>
                                      <p:tavLst>
                                        <p:tav tm="0">
                                          <p:val>
                                            <p:fltVal val="0"/>
                                          </p:val>
                                        </p:tav>
                                        <p:tav tm="100000">
                                          <p:val>
                                            <p:strVal val="#ppt_w"/>
                                          </p:val>
                                        </p:tav>
                                      </p:tavLst>
                                    </p:anim>
                                    <p:anim calcmode="lin" valueType="num">
                                      <p:cBhvr>
                                        <p:cTn id="24" dur="1000" fill="hold"/>
                                        <p:tgtEl>
                                          <p:spTgt spid="78857"/>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78858"/>
                                        </p:tgtEl>
                                        <p:attrNameLst>
                                          <p:attrName>style.visibility</p:attrName>
                                        </p:attrNameLst>
                                      </p:cBhvr>
                                      <p:to>
                                        <p:strVal val="visible"/>
                                      </p:to>
                                    </p:set>
                                    <p:anim calcmode="lin" valueType="num">
                                      <p:cBhvr>
                                        <p:cTn id="29" dur="1000" fill="hold"/>
                                        <p:tgtEl>
                                          <p:spTgt spid="78858"/>
                                        </p:tgtEl>
                                        <p:attrNameLst>
                                          <p:attrName>ppt_w</p:attrName>
                                        </p:attrNameLst>
                                      </p:cBhvr>
                                      <p:tavLst>
                                        <p:tav tm="0">
                                          <p:val>
                                            <p:fltVal val="0"/>
                                          </p:val>
                                        </p:tav>
                                        <p:tav tm="100000">
                                          <p:val>
                                            <p:strVal val="#ppt_w"/>
                                          </p:val>
                                        </p:tav>
                                      </p:tavLst>
                                    </p:anim>
                                    <p:anim calcmode="lin" valueType="num">
                                      <p:cBhvr>
                                        <p:cTn id="30" dur="1000" fill="hold"/>
                                        <p:tgtEl>
                                          <p:spTgt spid="78858"/>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78859"/>
                                        </p:tgtEl>
                                        <p:attrNameLst>
                                          <p:attrName>style.visibility</p:attrName>
                                        </p:attrNameLst>
                                      </p:cBhvr>
                                      <p:to>
                                        <p:strVal val="visible"/>
                                      </p:to>
                                    </p:set>
                                    <p:anim calcmode="lin" valueType="num">
                                      <p:cBhvr>
                                        <p:cTn id="34" dur="1000" fill="hold"/>
                                        <p:tgtEl>
                                          <p:spTgt spid="78859"/>
                                        </p:tgtEl>
                                        <p:attrNameLst>
                                          <p:attrName>ppt_w</p:attrName>
                                        </p:attrNameLst>
                                      </p:cBhvr>
                                      <p:tavLst>
                                        <p:tav tm="0">
                                          <p:val>
                                            <p:fltVal val="0"/>
                                          </p:val>
                                        </p:tav>
                                        <p:tav tm="100000">
                                          <p:val>
                                            <p:strVal val="#ppt_w"/>
                                          </p:val>
                                        </p:tav>
                                      </p:tavLst>
                                    </p:anim>
                                    <p:anim calcmode="lin" valueType="num">
                                      <p:cBhvr>
                                        <p:cTn id="35" dur="1000" fill="hold"/>
                                        <p:tgtEl>
                                          <p:spTgt spid="78859"/>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78854"/>
                                        </p:tgtEl>
                                        <p:attrNameLst>
                                          <p:attrName>style.visibility</p:attrName>
                                        </p:attrNameLst>
                                      </p:cBhvr>
                                      <p:to>
                                        <p:strVal val="visible"/>
                                      </p:to>
                                    </p:set>
                                    <p:anim calcmode="lin" valueType="num">
                                      <p:cBhvr>
                                        <p:cTn id="39" dur="1000" fill="hold"/>
                                        <p:tgtEl>
                                          <p:spTgt spid="78854"/>
                                        </p:tgtEl>
                                        <p:attrNameLst>
                                          <p:attrName>ppt_w</p:attrName>
                                        </p:attrNameLst>
                                      </p:cBhvr>
                                      <p:tavLst>
                                        <p:tav tm="0">
                                          <p:val>
                                            <p:fltVal val="0"/>
                                          </p:val>
                                        </p:tav>
                                        <p:tav tm="100000">
                                          <p:val>
                                            <p:strVal val="#ppt_w"/>
                                          </p:val>
                                        </p:tav>
                                      </p:tavLst>
                                    </p:anim>
                                    <p:anim calcmode="lin" valueType="num">
                                      <p:cBhvr>
                                        <p:cTn id="40" dur="1000" fill="hold"/>
                                        <p:tgtEl>
                                          <p:spTgt spid="788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5" grpId="0"/>
      <p:bldP spid="78856" grpId="0"/>
      <p:bldP spid="78857" grpId="0"/>
      <p:bldP spid="78858" grpId="0"/>
      <p:bldP spid="788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46082"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rationale </a:t>
            </a:r>
            <a:r>
              <a:rPr lang="en-US" sz="3400" dirty="0" err="1">
                <a:latin typeface="Georgia" charset="0"/>
              </a:rPr>
              <a:t>Stil</a:t>
            </a:r>
            <a:endParaRPr lang="en-US" sz="3400" dirty="0">
              <a:latin typeface="Georgia" charset="0"/>
            </a:endParaRPr>
          </a:p>
        </p:txBody>
      </p:sp>
      <p:sp>
        <p:nvSpPr>
          <p:cNvPr id="46089" name="Text Box 9"/>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46095" name="Text Box 15"/>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Gottes</a:t>
            </a:r>
            <a:r>
              <a:rPr lang="en-US" sz="2800" i="1" dirty="0">
                <a:latin typeface="Trebuchet MS" charset="0"/>
              </a:rPr>
              <a:t> </a:t>
            </a:r>
            <a:r>
              <a:rPr lang="en-US" sz="2800" i="1" dirty="0" err="1">
                <a:latin typeface="Trebuchet MS" charset="0"/>
              </a:rPr>
              <a:t>Wesen</a:t>
            </a:r>
            <a:r>
              <a:rPr lang="en-US" sz="2800" i="1" dirty="0">
                <a:latin typeface="Trebuchet MS" charset="0"/>
              </a:rPr>
              <a:t> verstehen</a:t>
            </a:r>
            <a:endParaRPr lang="en-US" sz="2800" b="1" i="1" dirty="0">
              <a:latin typeface="Trebuchet MS Bold Italic" charset="0"/>
            </a:endParaRPr>
          </a:p>
        </p:txBody>
      </p:sp>
      <p:sp>
        <p:nvSpPr>
          <p:cNvPr id="46096" name="Text Box 16"/>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46097" name="Text Box 17"/>
          <p:cNvSpPr txBox="1">
            <a:spLocks noChangeArrowheads="1"/>
          </p:cNvSpPr>
          <p:nvPr/>
        </p:nvSpPr>
        <p:spPr bwMode="auto">
          <a:xfrm>
            <a:off x="1219200" y="3354388"/>
            <a:ext cx="365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Logik</a:t>
            </a:r>
            <a:br>
              <a:rPr lang="en-US" sz="2800" i="1" dirty="0">
                <a:latin typeface="Trebuchet MS" charset="0"/>
              </a:rPr>
            </a:br>
            <a:r>
              <a:rPr lang="en-US" sz="2800" i="1" dirty="0">
                <a:latin typeface="Trebuchet MS" charset="0"/>
              </a:rPr>
              <a:t>&amp; </a:t>
            </a:r>
            <a:r>
              <a:rPr lang="en-US" sz="2800" i="1" dirty="0" err="1">
                <a:latin typeface="Trebuchet MS" charset="0"/>
              </a:rPr>
              <a:t>Wissenschaft</a:t>
            </a:r>
            <a:endParaRPr lang="en-US" sz="2800" b="1" i="1" dirty="0">
              <a:latin typeface="Trebuchet MS Bold Italic" charset="0"/>
            </a:endParaRPr>
          </a:p>
        </p:txBody>
      </p:sp>
      <p:sp>
        <p:nvSpPr>
          <p:cNvPr id="46098" name="Text Box 18"/>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46099" name="Text Box 19"/>
          <p:cNvSpPr txBox="1">
            <a:spLocks noChangeArrowheads="1"/>
          </p:cNvSpPr>
          <p:nvPr/>
        </p:nvSpPr>
        <p:spPr bwMode="auto">
          <a:xfrm>
            <a:off x="1295400" y="4921250"/>
            <a:ext cx="7391400"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Der Herr hat die Erde durch Weisheit gegründet und nach seiner Einsicht die Himmel bereitet.</a:t>
            </a:r>
            <a:br>
              <a:rPr lang="de" sz="2300" i="1" dirty="0">
                <a:latin typeface="Trebuchet MS" charset="0"/>
              </a:rPr>
            </a:br>
            <a:r>
              <a:rPr lang="de" sz="2300" i="1" dirty="0">
                <a:latin typeface="Trebuchet MS" charset="0"/>
              </a:rPr>
              <a:t>(Spr. 3,19)</a:t>
            </a:r>
            <a:endParaRPr lang="en-US" sz="2000" b="1" i="1" dirty="0">
              <a:latin typeface="Trebuchet MS Bold Italic" charset="0"/>
            </a:endParaRPr>
          </a:p>
        </p:txBody>
      </p:sp>
      <p:pic>
        <p:nvPicPr>
          <p:cNvPr id="46102" name="Picture 22" descr="3coys-LRp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392238"/>
            <a:ext cx="3382963"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6089"/>
                                        </p:tgtEl>
                                        <p:attrNameLst>
                                          <p:attrName>style.visibility</p:attrName>
                                        </p:attrNameLst>
                                      </p:cBhvr>
                                      <p:to>
                                        <p:strVal val="visible"/>
                                      </p:to>
                                    </p:set>
                                    <p:anim calcmode="lin" valueType="num">
                                      <p:cBhvr>
                                        <p:cTn id="7" dur="1000" fill="hold"/>
                                        <p:tgtEl>
                                          <p:spTgt spid="46089"/>
                                        </p:tgtEl>
                                        <p:attrNameLst>
                                          <p:attrName>ppt_w</p:attrName>
                                        </p:attrNameLst>
                                      </p:cBhvr>
                                      <p:tavLst>
                                        <p:tav tm="0">
                                          <p:val>
                                            <p:fltVal val="0"/>
                                          </p:val>
                                        </p:tav>
                                        <p:tav tm="100000">
                                          <p:val>
                                            <p:strVal val="#ppt_w"/>
                                          </p:val>
                                        </p:tav>
                                      </p:tavLst>
                                    </p:anim>
                                    <p:anim calcmode="lin" valueType="num">
                                      <p:cBhvr>
                                        <p:cTn id="8" dur="1000" fill="hold"/>
                                        <p:tgtEl>
                                          <p:spTgt spid="460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46095"/>
                                        </p:tgtEl>
                                        <p:attrNameLst>
                                          <p:attrName>style.visibility</p:attrName>
                                        </p:attrNameLst>
                                      </p:cBhvr>
                                      <p:to>
                                        <p:strVal val="visible"/>
                                      </p:to>
                                    </p:set>
                                    <p:anim calcmode="lin" valueType="num">
                                      <p:cBhvr>
                                        <p:cTn id="12" dur="1000" fill="hold"/>
                                        <p:tgtEl>
                                          <p:spTgt spid="46095"/>
                                        </p:tgtEl>
                                        <p:attrNameLst>
                                          <p:attrName>ppt_w</p:attrName>
                                        </p:attrNameLst>
                                      </p:cBhvr>
                                      <p:tavLst>
                                        <p:tav tm="0">
                                          <p:val>
                                            <p:fltVal val="0"/>
                                          </p:val>
                                        </p:tav>
                                        <p:tav tm="100000">
                                          <p:val>
                                            <p:strVal val="#ppt_w"/>
                                          </p:val>
                                        </p:tav>
                                      </p:tavLst>
                                    </p:anim>
                                    <p:anim calcmode="lin" valueType="num">
                                      <p:cBhvr>
                                        <p:cTn id="13" dur="1000" fill="hold"/>
                                        <p:tgtEl>
                                          <p:spTgt spid="4609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46096"/>
                                        </p:tgtEl>
                                        <p:attrNameLst>
                                          <p:attrName>style.visibility</p:attrName>
                                        </p:attrNameLst>
                                      </p:cBhvr>
                                      <p:to>
                                        <p:strVal val="visible"/>
                                      </p:to>
                                    </p:set>
                                    <p:anim calcmode="lin" valueType="num">
                                      <p:cBhvr>
                                        <p:cTn id="18" dur="1000" fill="hold"/>
                                        <p:tgtEl>
                                          <p:spTgt spid="46096"/>
                                        </p:tgtEl>
                                        <p:attrNameLst>
                                          <p:attrName>ppt_w</p:attrName>
                                        </p:attrNameLst>
                                      </p:cBhvr>
                                      <p:tavLst>
                                        <p:tav tm="0">
                                          <p:val>
                                            <p:fltVal val="0"/>
                                          </p:val>
                                        </p:tav>
                                        <p:tav tm="100000">
                                          <p:val>
                                            <p:strVal val="#ppt_w"/>
                                          </p:val>
                                        </p:tav>
                                      </p:tavLst>
                                    </p:anim>
                                    <p:anim calcmode="lin" valueType="num">
                                      <p:cBhvr>
                                        <p:cTn id="19" dur="1000" fill="hold"/>
                                        <p:tgtEl>
                                          <p:spTgt spid="46096"/>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46097"/>
                                        </p:tgtEl>
                                        <p:attrNameLst>
                                          <p:attrName>style.visibility</p:attrName>
                                        </p:attrNameLst>
                                      </p:cBhvr>
                                      <p:to>
                                        <p:strVal val="visible"/>
                                      </p:to>
                                    </p:set>
                                    <p:anim calcmode="lin" valueType="num">
                                      <p:cBhvr>
                                        <p:cTn id="23" dur="1000" fill="hold"/>
                                        <p:tgtEl>
                                          <p:spTgt spid="46097"/>
                                        </p:tgtEl>
                                        <p:attrNameLst>
                                          <p:attrName>ppt_w</p:attrName>
                                        </p:attrNameLst>
                                      </p:cBhvr>
                                      <p:tavLst>
                                        <p:tav tm="0">
                                          <p:val>
                                            <p:fltVal val="0"/>
                                          </p:val>
                                        </p:tav>
                                        <p:tav tm="100000">
                                          <p:val>
                                            <p:strVal val="#ppt_w"/>
                                          </p:val>
                                        </p:tav>
                                      </p:tavLst>
                                    </p:anim>
                                    <p:anim calcmode="lin" valueType="num">
                                      <p:cBhvr>
                                        <p:cTn id="24" dur="1000" fill="hold"/>
                                        <p:tgtEl>
                                          <p:spTgt spid="46097"/>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46098"/>
                                        </p:tgtEl>
                                        <p:attrNameLst>
                                          <p:attrName>style.visibility</p:attrName>
                                        </p:attrNameLst>
                                      </p:cBhvr>
                                      <p:to>
                                        <p:strVal val="visible"/>
                                      </p:to>
                                    </p:set>
                                    <p:anim calcmode="lin" valueType="num">
                                      <p:cBhvr>
                                        <p:cTn id="29" dur="1000" fill="hold"/>
                                        <p:tgtEl>
                                          <p:spTgt spid="46098"/>
                                        </p:tgtEl>
                                        <p:attrNameLst>
                                          <p:attrName>ppt_w</p:attrName>
                                        </p:attrNameLst>
                                      </p:cBhvr>
                                      <p:tavLst>
                                        <p:tav tm="0">
                                          <p:val>
                                            <p:fltVal val="0"/>
                                          </p:val>
                                        </p:tav>
                                        <p:tav tm="100000">
                                          <p:val>
                                            <p:strVal val="#ppt_w"/>
                                          </p:val>
                                        </p:tav>
                                      </p:tavLst>
                                    </p:anim>
                                    <p:anim calcmode="lin" valueType="num">
                                      <p:cBhvr>
                                        <p:cTn id="30" dur="1000" fill="hold"/>
                                        <p:tgtEl>
                                          <p:spTgt spid="46098"/>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46099"/>
                                        </p:tgtEl>
                                        <p:attrNameLst>
                                          <p:attrName>style.visibility</p:attrName>
                                        </p:attrNameLst>
                                      </p:cBhvr>
                                      <p:to>
                                        <p:strVal val="visible"/>
                                      </p:to>
                                    </p:set>
                                    <p:anim calcmode="lin" valueType="num">
                                      <p:cBhvr>
                                        <p:cTn id="34" dur="1000" fill="hold"/>
                                        <p:tgtEl>
                                          <p:spTgt spid="46099"/>
                                        </p:tgtEl>
                                        <p:attrNameLst>
                                          <p:attrName>ppt_w</p:attrName>
                                        </p:attrNameLst>
                                      </p:cBhvr>
                                      <p:tavLst>
                                        <p:tav tm="0">
                                          <p:val>
                                            <p:fltVal val="0"/>
                                          </p:val>
                                        </p:tav>
                                        <p:tav tm="100000">
                                          <p:val>
                                            <p:strVal val="#ppt_w"/>
                                          </p:val>
                                        </p:tav>
                                      </p:tavLst>
                                    </p:anim>
                                    <p:anim calcmode="lin" valueType="num">
                                      <p:cBhvr>
                                        <p:cTn id="35" dur="1000" fill="hold"/>
                                        <p:tgtEl>
                                          <p:spTgt spid="46099"/>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46102"/>
                                        </p:tgtEl>
                                        <p:attrNameLst>
                                          <p:attrName>style.visibility</p:attrName>
                                        </p:attrNameLst>
                                      </p:cBhvr>
                                      <p:to>
                                        <p:strVal val="visible"/>
                                      </p:to>
                                    </p:set>
                                    <p:anim calcmode="lin" valueType="num">
                                      <p:cBhvr>
                                        <p:cTn id="39" dur="1000" fill="hold"/>
                                        <p:tgtEl>
                                          <p:spTgt spid="46102"/>
                                        </p:tgtEl>
                                        <p:attrNameLst>
                                          <p:attrName>ppt_w</p:attrName>
                                        </p:attrNameLst>
                                      </p:cBhvr>
                                      <p:tavLst>
                                        <p:tav tm="0">
                                          <p:val>
                                            <p:fltVal val="0"/>
                                          </p:val>
                                        </p:tav>
                                        <p:tav tm="100000">
                                          <p:val>
                                            <p:strVal val="#ppt_w"/>
                                          </p:val>
                                        </p:tav>
                                      </p:tavLst>
                                    </p:anim>
                                    <p:anim calcmode="lin" valueType="num">
                                      <p:cBhvr>
                                        <p:cTn id="40" dur="1000" fill="hold"/>
                                        <p:tgtEl>
                                          <p:spTgt spid="4610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P spid="46095" grpId="0"/>
      <p:bldP spid="46096" grpId="0"/>
      <p:bldP spid="46097" grpId="0"/>
      <p:bldP spid="46098" grpId="0"/>
      <p:bldP spid="4609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80898"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rechtgläubige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80901"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80903" name="Text Box 7"/>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Richtig</a:t>
            </a:r>
            <a:r>
              <a:rPr lang="en-US" sz="2800" i="1" dirty="0">
                <a:latin typeface="Trebuchet MS" charset="0"/>
              </a:rPr>
              <a:t> </a:t>
            </a:r>
            <a:r>
              <a:rPr lang="en-US" sz="2800" i="1" dirty="0" err="1">
                <a:latin typeface="Trebuchet MS" charset="0"/>
              </a:rPr>
              <a:t>über</a:t>
            </a:r>
            <a:r>
              <a:rPr lang="en-US" sz="2800" i="1" dirty="0">
                <a:latin typeface="Trebuchet MS" charset="0"/>
              </a:rPr>
              <a:t> Gott </a:t>
            </a:r>
            <a:r>
              <a:rPr lang="en-US" sz="2800" i="1" dirty="0" err="1">
                <a:latin typeface="Trebuchet MS" charset="0"/>
              </a:rPr>
              <a:t>denken</a:t>
            </a:r>
            <a:endParaRPr lang="en-US" sz="2800" b="1" i="1" dirty="0">
              <a:latin typeface="Trebuchet MS Bold Italic" charset="0"/>
            </a:endParaRPr>
          </a:p>
        </p:txBody>
      </p:sp>
      <p:sp>
        <p:nvSpPr>
          <p:cNvPr id="80904"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80905" name="Text Box 9"/>
          <p:cNvSpPr txBox="1">
            <a:spLocks noChangeArrowheads="1"/>
          </p:cNvSpPr>
          <p:nvPr/>
        </p:nvSpPr>
        <p:spPr bwMode="auto">
          <a:xfrm>
            <a:off x="1219200" y="3354388"/>
            <a:ext cx="365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Wahrheit</a:t>
            </a:r>
            <a:br>
              <a:rPr lang="en-US" sz="2800" i="1" dirty="0">
                <a:latin typeface="Trebuchet MS" charset="0"/>
              </a:rPr>
            </a:br>
            <a:r>
              <a:rPr lang="en-US" sz="2800" i="1" dirty="0">
                <a:latin typeface="Trebuchet MS" charset="0"/>
              </a:rPr>
              <a:t>&amp; </a:t>
            </a:r>
            <a:r>
              <a:rPr lang="en-US" sz="2800" i="1" dirty="0" err="1">
                <a:latin typeface="Trebuchet MS" charset="0"/>
              </a:rPr>
              <a:t>Lehre</a:t>
            </a:r>
            <a:endParaRPr lang="en-US" sz="2800" b="1" i="1" dirty="0">
              <a:latin typeface="Trebuchet MS Bold Italic" charset="0"/>
            </a:endParaRPr>
          </a:p>
        </p:txBody>
      </p:sp>
      <p:sp>
        <p:nvSpPr>
          <p:cNvPr id="80906"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80907" name="Text Box 11"/>
          <p:cNvSpPr txBox="1">
            <a:spLocks noChangeArrowheads="1"/>
          </p:cNvSpPr>
          <p:nvPr/>
        </p:nvSpPr>
        <p:spPr bwMode="auto">
          <a:xfrm>
            <a:off x="1295400" y="4921250"/>
            <a:ext cx="7391400"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100" i="1" dirty="0">
                <a:latin typeface="Trebuchet MS" charset="0"/>
              </a:rPr>
              <a:t>Seht zu, dass euch niemand einfange durch Philosophie und leeren Trug, gegründet auf die Lehre von Menschen und auf die Mächte der Welt und nicht auf Christus.</a:t>
            </a:r>
            <a:br>
              <a:rPr lang="de" sz="2100" i="1" dirty="0">
                <a:latin typeface="Trebuchet MS" charset="0"/>
              </a:rPr>
            </a:br>
            <a:r>
              <a:rPr lang="de" sz="2100" i="1" dirty="0">
                <a:latin typeface="Trebuchet MS" charset="0"/>
              </a:rPr>
              <a:t>(Kol. 2,8)</a:t>
            </a:r>
            <a:endParaRPr lang="en-US" sz="2000" b="1" i="1" dirty="0">
              <a:latin typeface="Trebuchet MS Bold Italic" charset="0"/>
            </a:endParaRPr>
          </a:p>
        </p:txBody>
      </p:sp>
      <p:pic>
        <p:nvPicPr>
          <p:cNvPr id="80908" name="Picture 12" descr="3coys-LRp1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92238"/>
            <a:ext cx="3382962"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 calcmode="lin" valueType="num">
                                      <p:cBhvr>
                                        <p:cTn id="7" dur="1000" fill="hold"/>
                                        <p:tgtEl>
                                          <p:spTgt spid="80901"/>
                                        </p:tgtEl>
                                        <p:attrNameLst>
                                          <p:attrName>ppt_w</p:attrName>
                                        </p:attrNameLst>
                                      </p:cBhvr>
                                      <p:tavLst>
                                        <p:tav tm="0">
                                          <p:val>
                                            <p:fltVal val="0"/>
                                          </p:val>
                                        </p:tav>
                                        <p:tav tm="100000">
                                          <p:val>
                                            <p:strVal val="#ppt_w"/>
                                          </p:val>
                                        </p:tav>
                                      </p:tavLst>
                                    </p:anim>
                                    <p:anim calcmode="lin" valueType="num">
                                      <p:cBhvr>
                                        <p:cTn id="8" dur="1000" fill="hold"/>
                                        <p:tgtEl>
                                          <p:spTgt spid="8090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80903"/>
                                        </p:tgtEl>
                                        <p:attrNameLst>
                                          <p:attrName>style.visibility</p:attrName>
                                        </p:attrNameLst>
                                      </p:cBhvr>
                                      <p:to>
                                        <p:strVal val="visible"/>
                                      </p:to>
                                    </p:set>
                                    <p:anim calcmode="lin" valueType="num">
                                      <p:cBhvr>
                                        <p:cTn id="12" dur="1000" fill="hold"/>
                                        <p:tgtEl>
                                          <p:spTgt spid="80903"/>
                                        </p:tgtEl>
                                        <p:attrNameLst>
                                          <p:attrName>ppt_w</p:attrName>
                                        </p:attrNameLst>
                                      </p:cBhvr>
                                      <p:tavLst>
                                        <p:tav tm="0">
                                          <p:val>
                                            <p:fltVal val="0"/>
                                          </p:val>
                                        </p:tav>
                                        <p:tav tm="100000">
                                          <p:val>
                                            <p:strVal val="#ppt_w"/>
                                          </p:val>
                                        </p:tav>
                                      </p:tavLst>
                                    </p:anim>
                                    <p:anim calcmode="lin" valueType="num">
                                      <p:cBhvr>
                                        <p:cTn id="13" dur="1000" fill="hold"/>
                                        <p:tgtEl>
                                          <p:spTgt spid="80903"/>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0904"/>
                                        </p:tgtEl>
                                        <p:attrNameLst>
                                          <p:attrName>style.visibility</p:attrName>
                                        </p:attrNameLst>
                                      </p:cBhvr>
                                      <p:to>
                                        <p:strVal val="visible"/>
                                      </p:to>
                                    </p:set>
                                    <p:anim calcmode="lin" valueType="num">
                                      <p:cBhvr>
                                        <p:cTn id="18" dur="1000" fill="hold"/>
                                        <p:tgtEl>
                                          <p:spTgt spid="80904"/>
                                        </p:tgtEl>
                                        <p:attrNameLst>
                                          <p:attrName>ppt_w</p:attrName>
                                        </p:attrNameLst>
                                      </p:cBhvr>
                                      <p:tavLst>
                                        <p:tav tm="0">
                                          <p:val>
                                            <p:fltVal val="0"/>
                                          </p:val>
                                        </p:tav>
                                        <p:tav tm="100000">
                                          <p:val>
                                            <p:strVal val="#ppt_w"/>
                                          </p:val>
                                        </p:tav>
                                      </p:tavLst>
                                    </p:anim>
                                    <p:anim calcmode="lin" valueType="num">
                                      <p:cBhvr>
                                        <p:cTn id="19" dur="1000" fill="hold"/>
                                        <p:tgtEl>
                                          <p:spTgt spid="80904"/>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80905"/>
                                        </p:tgtEl>
                                        <p:attrNameLst>
                                          <p:attrName>style.visibility</p:attrName>
                                        </p:attrNameLst>
                                      </p:cBhvr>
                                      <p:to>
                                        <p:strVal val="visible"/>
                                      </p:to>
                                    </p:set>
                                    <p:anim calcmode="lin" valueType="num">
                                      <p:cBhvr>
                                        <p:cTn id="23" dur="1000" fill="hold"/>
                                        <p:tgtEl>
                                          <p:spTgt spid="80905"/>
                                        </p:tgtEl>
                                        <p:attrNameLst>
                                          <p:attrName>ppt_w</p:attrName>
                                        </p:attrNameLst>
                                      </p:cBhvr>
                                      <p:tavLst>
                                        <p:tav tm="0">
                                          <p:val>
                                            <p:fltVal val="0"/>
                                          </p:val>
                                        </p:tav>
                                        <p:tav tm="100000">
                                          <p:val>
                                            <p:strVal val="#ppt_w"/>
                                          </p:val>
                                        </p:tav>
                                      </p:tavLst>
                                    </p:anim>
                                    <p:anim calcmode="lin" valueType="num">
                                      <p:cBhvr>
                                        <p:cTn id="24" dur="1000" fill="hold"/>
                                        <p:tgtEl>
                                          <p:spTgt spid="80905"/>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0906"/>
                                        </p:tgtEl>
                                        <p:attrNameLst>
                                          <p:attrName>style.visibility</p:attrName>
                                        </p:attrNameLst>
                                      </p:cBhvr>
                                      <p:to>
                                        <p:strVal val="visible"/>
                                      </p:to>
                                    </p:set>
                                    <p:anim calcmode="lin" valueType="num">
                                      <p:cBhvr>
                                        <p:cTn id="29" dur="1000" fill="hold"/>
                                        <p:tgtEl>
                                          <p:spTgt spid="80906"/>
                                        </p:tgtEl>
                                        <p:attrNameLst>
                                          <p:attrName>ppt_w</p:attrName>
                                        </p:attrNameLst>
                                      </p:cBhvr>
                                      <p:tavLst>
                                        <p:tav tm="0">
                                          <p:val>
                                            <p:fltVal val="0"/>
                                          </p:val>
                                        </p:tav>
                                        <p:tav tm="100000">
                                          <p:val>
                                            <p:strVal val="#ppt_w"/>
                                          </p:val>
                                        </p:tav>
                                      </p:tavLst>
                                    </p:anim>
                                    <p:anim calcmode="lin" valueType="num">
                                      <p:cBhvr>
                                        <p:cTn id="30" dur="1000" fill="hold"/>
                                        <p:tgtEl>
                                          <p:spTgt spid="8090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80907"/>
                                        </p:tgtEl>
                                        <p:attrNameLst>
                                          <p:attrName>style.visibility</p:attrName>
                                        </p:attrNameLst>
                                      </p:cBhvr>
                                      <p:to>
                                        <p:strVal val="visible"/>
                                      </p:to>
                                    </p:set>
                                    <p:anim calcmode="lin" valueType="num">
                                      <p:cBhvr>
                                        <p:cTn id="34" dur="1000" fill="hold"/>
                                        <p:tgtEl>
                                          <p:spTgt spid="80907"/>
                                        </p:tgtEl>
                                        <p:attrNameLst>
                                          <p:attrName>ppt_w</p:attrName>
                                        </p:attrNameLst>
                                      </p:cBhvr>
                                      <p:tavLst>
                                        <p:tav tm="0">
                                          <p:val>
                                            <p:fltVal val="0"/>
                                          </p:val>
                                        </p:tav>
                                        <p:tav tm="100000">
                                          <p:val>
                                            <p:strVal val="#ppt_w"/>
                                          </p:val>
                                        </p:tav>
                                      </p:tavLst>
                                    </p:anim>
                                    <p:anim calcmode="lin" valueType="num">
                                      <p:cBhvr>
                                        <p:cTn id="35" dur="1000" fill="hold"/>
                                        <p:tgtEl>
                                          <p:spTgt spid="80907"/>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80908"/>
                                        </p:tgtEl>
                                        <p:attrNameLst>
                                          <p:attrName>style.visibility</p:attrName>
                                        </p:attrNameLst>
                                      </p:cBhvr>
                                      <p:to>
                                        <p:strVal val="visible"/>
                                      </p:to>
                                    </p:set>
                                    <p:anim calcmode="lin" valueType="num">
                                      <p:cBhvr>
                                        <p:cTn id="39" dur="1000" fill="hold"/>
                                        <p:tgtEl>
                                          <p:spTgt spid="80908"/>
                                        </p:tgtEl>
                                        <p:attrNameLst>
                                          <p:attrName>ppt_w</p:attrName>
                                        </p:attrNameLst>
                                      </p:cBhvr>
                                      <p:tavLst>
                                        <p:tav tm="0">
                                          <p:val>
                                            <p:fltVal val="0"/>
                                          </p:val>
                                        </p:tav>
                                        <p:tav tm="100000">
                                          <p:val>
                                            <p:strVal val="#ppt_w"/>
                                          </p:val>
                                        </p:tav>
                                      </p:tavLst>
                                    </p:anim>
                                    <p:anim calcmode="lin" valueType="num">
                                      <p:cBhvr>
                                        <p:cTn id="40" dur="1000" fill="hold"/>
                                        <p:tgtEl>
                                          <p:spTgt spid="809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3" grpId="0"/>
      <p:bldP spid="80904" grpId="0"/>
      <p:bldP spid="80905" grpId="0"/>
      <p:bldP spid="80906" grpId="0"/>
      <p:bldP spid="809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82946"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bibelzentrierte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82949"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82951" name="Text Box 7"/>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Gottes</a:t>
            </a:r>
            <a:r>
              <a:rPr lang="en-US" sz="2800" i="1" dirty="0">
                <a:latin typeface="Trebuchet MS" charset="0"/>
              </a:rPr>
              <a:t> Wort </a:t>
            </a:r>
            <a:r>
              <a:rPr lang="en-US" sz="2800" i="1" dirty="0" err="1">
                <a:latin typeface="Trebuchet MS" charset="0"/>
              </a:rPr>
              <a:t>anwenden</a:t>
            </a:r>
            <a:endParaRPr lang="en-US" sz="2800" b="1" i="1" dirty="0">
              <a:latin typeface="Trebuchet MS Bold Italic" charset="0"/>
            </a:endParaRPr>
          </a:p>
        </p:txBody>
      </p:sp>
      <p:sp>
        <p:nvSpPr>
          <p:cNvPr id="82952"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82953" name="Text Box 9"/>
          <p:cNvSpPr txBox="1">
            <a:spLocks noChangeArrowheads="1"/>
          </p:cNvSpPr>
          <p:nvPr/>
        </p:nvSpPr>
        <p:spPr bwMode="auto">
          <a:xfrm>
            <a:off x="869950" y="3354388"/>
            <a:ext cx="4343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Bibelstudium</a:t>
            </a:r>
            <a:r>
              <a:rPr lang="en-US" sz="2800" i="1" dirty="0">
                <a:latin typeface="Trebuchet MS" charset="0"/>
              </a:rPr>
              <a:t> &amp; </a:t>
            </a:r>
            <a:r>
              <a:rPr lang="en-US" sz="2800" i="1" dirty="0" err="1">
                <a:latin typeface="Trebuchet MS" charset="0"/>
              </a:rPr>
              <a:t>Jüngerschaft</a:t>
            </a:r>
            <a:endParaRPr lang="en-US" sz="2800" b="1" i="1" dirty="0">
              <a:latin typeface="Trebuchet MS Bold Italic" charset="0"/>
            </a:endParaRPr>
          </a:p>
        </p:txBody>
      </p:sp>
      <p:sp>
        <p:nvSpPr>
          <p:cNvPr id="82954"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82955" name="Text Box 11"/>
          <p:cNvSpPr txBox="1">
            <a:spLocks noChangeArrowheads="1"/>
          </p:cNvSpPr>
          <p:nvPr/>
        </p:nvSpPr>
        <p:spPr bwMode="auto">
          <a:xfrm>
            <a:off x="1295400" y="4921250"/>
            <a:ext cx="7391400"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Lasst das Wort Christi reichlich unter euch wohnen: Lehrt und ermahnt einander in aller Weisheit.</a:t>
            </a:r>
            <a:br>
              <a:rPr lang="de" sz="2300" i="1" dirty="0">
                <a:latin typeface="Trebuchet MS" charset="0"/>
              </a:rPr>
            </a:br>
            <a:r>
              <a:rPr lang="de" sz="2300" i="1" dirty="0">
                <a:latin typeface="Trebuchet MS" charset="0"/>
              </a:rPr>
              <a:t>(Kol. 3,16)</a:t>
            </a:r>
          </a:p>
        </p:txBody>
      </p:sp>
      <p:pic>
        <p:nvPicPr>
          <p:cNvPr id="82956" name="Picture 12" descr="3coys-LRp1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92238"/>
            <a:ext cx="3378200"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 calcmode="lin" valueType="num">
                                      <p:cBhvr>
                                        <p:cTn id="7" dur="1000" fill="hold"/>
                                        <p:tgtEl>
                                          <p:spTgt spid="82949"/>
                                        </p:tgtEl>
                                        <p:attrNameLst>
                                          <p:attrName>ppt_w</p:attrName>
                                        </p:attrNameLst>
                                      </p:cBhvr>
                                      <p:tavLst>
                                        <p:tav tm="0">
                                          <p:val>
                                            <p:fltVal val="0"/>
                                          </p:val>
                                        </p:tav>
                                        <p:tav tm="100000">
                                          <p:val>
                                            <p:strVal val="#ppt_w"/>
                                          </p:val>
                                        </p:tav>
                                      </p:tavLst>
                                    </p:anim>
                                    <p:anim calcmode="lin" valueType="num">
                                      <p:cBhvr>
                                        <p:cTn id="8" dur="1000" fill="hold"/>
                                        <p:tgtEl>
                                          <p:spTgt spid="8294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82951"/>
                                        </p:tgtEl>
                                        <p:attrNameLst>
                                          <p:attrName>style.visibility</p:attrName>
                                        </p:attrNameLst>
                                      </p:cBhvr>
                                      <p:to>
                                        <p:strVal val="visible"/>
                                      </p:to>
                                    </p:set>
                                    <p:anim calcmode="lin" valueType="num">
                                      <p:cBhvr>
                                        <p:cTn id="12" dur="1000" fill="hold"/>
                                        <p:tgtEl>
                                          <p:spTgt spid="82951"/>
                                        </p:tgtEl>
                                        <p:attrNameLst>
                                          <p:attrName>ppt_w</p:attrName>
                                        </p:attrNameLst>
                                      </p:cBhvr>
                                      <p:tavLst>
                                        <p:tav tm="0">
                                          <p:val>
                                            <p:fltVal val="0"/>
                                          </p:val>
                                        </p:tav>
                                        <p:tav tm="100000">
                                          <p:val>
                                            <p:strVal val="#ppt_w"/>
                                          </p:val>
                                        </p:tav>
                                      </p:tavLst>
                                    </p:anim>
                                    <p:anim calcmode="lin" valueType="num">
                                      <p:cBhvr>
                                        <p:cTn id="13" dur="1000" fill="hold"/>
                                        <p:tgtEl>
                                          <p:spTgt spid="82951"/>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2952"/>
                                        </p:tgtEl>
                                        <p:attrNameLst>
                                          <p:attrName>style.visibility</p:attrName>
                                        </p:attrNameLst>
                                      </p:cBhvr>
                                      <p:to>
                                        <p:strVal val="visible"/>
                                      </p:to>
                                    </p:set>
                                    <p:anim calcmode="lin" valueType="num">
                                      <p:cBhvr>
                                        <p:cTn id="18" dur="1000" fill="hold"/>
                                        <p:tgtEl>
                                          <p:spTgt spid="82952"/>
                                        </p:tgtEl>
                                        <p:attrNameLst>
                                          <p:attrName>ppt_w</p:attrName>
                                        </p:attrNameLst>
                                      </p:cBhvr>
                                      <p:tavLst>
                                        <p:tav tm="0">
                                          <p:val>
                                            <p:fltVal val="0"/>
                                          </p:val>
                                        </p:tav>
                                        <p:tav tm="100000">
                                          <p:val>
                                            <p:strVal val="#ppt_w"/>
                                          </p:val>
                                        </p:tav>
                                      </p:tavLst>
                                    </p:anim>
                                    <p:anim calcmode="lin" valueType="num">
                                      <p:cBhvr>
                                        <p:cTn id="19" dur="1000" fill="hold"/>
                                        <p:tgtEl>
                                          <p:spTgt spid="82952"/>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82953"/>
                                        </p:tgtEl>
                                        <p:attrNameLst>
                                          <p:attrName>style.visibility</p:attrName>
                                        </p:attrNameLst>
                                      </p:cBhvr>
                                      <p:to>
                                        <p:strVal val="visible"/>
                                      </p:to>
                                    </p:set>
                                    <p:anim calcmode="lin" valueType="num">
                                      <p:cBhvr>
                                        <p:cTn id="23" dur="1000" fill="hold"/>
                                        <p:tgtEl>
                                          <p:spTgt spid="82953"/>
                                        </p:tgtEl>
                                        <p:attrNameLst>
                                          <p:attrName>ppt_w</p:attrName>
                                        </p:attrNameLst>
                                      </p:cBhvr>
                                      <p:tavLst>
                                        <p:tav tm="0">
                                          <p:val>
                                            <p:fltVal val="0"/>
                                          </p:val>
                                        </p:tav>
                                        <p:tav tm="100000">
                                          <p:val>
                                            <p:strVal val="#ppt_w"/>
                                          </p:val>
                                        </p:tav>
                                      </p:tavLst>
                                    </p:anim>
                                    <p:anim calcmode="lin" valueType="num">
                                      <p:cBhvr>
                                        <p:cTn id="24" dur="1000" fill="hold"/>
                                        <p:tgtEl>
                                          <p:spTgt spid="82953"/>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2954"/>
                                        </p:tgtEl>
                                        <p:attrNameLst>
                                          <p:attrName>style.visibility</p:attrName>
                                        </p:attrNameLst>
                                      </p:cBhvr>
                                      <p:to>
                                        <p:strVal val="visible"/>
                                      </p:to>
                                    </p:set>
                                    <p:anim calcmode="lin" valueType="num">
                                      <p:cBhvr>
                                        <p:cTn id="29" dur="1000" fill="hold"/>
                                        <p:tgtEl>
                                          <p:spTgt spid="82954"/>
                                        </p:tgtEl>
                                        <p:attrNameLst>
                                          <p:attrName>ppt_w</p:attrName>
                                        </p:attrNameLst>
                                      </p:cBhvr>
                                      <p:tavLst>
                                        <p:tav tm="0">
                                          <p:val>
                                            <p:fltVal val="0"/>
                                          </p:val>
                                        </p:tav>
                                        <p:tav tm="100000">
                                          <p:val>
                                            <p:strVal val="#ppt_w"/>
                                          </p:val>
                                        </p:tav>
                                      </p:tavLst>
                                    </p:anim>
                                    <p:anim calcmode="lin" valueType="num">
                                      <p:cBhvr>
                                        <p:cTn id="30" dur="1000" fill="hold"/>
                                        <p:tgtEl>
                                          <p:spTgt spid="82954"/>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82955"/>
                                        </p:tgtEl>
                                        <p:attrNameLst>
                                          <p:attrName>style.visibility</p:attrName>
                                        </p:attrNameLst>
                                      </p:cBhvr>
                                      <p:to>
                                        <p:strVal val="visible"/>
                                      </p:to>
                                    </p:set>
                                    <p:anim calcmode="lin" valueType="num">
                                      <p:cBhvr>
                                        <p:cTn id="34" dur="1000" fill="hold"/>
                                        <p:tgtEl>
                                          <p:spTgt spid="82955"/>
                                        </p:tgtEl>
                                        <p:attrNameLst>
                                          <p:attrName>ppt_w</p:attrName>
                                        </p:attrNameLst>
                                      </p:cBhvr>
                                      <p:tavLst>
                                        <p:tav tm="0">
                                          <p:val>
                                            <p:fltVal val="0"/>
                                          </p:val>
                                        </p:tav>
                                        <p:tav tm="100000">
                                          <p:val>
                                            <p:strVal val="#ppt_w"/>
                                          </p:val>
                                        </p:tav>
                                      </p:tavLst>
                                    </p:anim>
                                    <p:anim calcmode="lin" valueType="num">
                                      <p:cBhvr>
                                        <p:cTn id="35" dur="1000" fill="hold"/>
                                        <p:tgtEl>
                                          <p:spTgt spid="82955"/>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82956"/>
                                        </p:tgtEl>
                                        <p:attrNameLst>
                                          <p:attrName>style.visibility</p:attrName>
                                        </p:attrNameLst>
                                      </p:cBhvr>
                                      <p:to>
                                        <p:strVal val="visible"/>
                                      </p:to>
                                    </p:set>
                                    <p:anim calcmode="lin" valueType="num">
                                      <p:cBhvr>
                                        <p:cTn id="39" dur="1000" fill="hold"/>
                                        <p:tgtEl>
                                          <p:spTgt spid="82956"/>
                                        </p:tgtEl>
                                        <p:attrNameLst>
                                          <p:attrName>ppt_w</p:attrName>
                                        </p:attrNameLst>
                                      </p:cBhvr>
                                      <p:tavLst>
                                        <p:tav tm="0">
                                          <p:val>
                                            <p:fltVal val="0"/>
                                          </p:val>
                                        </p:tav>
                                        <p:tav tm="100000">
                                          <p:val>
                                            <p:strVal val="#ppt_w"/>
                                          </p:val>
                                        </p:tav>
                                      </p:tavLst>
                                    </p:anim>
                                    <p:anim calcmode="lin" valueType="num">
                                      <p:cBhvr>
                                        <p:cTn id="40" dur="1000" fill="hold"/>
                                        <p:tgtEl>
                                          <p:spTgt spid="829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82951" grpId="0"/>
      <p:bldP spid="82952" grpId="0"/>
      <p:bldP spid="82953" grpId="0"/>
      <p:bldP spid="82954" grpId="0"/>
      <p:bldP spid="829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84994"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missionarische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84997"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84999" name="Text Box 7"/>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Gottes</a:t>
            </a:r>
            <a:r>
              <a:rPr lang="en-US" sz="2800" i="1" dirty="0">
                <a:latin typeface="Trebuchet MS" charset="0"/>
              </a:rPr>
              <a:t> </a:t>
            </a:r>
            <a:r>
              <a:rPr lang="en-US" sz="2800" i="1" dirty="0" err="1">
                <a:latin typeface="Trebuchet MS" charset="0"/>
              </a:rPr>
              <a:t>Gnade</a:t>
            </a:r>
            <a:r>
              <a:rPr lang="en-US" sz="2800" i="1" dirty="0">
                <a:latin typeface="Trebuchet MS" charset="0"/>
              </a:rPr>
              <a:t> </a:t>
            </a:r>
            <a:r>
              <a:rPr lang="en-US" sz="2800" i="1" dirty="0" err="1">
                <a:latin typeface="Trebuchet MS" charset="0"/>
              </a:rPr>
              <a:t>weitergeben</a:t>
            </a:r>
            <a:endParaRPr lang="en-US" sz="2800" b="1" i="1" dirty="0">
              <a:latin typeface="Trebuchet MS Bold Italic" charset="0"/>
            </a:endParaRPr>
          </a:p>
        </p:txBody>
      </p:sp>
      <p:sp>
        <p:nvSpPr>
          <p:cNvPr id="85000"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85001" name="Text Box 9"/>
          <p:cNvSpPr txBox="1">
            <a:spLocks noChangeArrowheads="1"/>
          </p:cNvSpPr>
          <p:nvPr/>
        </p:nvSpPr>
        <p:spPr bwMode="auto">
          <a:xfrm>
            <a:off x="1219200" y="3354388"/>
            <a:ext cx="365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Evangelisation</a:t>
            </a:r>
            <a:r>
              <a:rPr lang="en-US" sz="2800" i="1" dirty="0">
                <a:latin typeface="Trebuchet MS" charset="0"/>
              </a:rPr>
              <a:t> &amp; </a:t>
            </a:r>
            <a:r>
              <a:rPr lang="en-US" sz="2800" i="1" dirty="0" err="1">
                <a:latin typeface="Trebuchet MS" charset="0"/>
              </a:rPr>
              <a:t>Dienst</a:t>
            </a:r>
            <a:endParaRPr lang="en-US" sz="2800" b="1" i="1" dirty="0">
              <a:latin typeface="Trebuchet MS Bold Italic" charset="0"/>
            </a:endParaRPr>
          </a:p>
        </p:txBody>
      </p:sp>
      <p:sp>
        <p:nvSpPr>
          <p:cNvPr id="85002"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85003" name="Text Box 11"/>
          <p:cNvSpPr txBox="1">
            <a:spLocks noChangeArrowheads="1"/>
          </p:cNvSpPr>
          <p:nvPr/>
        </p:nvSpPr>
        <p:spPr bwMode="auto">
          <a:xfrm>
            <a:off x="1295400" y="4921250"/>
            <a:ext cx="7391400"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So sind wir nun Botschafter an Christi statt, denn Gott ermahnt durch uns; so bitten wir nun an Christi statt: Lasst euch versöhnen mit Gott!</a:t>
            </a:r>
            <a:br>
              <a:rPr lang="de" sz="2300" i="1" dirty="0">
                <a:latin typeface="Trebuchet MS" charset="0"/>
              </a:rPr>
            </a:br>
            <a:r>
              <a:rPr lang="de" sz="2300" i="1" dirty="0">
                <a:latin typeface="Trebuchet MS" charset="0"/>
              </a:rPr>
              <a:t>(2. Kor. 5,20)</a:t>
            </a:r>
          </a:p>
        </p:txBody>
      </p:sp>
      <p:pic>
        <p:nvPicPr>
          <p:cNvPr id="85004" name="Picture 12" descr="3coys-LRp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92238"/>
            <a:ext cx="3382962"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p:cTn id="7" dur="1000" fill="hold"/>
                                        <p:tgtEl>
                                          <p:spTgt spid="84997"/>
                                        </p:tgtEl>
                                        <p:attrNameLst>
                                          <p:attrName>ppt_w</p:attrName>
                                        </p:attrNameLst>
                                      </p:cBhvr>
                                      <p:tavLst>
                                        <p:tav tm="0">
                                          <p:val>
                                            <p:fltVal val="0"/>
                                          </p:val>
                                        </p:tav>
                                        <p:tav tm="100000">
                                          <p:val>
                                            <p:strVal val="#ppt_w"/>
                                          </p:val>
                                        </p:tav>
                                      </p:tavLst>
                                    </p:anim>
                                    <p:anim calcmode="lin" valueType="num">
                                      <p:cBhvr>
                                        <p:cTn id="8" dur="1000" fill="hold"/>
                                        <p:tgtEl>
                                          <p:spTgt spid="84997"/>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84999"/>
                                        </p:tgtEl>
                                        <p:attrNameLst>
                                          <p:attrName>style.visibility</p:attrName>
                                        </p:attrNameLst>
                                      </p:cBhvr>
                                      <p:to>
                                        <p:strVal val="visible"/>
                                      </p:to>
                                    </p:set>
                                    <p:anim calcmode="lin" valueType="num">
                                      <p:cBhvr>
                                        <p:cTn id="12" dur="1000" fill="hold"/>
                                        <p:tgtEl>
                                          <p:spTgt spid="84999"/>
                                        </p:tgtEl>
                                        <p:attrNameLst>
                                          <p:attrName>ppt_w</p:attrName>
                                        </p:attrNameLst>
                                      </p:cBhvr>
                                      <p:tavLst>
                                        <p:tav tm="0">
                                          <p:val>
                                            <p:fltVal val="0"/>
                                          </p:val>
                                        </p:tav>
                                        <p:tav tm="100000">
                                          <p:val>
                                            <p:strVal val="#ppt_w"/>
                                          </p:val>
                                        </p:tav>
                                      </p:tavLst>
                                    </p:anim>
                                    <p:anim calcmode="lin" valueType="num">
                                      <p:cBhvr>
                                        <p:cTn id="13" dur="1000" fill="hold"/>
                                        <p:tgtEl>
                                          <p:spTgt spid="84999"/>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5000"/>
                                        </p:tgtEl>
                                        <p:attrNameLst>
                                          <p:attrName>style.visibility</p:attrName>
                                        </p:attrNameLst>
                                      </p:cBhvr>
                                      <p:to>
                                        <p:strVal val="visible"/>
                                      </p:to>
                                    </p:set>
                                    <p:anim calcmode="lin" valueType="num">
                                      <p:cBhvr>
                                        <p:cTn id="18" dur="1000" fill="hold"/>
                                        <p:tgtEl>
                                          <p:spTgt spid="85000"/>
                                        </p:tgtEl>
                                        <p:attrNameLst>
                                          <p:attrName>ppt_w</p:attrName>
                                        </p:attrNameLst>
                                      </p:cBhvr>
                                      <p:tavLst>
                                        <p:tav tm="0">
                                          <p:val>
                                            <p:fltVal val="0"/>
                                          </p:val>
                                        </p:tav>
                                        <p:tav tm="100000">
                                          <p:val>
                                            <p:strVal val="#ppt_w"/>
                                          </p:val>
                                        </p:tav>
                                      </p:tavLst>
                                    </p:anim>
                                    <p:anim calcmode="lin" valueType="num">
                                      <p:cBhvr>
                                        <p:cTn id="19" dur="1000" fill="hold"/>
                                        <p:tgtEl>
                                          <p:spTgt spid="85000"/>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85001"/>
                                        </p:tgtEl>
                                        <p:attrNameLst>
                                          <p:attrName>style.visibility</p:attrName>
                                        </p:attrNameLst>
                                      </p:cBhvr>
                                      <p:to>
                                        <p:strVal val="visible"/>
                                      </p:to>
                                    </p:set>
                                    <p:anim calcmode="lin" valueType="num">
                                      <p:cBhvr>
                                        <p:cTn id="23" dur="1000" fill="hold"/>
                                        <p:tgtEl>
                                          <p:spTgt spid="85001"/>
                                        </p:tgtEl>
                                        <p:attrNameLst>
                                          <p:attrName>ppt_w</p:attrName>
                                        </p:attrNameLst>
                                      </p:cBhvr>
                                      <p:tavLst>
                                        <p:tav tm="0">
                                          <p:val>
                                            <p:fltVal val="0"/>
                                          </p:val>
                                        </p:tav>
                                        <p:tav tm="100000">
                                          <p:val>
                                            <p:strVal val="#ppt_w"/>
                                          </p:val>
                                        </p:tav>
                                      </p:tavLst>
                                    </p:anim>
                                    <p:anim calcmode="lin" valueType="num">
                                      <p:cBhvr>
                                        <p:cTn id="24" dur="1000" fill="hold"/>
                                        <p:tgtEl>
                                          <p:spTgt spid="85001"/>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5002"/>
                                        </p:tgtEl>
                                        <p:attrNameLst>
                                          <p:attrName>style.visibility</p:attrName>
                                        </p:attrNameLst>
                                      </p:cBhvr>
                                      <p:to>
                                        <p:strVal val="visible"/>
                                      </p:to>
                                    </p:set>
                                    <p:anim calcmode="lin" valueType="num">
                                      <p:cBhvr>
                                        <p:cTn id="29" dur="1000" fill="hold"/>
                                        <p:tgtEl>
                                          <p:spTgt spid="85002"/>
                                        </p:tgtEl>
                                        <p:attrNameLst>
                                          <p:attrName>ppt_w</p:attrName>
                                        </p:attrNameLst>
                                      </p:cBhvr>
                                      <p:tavLst>
                                        <p:tav tm="0">
                                          <p:val>
                                            <p:fltVal val="0"/>
                                          </p:val>
                                        </p:tav>
                                        <p:tav tm="100000">
                                          <p:val>
                                            <p:strVal val="#ppt_w"/>
                                          </p:val>
                                        </p:tav>
                                      </p:tavLst>
                                    </p:anim>
                                    <p:anim calcmode="lin" valueType="num">
                                      <p:cBhvr>
                                        <p:cTn id="30" dur="1000" fill="hold"/>
                                        <p:tgtEl>
                                          <p:spTgt spid="85002"/>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85003"/>
                                        </p:tgtEl>
                                        <p:attrNameLst>
                                          <p:attrName>style.visibility</p:attrName>
                                        </p:attrNameLst>
                                      </p:cBhvr>
                                      <p:to>
                                        <p:strVal val="visible"/>
                                      </p:to>
                                    </p:set>
                                    <p:anim calcmode="lin" valueType="num">
                                      <p:cBhvr>
                                        <p:cTn id="34" dur="1000" fill="hold"/>
                                        <p:tgtEl>
                                          <p:spTgt spid="85003"/>
                                        </p:tgtEl>
                                        <p:attrNameLst>
                                          <p:attrName>ppt_w</p:attrName>
                                        </p:attrNameLst>
                                      </p:cBhvr>
                                      <p:tavLst>
                                        <p:tav tm="0">
                                          <p:val>
                                            <p:fltVal val="0"/>
                                          </p:val>
                                        </p:tav>
                                        <p:tav tm="100000">
                                          <p:val>
                                            <p:strVal val="#ppt_w"/>
                                          </p:val>
                                        </p:tav>
                                      </p:tavLst>
                                    </p:anim>
                                    <p:anim calcmode="lin" valueType="num">
                                      <p:cBhvr>
                                        <p:cTn id="35" dur="1000" fill="hold"/>
                                        <p:tgtEl>
                                          <p:spTgt spid="85003"/>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85004"/>
                                        </p:tgtEl>
                                        <p:attrNameLst>
                                          <p:attrName>style.visibility</p:attrName>
                                        </p:attrNameLst>
                                      </p:cBhvr>
                                      <p:to>
                                        <p:strVal val="visible"/>
                                      </p:to>
                                    </p:set>
                                    <p:anim calcmode="lin" valueType="num">
                                      <p:cBhvr>
                                        <p:cTn id="39" dur="1000" fill="hold"/>
                                        <p:tgtEl>
                                          <p:spTgt spid="85004"/>
                                        </p:tgtEl>
                                        <p:attrNameLst>
                                          <p:attrName>ppt_w</p:attrName>
                                        </p:attrNameLst>
                                      </p:cBhvr>
                                      <p:tavLst>
                                        <p:tav tm="0">
                                          <p:val>
                                            <p:fltVal val="0"/>
                                          </p:val>
                                        </p:tav>
                                        <p:tav tm="100000">
                                          <p:val>
                                            <p:strVal val="#ppt_w"/>
                                          </p:val>
                                        </p:tav>
                                      </p:tavLst>
                                    </p:anim>
                                    <p:anim calcmode="lin" valueType="num">
                                      <p:cBhvr>
                                        <p:cTn id="40" dur="1000" fill="hold"/>
                                        <p:tgtEl>
                                          <p:spTgt spid="850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4999" grpId="0"/>
      <p:bldP spid="85000" grpId="0"/>
      <p:bldP spid="85001" grpId="0"/>
      <p:bldP spid="85002" grpId="0"/>
      <p:bldP spid="850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2059" name="Rectangle 11"/>
          <p:cNvSpPr>
            <a:spLocks noGrp="1" noChangeArrowheads="1"/>
          </p:cNvSpPr>
          <p:nvPr>
            <p:ph type="ctrTitle"/>
          </p:nvPr>
        </p:nvSpPr>
        <p:spPr>
          <a:xfrm>
            <a:off x="2209800" y="584200"/>
            <a:ext cx="5890592" cy="1143000"/>
          </a:xfrm>
          <a:effectLst>
            <a:outerShdw blurRad="63500" dist="38099" dir="2700000" algn="ctr" rotWithShape="0">
              <a:srgbClr val="000000">
                <a:alpha val="74998"/>
              </a:srgbClr>
            </a:outerShdw>
          </a:effectLst>
        </p:spPr>
        <p:txBody>
          <a:bodyPr/>
          <a:lstStyle/>
          <a:p>
            <a:pPr algn="l" eaLnBrk="1" hangingPunct="1"/>
            <a:r>
              <a:rPr lang="en-US" sz="4800" dirty="0">
                <a:latin typeface="Georgia" charset="0"/>
                <a:ea typeface="ＭＳ Ｐゴシック" charset="0"/>
                <a:cs typeface="ＭＳ Ｐゴシック" charset="0"/>
              </a:rPr>
              <a:t>Die 3 </a:t>
            </a:r>
            <a:r>
              <a:rPr lang="en-US" sz="4800" dirty="0" err="1">
                <a:latin typeface="Georgia" charset="0"/>
                <a:ea typeface="ＭＳ Ｐゴシック" charset="0"/>
                <a:cs typeface="ＭＳ Ｐゴシック" charset="0"/>
              </a:rPr>
              <a:t>Farben</a:t>
            </a:r>
            <a:r>
              <a:rPr lang="en-US" sz="4800" dirty="0">
                <a:latin typeface="Georgia" charset="0"/>
                <a:ea typeface="ＭＳ Ｐゴシック" charset="0"/>
                <a:cs typeface="ＭＳ Ｐゴシック" charset="0"/>
              </a:rPr>
              <a:t> </a:t>
            </a:r>
            <a:r>
              <a:rPr lang="en-US" sz="4800" dirty="0" err="1">
                <a:latin typeface="Georgia" charset="0"/>
                <a:ea typeface="ＭＳ Ｐゴシック" charset="0"/>
                <a:cs typeface="ＭＳ Ｐゴシック" charset="0"/>
              </a:rPr>
              <a:t>Deiner</a:t>
            </a:r>
            <a:r>
              <a:rPr lang="en-US" sz="4800" dirty="0">
                <a:latin typeface="Georgia" charset="0"/>
                <a:ea typeface="ＭＳ Ｐゴシック" charset="0"/>
                <a:cs typeface="ＭＳ Ｐゴシック" charset="0"/>
              </a:rPr>
              <a:t> </a:t>
            </a:r>
            <a:r>
              <a:rPr lang="en-US" sz="4800" dirty="0" err="1">
                <a:latin typeface="Georgia" charset="0"/>
                <a:ea typeface="ＭＳ Ｐゴシック" charset="0"/>
                <a:cs typeface="ＭＳ Ｐゴシック" charset="0"/>
              </a:rPr>
              <a:t>Spiritualität</a:t>
            </a:r>
            <a:endParaRPr lang="en-US" dirty="0">
              <a:latin typeface="Arial" charset="0"/>
              <a:ea typeface="ＭＳ Ｐゴシック" charset="0"/>
              <a:cs typeface="ＭＳ Ｐゴシック" charset="0"/>
            </a:endParaRPr>
          </a:p>
        </p:txBody>
      </p:sp>
      <p:pic>
        <p:nvPicPr>
          <p:cNvPr id="16388" name="Picture 10" descr="3coys-LRp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255838"/>
            <a:ext cx="4221162" cy="422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87042"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asketische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87045"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87047" name="Text Box 7"/>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Disziplin</a:t>
            </a:r>
            <a:r>
              <a:rPr lang="en-US" sz="2800" i="1" dirty="0">
                <a:latin typeface="Trebuchet MS" charset="0"/>
              </a:rPr>
              <a:t> </a:t>
            </a:r>
            <a:r>
              <a:rPr lang="en-US" sz="2800" i="1" dirty="0" err="1">
                <a:latin typeface="Trebuchet MS" charset="0"/>
              </a:rPr>
              <a:t>für</a:t>
            </a:r>
            <a:r>
              <a:rPr lang="en-US" sz="2800" i="1" dirty="0">
                <a:latin typeface="Trebuchet MS" charset="0"/>
              </a:rPr>
              <a:t> Gott </a:t>
            </a:r>
            <a:r>
              <a:rPr lang="en-US" sz="2800" i="1" dirty="0" err="1">
                <a:latin typeface="Trebuchet MS" charset="0"/>
              </a:rPr>
              <a:t>entwickeln</a:t>
            </a:r>
            <a:endParaRPr lang="en-US" sz="2800" b="1" i="1" dirty="0">
              <a:latin typeface="Trebuchet MS Bold Italic" charset="0"/>
            </a:endParaRPr>
          </a:p>
        </p:txBody>
      </p:sp>
      <p:sp>
        <p:nvSpPr>
          <p:cNvPr id="87048"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87049" name="Text Box 9"/>
          <p:cNvSpPr txBox="1">
            <a:spLocks noChangeArrowheads="1"/>
          </p:cNvSpPr>
          <p:nvPr/>
        </p:nvSpPr>
        <p:spPr bwMode="auto">
          <a:xfrm>
            <a:off x="1066800" y="3354388"/>
            <a:ext cx="39624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Opfer</a:t>
            </a:r>
            <a:br>
              <a:rPr lang="en-US" sz="2800" i="1" dirty="0">
                <a:latin typeface="Trebuchet MS" charset="0"/>
              </a:rPr>
            </a:br>
            <a:r>
              <a:rPr lang="en-US" sz="2800" i="1" dirty="0">
                <a:latin typeface="Trebuchet MS" charset="0"/>
              </a:rPr>
              <a:t>&amp; </a:t>
            </a:r>
            <a:r>
              <a:rPr lang="en-US" sz="2800" i="1" dirty="0" err="1">
                <a:latin typeface="Trebuchet MS" charset="0"/>
              </a:rPr>
              <a:t>innere</a:t>
            </a:r>
            <a:r>
              <a:rPr lang="en-US" sz="2800" i="1" dirty="0">
                <a:latin typeface="Trebuchet MS" charset="0"/>
              </a:rPr>
              <a:t> </a:t>
            </a:r>
            <a:r>
              <a:rPr lang="en-US" sz="2800" i="1" dirty="0" err="1">
                <a:latin typeface="Trebuchet MS" charset="0"/>
              </a:rPr>
              <a:t>Werte</a:t>
            </a:r>
            <a:endParaRPr lang="en-US" sz="2800" b="1" i="1" dirty="0">
              <a:latin typeface="Trebuchet MS Bold Italic" charset="0"/>
            </a:endParaRPr>
          </a:p>
        </p:txBody>
      </p:sp>
      <p:sp>
        <p:nvSpPr>
          <p:cNvPr id="87050"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87051" name="Text Box 11"/>
          <p:cNvSpPr txBox="1">
            <a:spLocks noChangeArrowheads="1"/>
          </p:cNvSpPr>
          <p:nvPr/>
        </p:nvSpPr>
        <p:spPr bwMode="auto">
          <a:xfrm>
            <a:off x="1295400" y="4921250"/>
            <a:ext cx="7391400"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Ich bezwinge meinen Leib und zähme ihn, damit ich nicht anderen predige und selbst verwerflich werde. (1. Kor. 9,27)</a:t>
            </a:r>
            <a:endParaRPr lang="en-US" sz="2000" b="1" i="1" dirty="0">
              <a:latin typeface="Trebuchet MS Bold Italic" charset="0"/>
            </a:endParaRPr>
          </a:p>
        </p:txBody>
      </p:sp>
      <p:pic>
        <p:nvPicPr>
          <p:cNvPr id="87052" name="Picture 12" descr="3coys-LRp1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92238"/>
            <a:ext cx="3378200"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7045"/>
                                        </p:tgtEl>
                                        <p:attrNameLst>
                                          <p:attrName>style.visibility</p:attrName>
                                        </p:attrNameLst>
                                      </p:cBhvr>
                                      <p:to>
                                        <p:strVal val="visible"/>
                                      </p:to>
                                    </p:set>
                                    <p:anim calcmode="lin" valueType="num">
                                      <p:cBhvr>
                                        <p:cTn id="7" dur="1000" fill="hold"/>
                                        <p:tgtEl>
                                          <p:spTgt spid="87045"/>
                                        </p:tgtEl>
                                        <p:attrNameLst>
                                          <p:attrName>ppt_w</p:attrName>
                                        </p:attrNameLst>
                                      </p:cBhvr>
                                      <p:tavLst>
                                        <p:tav tm="0">
                                          <p:val>
                                            <p:fltVal val="0"/>
                                          </p:val>
                                        </p:tav>
                                        <p:tav tm="100000">
                                          <p:val>
                                            <p:strVal val="#ppt_w"/>
                                          </p:val>
                                        </p:tav>
                                      </p:tavLst>
                                    </p:anim>
                                    <p:anim calcmode="lin" valueType="num">
                                      <p:cBhvr>
                                        <p:cTn id="8" dur="1000" fill="hold"/>
                                        <p:tgtEl>
                                          <p:spTgt spid="87045"/>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87047"/>
                                        </p:tgtEl>
                                        <p:attrNameLst>
                                          <p:attrName>style.visibility</p:attrName>
                                        </p:attrNameLst>
                                      </p:cBhvr>
                                      <p:to>
                                        <p:strVal val="visible"/>
                                      </p:to>
                                    </p:set>
                                    <p:anim calcmode="lin" valueType="num">
                                      <p:cBhvr>
                                        <p:cTn id="12" dur="1000" fill="hold"/>
                                        <p:tgtEl>
                                          <p:spTgt spid="87047"/>
                                        </p:tgtEl>
                                        <p:attrNameLst>
                                          <p:attrName>ppt_w</p:attrName>
                                        </p:attrNameLst>
                                      </p:cBhvr>
                                      <p:tavLst>
                                        <p:tav tm="0">
                                          <p:val>
                                            <p:fltVal val="0"/>
                                          </p:val>
                                        </p:tav>
                                        <p:tav tm="100000">
                                          <p:val>
                                            <p:strVal val="#ppt_w"/>
                                          </p:val>
                                        </p:tav>
                                      </p:tavLst>
                                    </p:anim>
                                    <p:anim calcmode="lin" valueType="num">
                                      <p:cBhvr>
                                        <p:cTn id="13" dur="1000" fill="hold"/>
                                        <p:tgtEl>
                                          <p:spTgt spid="8704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7048"/>
                                        </p:tgtEl>
                                        <p:attrNameLst>
                                          <p:attrName>style.visibility</p:attrName>
                                        </p:attrNameLst>
                                      </p:cBhvr>
                                      <p:to>
                                        <p:strVal val="visible"/>
                                      </p:to>
                                    </p:set>
                                    <p:anim calcmode="lin" valueType="num">
                                      <p:cBhvr>
                                        <p:cTn id="18" dur="1000" fill="hold"/>
                                        <p:tgtEl>
                                          <p:spTgt spid="87048"/>
                                        </p:tgtEl>
                                        <p:attrNameLst>
                                          <p:attrName>ppt_w</p:attrName>
                                        </p:attrNameLst>
                                      </p:cBhvr>
                                      <p:tavLst>
                                        <p:tav tm="0">
                                          <p:val>
                                            <p:fltVal val="0"/>
                                          </p:val>
                                        </p:tav>
                                        <p:tav tm="100000">
                                          <p:val>
                                            <p:strVal val="#ppt_w"/>
                                          </p:val>
                                        </p:tav>
                                      </p:tavLst>
                                    </p:anim>
                                    <p:anim calcmode="lin" valueType="num">
                                      <p:cBhvr>
                                        <p:cTn id="19" dur="1000" fill="hold"/>
                                        <p:tgtEl>
                                          <p:spTgt spid="87048"/>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87049"/>
                                        </p:tgtEl>
                                        <p:attrNameLst>
                                          <p:attrName>style.visibility</p:attrName>
                                        </p:attrNameLst>
                                      </p:cBhvr>
                                      <p:to>
                                        <p:strVal val="visible"/>
                                      </p:to>
                                    </p:set>
                                    <p:anim calcmode="lin" valueType="num">
                                      <p:cBhvr>
                                        <p:cTn id="23" dur="1000" fill="hold"/>
                                        <p:tgtEl>
                                          <p:spTgt spid="87049"/>
                                        </p:tgtEl>
                                        <p:attrNameLst>
                                          <p:attrName>ppt_w</p:attrName>
                                        </p:attrNameLst>
                                      </p:cBhvr>
                                      <p:tavLst>
                                        <p:tav tm="0">
                                          <p:val>
                                            <p:fltVal val="0"/>
                                          </p:val>
                                        </p:tav>
                                        <p:tav tm="100000">
                                          <p:val>
                                            <p:strVal val="#ppt_w"/>
                                          </p:val>
                                        </p:tav>
                                      </p:tavLst>
                                    </p:anim>
                                    <p:anim calcmode="lin" valueType="num">
                                      <p:cBhvr>
                                        <p:cTn id="24" dur="1000" fill="hold"/>
                                        <p:tgtEl>
                                          <p:spTgt spid="87049"/>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7050"/>
                                        </p:tgtEl>
                                        <p:attrNameLst>
                                          <p:attrName>style.visibility</p:attrName>
                                        </p:attrNameLst>
                                      </p:cBhvr>
                                      <p:to>
                                        <p:strVal val="visible"/>
                                      </p:to>
                                    </p:set>
                                    <p:anim calcmode="lin" valueType="num">
                                      <p:cBhvr>
                                        <p:cTn id="29" dur="1000" fill="hold"/>
                                        <p:tgtEl>
                                          <p:spTgt spid="87050"/>
                                        </p:tgtEl>
                                        <p:attrNameLst>
                                          <p:attrName>ppt_w</p:attrName>
                                        </p:attrNameLst>
                                      </p:cBhvr>
                                      <p:tavLst>
                                        <p:tav tm="0">
                                          <p:val>
                                            <p:fltVal val="0"/>
                                          </p:val>
                                        </p:tav>
                                        <p:tav tm="100000">
                                          <p:val>
                                            <p:strVal val="#ppt_w"/>
                                          </p:val>
                                        </p:tav>
                                      </p:tavLst>
                                    </p:anim>
                                    <p:anim calcmode="lin" valueType="num">
                                      <p:cBhvr>
                                        <p:cTn id="30" dur="1000" fill="hold"/>
                                        <p:tgtEl>
                                          <p:spTgt spid="87050"/>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87051"/>
                                        </p:tgtEl>
                                        <p:attrNameLst>
                                          <p:attrName>style.visibility</p:attrName>
                                        </p:attrNameLst>
                                      </p:cBhvr>
                                      <p:to>
                                        <p:strVal val="visible"/>
                                      </p:to>
                                    </p:set>
                                    <p:anim calcmode="lin" valueType="num">
                                      <p:cBhvr>
                                        <p:cTn id="34" dur="1000" fill="hold"/>
                                        <p:tgtEl>
                                          <p:spTgt spid="87051"/>
                                        </p:tgtEl>
                                        <p:attrNameLst>
                                          <p:attrName>ppt_w</p:attrName>
                                        </p:attrNameLst>
                                      </p:cBhvr>
                                      <p:tavLst>
                                        <p:tav tm="0">
                                          <p:val>
                                            <p:fltVal val="0"/>
                                          </p:val>
                                        </p:tav>
                                        <p:tav tm="100000">
                                          <p:val>
                                            <p:strVal val="#ppt_w"/>
                                          </p:val>
                                        </p:tav>
                                      </p:tavLst>
                                    </p:anim>
                                    <p:anim calcmode="lin" valueType="num">
                                      <p:cBhvr>
                                        <p:cTn id="35" dur="1000" fill="hold"/>
                                        <p:tgtEl>
                                          <p:spTgt spid="87051"/>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87052"/>
                                        </p:tgtEl>
                                        <p:attrNameLst>
                                          <p:attrName>style.visibility</p:attrName>
                                        </p:attrNameLst>
                                      </p:cBhvr>
                                      <p:to>
                                        <p:strVal val="visible"/>
                                      </p:to>
                                    </p:set>
                                    <p:anim calcmode="lin" valueType="num">
                                      <p:cBhvr>
                                        <p:cTn id="39" dur="1000" fill="hold"/>
                                        <p:tgtEl>
                                          <p:spTgt spid="87052"/>
                                        </p:tgtEl>
                                        <p:attrNameLst>
                                          <p:attrName>ppt_w</p:attrName>
                                        </p:attrNameLst>
                                      </p:cBhvr>
                                      <p:tavLst>
                                        <p:tav tm="0">
                                          <p:val>
                                            <p:fltVal val="0"/>
                                          </p:val>
                                        </p:tav>
                                        <p:tav tm="100000">
                                          <p:val>
                                            <p:strVal val="#ppt_w"/>
                                          </p:val>
                                        </p:tav>
                                      </p:tavLst>
                                    </p:anim>
                                    <p:anim calcmode="lin" valueType="num">
                                      <p:cBhvr>
                                        <p:cTn id="40" dur="1000" fill="hold"/>
                                        <p:tgtEl>
                                          <p:spTgt spid="8705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5" grpId="0"/>
      <p:bldP spid="87047" grpId="0"/>
      <p:bldP spid="87048" grpId="0"/>
      <p:bldP spid="87049" grpId="0"/>
      <p:bldP spid="87050" grpId="0"/>
      <p:bldP spid="870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89090"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enthusiastische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89093"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89095" name="Text Box 7"/>
          <p:cNvSpPr txBox="1">
            <a:spLocks noChangeArrowheads="1"/>
          </p:cNvSpPr>
          <p:nvPr/>
        </p:nvSpPr>
        <p:spPr bwMode="auto">
          <a:xfrm>
            <a:off x="1219200" y="1695450"/>
            <a:ext cx="36576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Gottes</a:t>
            </a:r>
            <a:r>
              <a:rPr lang="en-US" sz="2800" i="1" dirty="0">
                <a:latin typeface="Trebuchet MS" charset="0"/>
              </a:rPr>
              <a:t> Kraft </a:t>
            </a:r>
            <a:r>
              <a:rPr lang="en-US" sz="2800" i="1" dirty="0" err="1">
                <a:latin typeface="Trebuchet MS" charset="0"/>
              </a:rPr>
              <a:t>feiern</a:t>
            </a:r>
            <a:endParaRPr lang="en-US" sz="2800" b="1" i="1" dirty="0">
              <a:latin typeface="Trebuchet MS Bold Italic" charset="0"/>
            </a:endParaRPr>
          </a:p>
        </p:txBody>
      </p:sp>
      <p:sp>
        <p:nvSpPr>
          <p:cNvPr id="89096"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89097" name="Text Box 9"/>
          <p:cNvSpPr txBox="1">
            <a:spLocks noChangeArrowheads="1"/>
          </p:cNvSpPr>
          <p:nvPr/>
        </p:nvSpPr>
        <p:spPr bwMode="auto">
          <a:xfrm>
            <a:off x="1219200" y="3354388"/>
            <a:ext cx="365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Vollmacht</a:t>
            </a:r>
            <a:br>
              <a:rPr lang="en-US" sz="2800" i="1" dirty="0">
                <a:latin typeface="Trebuchet MS" charset="0"/>
              </a:rPr>
            </a:br>
            <a:r>
              <a:rPr lang="en-US" sz="2800" i="1" dirty="0">
                <a:latin typeface="Trebuchet MS" charset="0"/>
              </a:rPr>
              <a:t>&amp; </a:t>
            </a:r>
            <a:r>
              <a:rPr lang="en-US" sz="2800" i="1" dirty="0" err="1">
                <a:latin typeface="Trebuchet MS" charset="0"/>
              </a:rPr>
              <a:t>Begeisterung</a:t>
            </a:r>
            <a:endParaRPr lang="en-US" sz="2800" b="1" i="1" dirty="0">
              <a:latin typeface="Trebuchet MS Bold Italic" charset="0"/>
            </a:endParaRPr>
          </a:p>
        </p:txBody>
      </p:sp>
      <p:sp>
        <p:nvSpPr>
          <p:cNvPr id="89098"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89099" name="Text Box 11"/>
          <p:cNvSpPr txBox="1">
            <a:spLocks noChangeArrowheads="1"/>
          </p:cNvSpPr>
          <p:nvPr/>
        </p:nvSpPr>
        <p:spPr bwMode="auto">
          <a:xfrm>
            <a:off x="1295400" y="4921250"/>
            <a:ext cx="7391400"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Denn das Reich Gottes steht nicht in Worten, sondern in Kraft.</a:t>
            </a:r>
            <a:br>
              <a:rPr lang="de" sz="2300" i="1" dirty="0">
                <a:latin typeface="Trebuchet MS" charset="0"/>
              </a:rPr>
            </a:br>
            <a:r>
              <a:rPr lang="de" sz="2300" i="1" dirty="0">
                <a:latin typeface="Trebuchet MS" charset="0"/>
              </a:rPr>
              <a:t>(1. Kor. 4,20)</a:t>
            </a:r>
            <a:endParaRPr lang="en-US" sz="2000" b="1" i="1" dirty="0">
              <a:latin typeface="Trebuchet MS Bold Italic" charset="0"/>
            </a:endParaRPr>
          </a:p>
        </p:txBody>
      </p:sp>
      <p:pic>
        <p:nvPicPr>
          <p:cNvPr id="89100" name="Picture 12" descr="3coys-LRp1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92238"/>
            <a:ext cx="3382962"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p:cTn id="7" dur="1000" fill="hold"/>
                                        <p:tgtEl>
                                          <p:spTgt spid="89093"/>
                                        </p:tgtEl>
                                        <p:attrNameLst>
                                          <p:attrName>ppt_w</p:attrName>
                                        </p:attrNameLst>
                                      </p:cBhvr>
                                      <p:tavLst>
                                        <p:tav tm="0">
                                          <p:val>
                                            <p:fltVal val="0"/>
                                          </p:val>
                                        </p:tav>
                                        <p:tav tm="100000">
                                          <p:val>
                                            <p:strVal val="#ppt_w"/>
                                          </p:val>
                                        </p:tav>
                                      </p:tavLst>
                                    </p:anim>
                                    <p:anim calcmode="lin" valueType="num">
                                      <p:cBhvr>
                                        <p:cTn id="8" dur="1000" fill="hold"/>
                                        <p:tgtEl>
                                          <p:spTgt spid="89093"/>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89095"/>
                                        </p:tgtEl>
                                        <p:attrNameLst>
                                          <p:attrName>style.visibility</p:attrName>
                                        </p:attrNameLst>
                                      </p:cBhvr>
                                      <p:to>
                                        <p:strVal val="visible"/>
                                      </p:to>
                                    </p:set>
                                    <p:anim calcmode="lin" valueType="num">
                                      <p:cBhvr>
                                        <p:cTn id="12" dur="1000" fill="hold"/>
                                        <p:tgtEl>
                                          <p:spTgt spid="89095"/>
                                        </p:tgtEl>
                                        <p:attrNameLst>
                                          <p:attrName>ppt_w</p:attrName>
                                        </p:attrNameLst>
                                      </p:cBhvr>
                                      <p:tavLst>
                                        <p:tav tm="0">
                                          <p:val>
                                            <p:fltVal val="0"/>
                                          </p:val>
                                        </p:tav>
                                        <p:tav tm="100000">
                                          <p:val>
                                            <p:strVal val="#ppt_w"/>
                                          </p:val>
                                        </p:tav>
                                      </p:tavLst>
                                    </p:anim>
                                    <p:anim calcmode="lin" valueType="num">
                                      <p:cBhvr>
                                        <p:cTn id="13" dur="1000" fill="hold"/>
                                        <p:tgtEl>
                                          <p:spTgt spid="8909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89096"/>
                                        </p:tgtEl>
                                        <p:attrNameLst>
                                          <p:attrName>style.visibility</p:attrName>
                                        </p:attrNameLst>
                                      </p:cBhvr>
                                      <p:to>
                                        <p:strVal val="visible"/>
                                      </p:to>
                                    </p:set>
                                    <p:anim calcmode="lin" valueType="num">
                                      <p:cBhvr>
                                        <p:cTn id="18" dur="1000" fill="hold"/>
                                        <p:tgtEl>
                                          <p:spTgt spid="89096"/>
                                        </p:tgtEl>
                                        <p:attrNameLst>
                                          <p:attrName>ppt_w</p:attrName>
                                        </p:attrNameLst>
                                      </p:cBhvr>
                                      <p:tavLst>
                                        <p:tav tm="0">
                                          <p:val>
                                            <p:fltVal val="0"/>
                                          </p:val>
                                        </p:tav>
                                        <p:tav tm="100000">
                                          <p:val>
                                            <p:strVal val="#ppt_w"/>
                                          </p:val>
                                        </p:tav>
                                      </p:tavLst>
                                    </p:anim>
                                    <p:anim calcmode="lin" valueType="num">
                                      <p:cBhvr>
                                        <p:cTn id="19" dur="1000" fill="hold"/>
                                        <p:tgtEl>
                                          <p:spTgt spid="89096"/>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89097"/>
                                        </p:tgtEl>
                                        <p:attrNameLst>
                                          <p:attrName>style.visibility</p:attrName>
                                        </p:attrNameLst>
                                      </p:cBhvr>
                                      <p:to>
                                        <p:strVal val="visible"/>
                                      </p:to>
                                    </p:set>
                                    <p:anim calcmode="lin" valueType="num">
                                      <p:cBhvr>
                                        <p:cTn id="23" dur="1000" fill="hold"/>
                                        <p:tgtEl>
                                          <p:spTgt spid="89097"/>
                                        </p:tgtEl>
                                        <p:attrNameLst>
                                          <p:attrName>ppt_w</p:attrName>
                                        </p:attrNameLst>
                                      </p:cBhvr>
                                      <p:tavLst>
                                        <p:tav tm="0">
                                          <p:val>
                                            <p:fltVal val="0"/>
                                          </p:val>
                                        </p:tav>
                                        <p:tav tm="100000">
                                          <p:val>
                                            <p:strVal val="#ppt_w"/>
                                          </p:val>
                                        </p:tav>
                                      </p:tavLst>
                                    </p:anim>
                                    <p:anim calcmode="lin" valueType="num">
                                      <p:cBhvr>
                                        <p:cTn id="24" dur="1000" fill="hold"/>
                                        <p:tgtEl>
                                          <p:spTgt spid="89097"/>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9098"/>
                                        </p:tgtEl>
                                        <p:attrNameLst>
                                          <p:attrName>style.visibility</p:attrName>
                                        </p:attrNameLst>
                                      </p:cBhvr>
                                      <p:to>
                                        <p:strVal val="visible"/>
                                      </p:to>
                                    </p:set>
                                    <p:anim calcmode="lin" valueType="num">
                                      <p:cBhvr>
                                        <p:cTn id="29" dur="1000" fill="hold"/>
                                        <p:tgtEl>
                                          <p:spTgt spid="89098"/>
                                        </p:tgtEl>
                                        <p:attrNameLst>
                                          <p:attrName>ppt_w</p:attrName>
                                        </p:attrNameLst>
                                      </p:cBhvr>
                                      <p:tavLst>
                                        <p:tav tm="0">
                                          <p:val>
                                            <p:fltVal val="0"/>
                                          </p:val>
                                        </p:tav>
                                        <p:tav tm="100000">
                                          <p:val>
                                            <p:strVal val="#ppt_w"/>
                                          </p:val>
                                        </p:tav>
                                      </p:tavLst>
                                    </p:anim>
                                    <p:anim calcmode="lin" valueType="num">
                                      <p:cBhvr>
                                        <p:cTn id="30" dur="1000" fill="hold"/>
                                        <p:tgtEl>
                                          <p:spTgt spid="89098"/>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89099"/>
                                        </p:tgtEl>
                                        <p:attrNameLst>
                                          <p:attrName>style.visibility</p:attrName>
                                        </p:attrNameLst>
                                      </p:cBhvr>
                                      <p:to>
                                        <p:strVal val="visible"/>
                                      </p:to>
                                    </p:set>
                                    <p:anim calcmode="lin" valueType="num">
                                      <p:cBhvr>
                                        <p:cTn id="34" dur="1000" fill="hold"/>
                                        <p:tgtEl>
                                          <p:spTgt spid="89099"/>
                                        </p:tgtEl>
                                        <p:attrNameLst>
                                          <p:attrName>ppt_w</p:attrName>
                                        </p:attrNameLst>
                                      </p:cBhvr>
                                      <p:tavLst>
                                        <p:tav tm="0">
                                          <p:val>
                                            <p:fltVal val="0"/>
                                          </p:val>
                                        </p:tav>
                                        <p:tav tm="100000">
                                          <p:val>
                                            <p:strVal val="#ppt_w"/>
                                          </p:val>
                                        </p:tav>
                                      </p:tavLst>
                                    </p:anim>
                                    <p:anim calcmode="lin" valueType="num">
                                      <p:cBhvr>
                                        <p:cTn id="35" dur="1000" fill="hold"/>
                                        <p:tgtEl>
                                          <p:spTgt spid="89099"/>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89100"/>
                                        </p:tgtEl>
                                        <p:attrNameLst>
                                          <p:attrName>style.visibility</p:attrName>
                                        </p:attrNameLst>
                                      </p:cBhvr>
                                      <p:to>
                                        <p:strVal val="visible"/>
                                      </p:to>
                                    </p:set>
                                    <p:anim calcmode="lin" valueType="num">
                                      <p:cBhvr>
                                        <p:cTn id="39" dur="1000" fill="hold"/>
                                        <p:tgtEl>
                                          <p:spTgt spid="89100"/>
                                        </p:tgtEl>
                                        <p:attrNameLst>
                                          <p:attrName>ppt_w</p:attrName>
                                        </p:attrNameLst>
                                      </p:cBhvr>
                                      <p:tavLst>
                                        <p:tav tm="0">
                                          <p:val>
                                            <p:fltVal val="0"/>
                                          </p:val>
                                        </p:tav>
                                        <p:tav tm="100000">
                                          <p:val>
                                            <p:strVal val="#ppt_w"/>
                                          </p:val>
                                        </p:tav>
                                      </p:tavLst>
                                    </p:anim>
                                    <p:anim calcmode="lin" valueType="num">
                                      <p:cBhvr>
                                        <p:cTn id="40" dur="1000" fill="hold"/>
                                        <p:tgtEl>
                                          <p:spTgt spid="89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89095" grpId="0"/>
      <p:bldP spid="89096" grpId="0"/>
      <p:bldP spid="89097" grpId="0"/>
      <p:bldP spid="89098" grpId="0"/>
      <p:bldP spid="8909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91138"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mystische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91141"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91143" name="Text Box 7"/>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a:latin typeface="Trebuchet MS" charset="0"/>
              </a:rPr>
              <a:t>In </a:t>
            </a:r>
            <a:r>
              <a:rPr lang="en-US" sz="2800" i="1" dirty="0" err="1">
                <a:latin typeface="Trebuchet MS" charset="0"/>
              </a:rPr>
              <a:t>Gottes</a:t>
            </a:r>
            <a:r>
              <a:rPr lang="en-US" sz="2800" i="1" dirty="0">
                <a:latin typeface="Trebuchet MS" charset="0"/>
              </a:rPr>
              <a:t> </a:t>
            </a:r>
            <a:r>
              <a:rPr lang="en-US" sz="2800" i="1" dirty="0" err="1">
                <a:latin typeface="Trebuchet MS" charset="0"/>
              </a:rPr>
              <a:t>Gegenwart</a:t>
            </a:r>
            <a:r>
              <a:rPr lang="en-US" sz="2800" i="1" dirty="0">
                <a:latin typeface="Trebuchet MS" charset="0"/>
              </a:rPr>
              <a:t> </a:t>
            </a:r>
            <a:r>
              <a:rPr lang="en-US" sz="2800" i="1" dirty="0" err="1">
                <a:latin typeface="Trebuchet MS" charset="0"/>
              </a:rPr>
              <a:t>ruhen</a:t>
            </a:r>
            <a:endParaRPr lang="en-US" sz="2800" b="1" i="1" dirty="0">
              <a:latin typeface="Trebuchet MS Bold Italic" charset="0"/>
            </a:endParaRPr>
          </a:p>
        </p:txBody>
      </p:sp>
      <p:sp>
        <p:nvSpPr>
          <p:cNvPr id="91144"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Fokus</a:t>
            </a:r>
            <a:endParaRPr lang="en-US" sz="3000" dirty="0">
              <a:latin typeface="Trebuchet MS Bold Italic" charset="0"/>
            </a:endParaRPr>
          </a:p>
        </p:txBody>
      </p:sp>
      <p:sp>
        <p:nvSpPr>
          <p:cNvPr id="91145" name="Text Box 9"/>
          <p:cNvSpPr txBox="1">
            <a:spLocks noChangeArrowheads="1"/>
          </p:cNvSpPr>
          <p:nvPr/>
        </p:nvSpPr>
        <p:spPr bwMode="auto">
          <a:xfrm>
            <a:off x="1219200" y="3354388"/>
            <a:ext cx="365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Geheimnis</a:t>
            </a:r>
            <a:br>
              <a:rPr lang="en-US" sz="2800" i="1" dirty="0">
                <a:latin typeface="Trebuchet MS" charset="0"/>
              </a:rPr>
            </a:br>
            <a:r>
              <a:rPr lang="en-US" sz="2800" i="1" dirty="0">
                <a:latin typeface="Trebuchet MS" charset="0"/>
              </a:rPr>
              <a:t>&amp; </a:t>
            </a:r>
            <a:r>
              <a:rPr lang="en-US" sz="2800" i="1" dirty="0" err="1">
                <a:latin typeface="Trebuchet MS" charset="0"/>
              </a:rPr>
              <a:t>Andacht</a:t>
            </a:r>
            <a:endParaRPr lang="en-US" sz="2800" b="1" i="1" dirty="0">
              <a:latin typeface="Trebuchet MS Bold Italic" charset="0"/>
            </a:endParaRPr>
          </a:p>
        </p:txBody>
      </p:sp>
      <p:sp>
        <p:nvSpPr>
          <p:cNvPr id="91146"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91147" name="Text Box 11"/>
          <p:cNvSpPr txBox="1">
            <a:spLocks noChangeArrowheads="1"/>
          </p:cNvSpPr>
          <p:nvPr/>
        </p:nvSpPr>
        <p:spPr bwMode="auto">
          <a:xfrm>
            <a:off x="1295400" y="4921250"/>
            <a:ext cx="7391400"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Wir wissen nicht, was wir beten sollen, wie sich‘s gebührt, sondern der Geist selbst vertritt uns mit unaussprechlichem Seufzen.</a:t>
            </a:r>
            <a:br>
              <a:rPr lang="de" sz="2300" i="1" dirty="0">
                <a:latin typeface="Trebuchet MS" charset="0"/>
              </a:rPr>
            </a:br>
            <a:r>
              <a:rPr lang="de" sz="2300" i="1" dirty="0">
                <a:latin typeface="Trebuchet MS" charset="0"/>
              </a:rPr>
              <a:t>(Röm. 8,26)</a:t>
            </a:r>
            <a:endParaRPr lang="en-US" sz="2000" b="1" i="1" dirty="0">
              <a:latin typeface="Trebuchet MS Bold Italic" charset="0"/>
            </a:endParaRPr>
          </a:p>
        </p:txBody>
      </p:sp>
      <p:pic>
        <p:nvPicPr>
          <p:cNvPr id="91148" name="Picture 12" descr="3coys-LRp1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92238"/>
            <a:ext cx="3382962" cy="2309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 calcmode="lin" valueType="num">
                                      <p:cBhvr>
                                        <p:cTn id="7" dur="1000" fill="hold"/>
                                        <p:tgtEl>
                                          <p:spTgt spid="91141"/>
                                        </p:tgtEl>
                                        <p:attrNameLst>
                                          <p:attrName>ppt_w</p:attrName>
                                        </p:attrNameLst>
                                      </p:cBhvr>
                                      <p:tavLst>
                                        <p:tav tm="0">
                                          <p:val>
                                            <p:fltVal val="0"/>
                                          </p:val>
                                        </p:tav>
                                        <p:tav tm="100000">
                                          <p:val>
                                            <p:strVal val="#ppt_w"/>
                                          </p:val>
                                        </p:tav>
                                      </p:tavLst>
                                    </p:anim>
                                    <p:anim calcmode="lin" valueType="num">
                                      <p:cBhvr>
                                        <p:cTn id="8" dur="1000" fill="hold"/>
                                        <p:tgtEl>
                                          <p:spTgt spid="9114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91143"/>
                                        </p:tgtEl>
                                        <p:attrNameLst>
                                          <p:attrName>style.visibility</p:attrName>
                                        </p:attrNameLst>
                                      </p:cBhvr>
                                      <p:to>
                                        <p:strVal val="visible"/>
                                      </p:to>
                                    </p:set>
                                    <p:anim calcmode="lin" valueType="num">
                                      <p:cBhvr>
                                        <p:cTn id="12" dur="1000" fill="hold"/>
                                        <p:tgtEl>
                                          <p:spTgt spid="91143"/>
                                        </p:tgtEl>
                                        <p:attrNameLst>
                                          <p:attrName>ppt_w</p:attrName>
                                        </p:attrNameLst>
                                      </p:cBhvr>
                                      <p:tavLst>
                                        <p:tav tm="0">
                                          <p:val>
                                            <p:fltVal val="0"/>
                                          </p:val>
                                        </p:tav>
                                        <p:tav tm="100000">
                                          <p:val>
                                            <p:strVal val="#ppt_w"/>
                                          </p:val>
                                        </p:tav>
                                      </p:tavLst>
                                    </p:anim>
                                    <p:anim calcmode="lin" valueType="num">
                                      <p:cBhvr>
                                        <p:cTn id="13" dur="1000" fill="hold"/>
                                        <p:tgtEl>
                                          <p:spTgt spid="91143"/>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1144"/>
                                        </p:tgtEl>
                                        <p:attrNameLst>
                                          <p:attrName>style.visibility</p:attrName>
                                        </p:attrNameLst>
                                      </p:cBhvr>
                                      <p:to>
                                        <p:strVal val="visible"/>
                                      </p:to>
                                    </p:set>
                                    <p:anim calcmode="lin" valueType="num">
                                      <p:cBhvr>
                                        <p:cTn id="18" dur="1000" fill="hold"/>
                                        <p:tgtEl>
                                          <p:spTgt spid="91144"/>
                                        </p:tgtEl>
                                        <p:attrNameLst>
                                          <p:attrName>ppt_w</p:attrName>
                                        </p:attrNameLst>
                                      </p:cBhvr>
                                      <p:tavLst>
                                        <p:tav tm="0">
                                          <p:val>
                                            <p:fltVal val="0"/>
                                          </p:val>
                                        </p:tav>
                                        <p:tav tm="100000">
                                          <p:val>
                                            <p:strVal val="#ppt_w"/>
                                          </p:val>
                                        </p:tav>
                                      </p:tavLst>
                                    </p:anim>
                                    <p:anim calcmode="lin" valueType="num">
                                      <p:cBhvr>
                                        <p:cTn id="19" dur="1000" fill="hold"/>
                                        <p:tgtEl>
                                          <p:spTgt spid="91144"/>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91145"/>
                                        </p:tgtEl>
                                        <p:attrNameLst>
                                          <p:attrName>style.visibility</p:attrName>
                                        </p:attrNameLst>
                                      </p:cBhvr>
                                      <p:to>
                                        <p:strVal val="visible"/>
                                      </p:to>
                                    </p:set>
                                    <p:anim calcmode="lin" valueType="num">
                                      <p:cBhvr>
                                        <p:cTn id="23" dur="1000" fill="hold"/>
                                        <p:tgtEl>
                                          <p:spTgt spid="91145"/>
                                        </p:tgtEl>
                                        <p:attrNameLst>
                                          <p:attrName>ppt_w</p:attrName>
                                        </p:attrNameLst>
                                      </p:cBhvr>
                                      <p:tavLst>
                                        <p:tav tm="0">
                                          <p:val>
                                            <p:fltVal val="0"/>
                                          </p:val>
                                        </p:tav>
                                        <p:tav tm="100000">
                                          <p:val>
                                            <p:strVal val="#ppt_w"/>
                                          </p:val>
                                        </p:tav>
                                      </p:tavLst>
                                    </p:anim>
                                    <p:anim calcmode="lin" valueType="num">
                                      <p:cBhvr>
                                        <p:cTn id="24" dur="1000" fill="hold"/>
                                        <p:tgtEl>
                                          <p:spTgt spid="91145"/>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1146"/>
                                        </p:tgtEl>
                                        <p:attrNameLst>
                                          <p:attrName>style.visibility</p:attrName>
                                        </p:attrNameLst>
                                      </p:cBhvr>
                                      <p:to>
                                        <p:strVal val="visible"/>
                                      </p:to>
                                    </p:set>
                                    <p:anim calcmode="lin" valueType="num">
                                      <p:cBhvr>
                                        <p:cTn id="29" dur="1000" fill="hold"/>
                                        <p:tgtEl>
                                          <p:spTgt spid="91146"/>
                                        </p:tgtEl>
                                        <p:attrNameLst>
                                          <p:attrName>ppt_w</p:attrName>
                                        </p:attrNameLst>
                                      </p:cBhvr>
                                      <p:tavLst>
                                        <p:tav tm="0">
                                          <p:val>
                                            <p:fltVal val="0"/>
                                          </p:val>
                                        </p:tav>
                                        <p:tav tm="100000">
                                          <p:val>
                                            <p:strVal val="#ppt_w"/>
                                          </p:val>
                                        </p:tav>
                                      </p:tavLst>
                                    </p:anim>
                                    <p:anim calcmode="lin" valueType="num">
                                      <p:cBhvr>
                                        <p:cTn id="30" dur="1000" fill="hold"/>
                                        <p:tgtEl>
                                          <p:spTgt spid="91146"/>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91147"/>
                                        </p:tgtEl>
                                        <p:attrNameLst>
                                          <p:attrName>style.visibility</p:attrName>
                                        </p:attrNameLst>
                                      </p:cBhvr>
                                      <p:to>
                                        <p:strVal val="visible"/>
                                      </p:to>
                                    </p:set>
                                    <p:anim calcmode="lin" valueType="num">
                                      <p:cBhvr>
                                        <p:cTn id="34" dur="1000" fill="hold"/>
                                        <p:tgtEl>
                                          <p:spTgt spid="91147"/>
                                        </p:tgtEl>
                                        <p:attrNameLst>
                                          <p:attrName>ppt_w</p:attrName>
                                        </p:attrNameLst>
                                      </p:cBhvr>
                                      <p:tavLst>
                                        <p:tav tm="0">
                                          <p:val>
                                            <p:fltVal val="0"/>
                                          </p:val>
                                        </p:tav>
                                        <p:tav tm="100000">
                                          <p:val>
                                            <p:strVal val="#ppt_w"/>
                                          </p:val>
                                        </p:tav>
                                      </p:tavLst>
                                    </p:anim>
                                    <p:anim calcmode="lin" valueType="num">
                                      <p:cBhvr>
                                        <p:cTn id="35" dur="1000" fill="hold"/>
                                        <p:tgtEl>
                                          <p:spTgt spid="91147"/>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91148"/>
                                        </p:tgtEl>
                                        <p:attrNameLst>
                                          <p:attrName>style.visibility</p:attrName>
                                        </p:attrNameLst>
                                      </p:cBhvr>
                                      <p:to>
                                        <p:strVal val="visible"/>
                                      </p:to>
                                    </p:set>
                                    <p:anim calcmode="lin" valueType="num">
                                      <p:cBhvr>
                                        <p:cTn id="39" dur="1000" fill="hold"/>
                                        <p:tgtEl>
                                          <p:spTgt spid="91148"/>
                                        </p:tgtEl>
                                        <p:attrNameLst>
                                          <p:attrName>ppt_w</p:attrName>
                                        </p:attrNameLst>
                                      </p:cBhvr>
                                      <p:tavLst>
                                        <p:tav tm="0">
                                          <p:val>
                                            <p:fltVal val="0"/>
                                          </p:val>
                                        </p:tav>
                                        <p:tav tm="100000">
                                          <p:val>
                                            <p:strVal val="#ppt_w"/>
                                          </p:val>
                                        </p:tav>
                                      </p:tavLst>
                                    </p:anim>
                                    <p:anim calcmode="lin" valueType="num">
                                      <p:cBhvr>
                                        <p:cTn id="40" dur="1000" fill="hold"/>
                                        <p:tgtEl>
                                          <p:spTgt spid="91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p:bldP spid="91143" grpId="0"/>
      <p:bldP spid="91144" grpId="0"/>
      <p:bldP spid="91145" grpId="0"/>
      <p:bldP spid="91146" grpId="0"/>
      <p:bldP spid="911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93186"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Der </a:t>
            </a:r>
            <a:r>
              <a:rPr lang="en-US" sz="3400" dirty="0" err="1">
                <a:latin typeface="Georgia" charset="0"/>
              </a:rPr>
              <a:t>sakramentale</a:t>
            </a:r>
            <a:r>
              <a:rPr lang="en-US" sz="3400" dirty="0">
                <a:latin typeface="Georgia" charset="0"/>
              </a:rPr>
              <a:t> </a:t>
            </a:r>
            <a:r>
              <a:rPr lang="en-US" sz="3400" dirty="0" err="1">
                <a:latin typeface="Georgia" charset="0"/>
              </a:rPr>
              <a:t>Stil</a:t>
            </a:r>
            <a:endParaRPr lang="en-US" sz="3400" dirty="0">
              <a:latin typeface="Georgia" charset="0"/>
            </a:endParaRPr>
          </a:p>
        </p:txBody>
      </p:sp>
      <p:sp>
        <p:nvSpPr>
          <p:cNvPr id="93189" name="Text Box 5"/>
          <p:cNvSpPr txBox="1">
            <a:spLocks noChangeArrowheads="1"/>
          </p:cNvSpPr>
          <p:nvPr/>
        </p:nvSpPr>
        <p:spPr bwMode="auto">
          <a:xfrm>
            <a:off x="1219200" y="1238250"/>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Motto</a:t>
            </a:r>
            <a:endParaRPr lang="en-US" sz="3000">
              <a:latin typeface="Trebuchet MS Bold Italic" charset="0"/>
            </a:endParaRPr>
          </a:p>
        </p:txBody>
      </p:sp>
      <p:sp>
        <p:nvSpPr>
          <p:cNvPr id="93191" name="Text Box 7"/>
          <p:cNvSpPr txBox="1">
            <a:spLocks noChangeArrowheads="1"/>
          </p:cNvSpPr>
          <p:nvPr/>
        </p:nvSpPr>
        <p:spPr bwMode="auto">
          <a:xfrm>
            <a:off x="1219200" y="1695450"/>
            <a:ext cx="3657600" cy="946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Gottes</a:t>
            </a:r>
            <a:r>
              <a:rPr lang="en-US" sz="2800" i="1" dirty="0">
                <a:latin typeface="Trebuchet MS" charset="0"/>
              </a:rPr>
              <a:t> </a:t>
            </a:r>
            <a:r>
              <a:rPr lang="en-US" sz="2800" i="1" dirty="0" err="1">
                <a:latin typeface="Trebuchet MS" charset="0"/>
              </a:rPr>
              <a:t>Inkarnation</a:t>
            </a:r>
            <a:r>
              <a:rPr lang="en-US" sz="2800" i="1" dirty="0">
                <a:latin typeface="Trebuchet MS" charset="0"/>
              </a:rPr>
              <a:t> </a:t>
            </a:r>
            <a:r>
              <a:rPr lang="en-US" sz="2800" i="1" dirty="0" err="1">
                <a:latin typeface="Trebuchet MS" charset="0"/>
              </a:rPr>
              <a:t>ausdrücken</a:t>
            </a:r>
            <a:endParaRPr lang="en-US" sz="2800" b="1" i="1" dirty="0">
              <a:latin typeface="Trebuchet MS Bold Italic" charset="0"/>
            </a:endParaRPr>
          </a:p>
        </p:txBody>
      </p:sp>
      <p:sp>
        <p:nvSpPr>
          <p:cNvPr id="93192" name="Text Box 8"/>
          <p:cNvSpPr txBox="1">
            <a:spLocks noChangeArrowheads="1"/>
          </p:cNvSpPr>
          <p:nvPr/>
        </p:nvSpPr>
        <p:spPr bwMode="auto">
          <a:xfrm>
            <a:off x="1219200" y="2897188"/>
            <a:ext cx="36576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a:latin typeface="Trebuchet MS Bold" charset="0"/>
              </a:rPr>
              <a:t>Focus</a:t>
            </a:r>
            <a:endParaRPr lang="en-US" sz="3000">
              <a:latin typeface="Trebuchet MS Bold Italic" charset="0"/>
            </a:endParaRPr>
          </a:p>
        </p:txBody>
      </p:sp>
      <p:sp>
        <p:nvSpPr>
          <p:cNvPr id="93193" name="Text Box 9"/>
          <p:cNvSpPr txBox="1">
            <a:spLocks noChangeArrowheads="1"/>
          </p:cNvSpPr>
          <p:nvPr/>
        </p:nvSpPr>
        <p:spPr bwMode="auto">
          <a:xfrm>
            <a:off x="1219200" y="3354388"/>
            <a:ext cx="3657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800" i="1" dirty="0" err="1">
                <a:latin typeface="Trebuchet MS" charset="0"/>
              </a:rPr>
              <a:t>Liturgie</a:t>
            </a:r>
            <a:br>
              <a:rPr lang="en-US" sz="2800" i="1" dirty="0">
                <a:latin typeface="Trebuchet MS" charset="0"/>
              </a:rPr>
            </a:br>
            <a:r>
              <a:rPr lang="en-US" sz="2800" i="1" dirty="0">
                <a:latin typeface="Trebuchet MS" charset="0"/>
              </a:rPr>
              <a:t>&amp; </a:t>
            </a:r>
            <a:r>
              <a:rPr lang="en-US" sz="2800" i="1" dirty="0" err="1">
                <a:latin typeface="Trebuchet MS" charset="0"/>
              </a:rPr>
              <a:t>Symbolismus</a:t>
            </a:r>
            <a:endParaRPr lang="en-US" sz="2800" b="1" i="1" dirty="0">
              <a:latin typeface="Trebuchet MS Bold Italic" charset="0"/>
            </a:endParaRPr>
          </a:p>
        </p:txBody>
      </p:sp>
      <p:sp>
        <p:nvSpPr>
          <p:cNvPr id="93194" name="Text Box 10"/>
          <p:cNvSpPr txBox="1">
            <a:spLocks noChangeArrowheads="1"/>
          </p:cNvSpPr>
          <p:nvPr/>
        </p:nvSpPr>
        <p:spPr bwMode="auto">
          <a:xfrm>
            <a:off x="1295400" y="4387850"/>
            <a:ext cx="7391400" cy="549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000" dirty="0" err="1">
                <a:latin typeface="Trebuchet MS Bold" charset="0"/>
              </a:rPr>
              <a:t>Schlüsselvers</a:t>
            </a:r>
            <a:endParaRPr lang="en-US" sz="3000" dirty="0">
              <a:latin typeface="Trebuchet MS Bold Italic" charset="0"/>
            </a:endParaRPr>
          </a:p>
        </p:txBody>
      </p:sp>
      <p:sp>
        <p:nvSpPr>
          <p:cNvPr id="93195" name="Text Box 11"/>
          <p:cNvSpPr txBox="1">
            <a:spLocks noChangeArrowheads="1"/>
          </p:cNvSpPr>
          <p:nvPr/>
        </p:nvSpPr>
        <p:spPr bwMode="auto">
          <a:xfrm>
            <a:off x="2157413" y="4921250"/>
            <a:ext cx="5638800" cy="1154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2300" i="1" dirty="0">
                <a:latin typeface="Trebuchet MS" charset="0"/>
              </a:rPr>
              <a:t>Das Wort ward Fleisch und wohnte unter uns.</a:t>
            </a:r>
            <a:br>
              <a:rPr lang="de" sz="2300" i="1" dirty="0">
                <a:latin typeface="Trebuchet MS" charset="0"/>
              </a:rPr>
            </a:br>
            <a:r>
              <a:rPr lang="de" sz="2300" i="1" dirty="0">
                <a:latin typeface="Trebuchet MS" charset="0"/>
              </a:rPr>
              <a:t>(Joh. 1,14)</a:t>
            </a:r>
            <a:endParaRPr lang="en-US" sz="2000" b="1" i="1" dirty="0">
              <a:latin typeface="Trebuchet MS Bold Italic" charset="0"/>
            </a:endParaRPr>
          </a:p>
        </p:txBody>
      </p:sp>
      <p:pic>
        <p:nvPicPr>
          <p:cNvPr id="93196" name="Picture 12" descr="3coys-LRp1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3" y="1392238"/>
            <a:ext cx="3378200" cy="2303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 calcmode="lin" valueType="num">
                                      <p:cBhvr>
                                        <p:cTn id="7" dur="1000" fill="hold"/>
                                        <p:tgtEl>
                                          <p:spTgt spid="93189"/>
                                        </p:tgtEl>
                                        <p:attrNameLst>
                                          <p:attrName>ppt_w</p:attrName>
                                        </p:attrNameLst>
                                      </p:cBhvr>
                                      <p:tavLst>
                                        <p:tav tm="0">
                                          <p:val>
                                            <p:fltVal val="0"/>
                                          </p:val>
                                        </p:tav>
                                        <p:tav tm="100000">
                                          <p:val>
                                            <p:strVal val="#ppt_w"/>
                                          </p:val>
                                        </p:tav>
                                      </p:tavLst>
                                    </p:anim>
                                    <p:anim calcmode="lin" valueType="num">
                                      <p:cBhvr>
                                        <p:cTn id="8" dur="1000" fill="hold"/>
                                        <p:tgtEl>
                                          <p:spTgt spid="93189"/>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1000"/>
                                  </p:stCondLst>
                                  <p:childTnLst>
                                    <p:set>
                                      <p:cBhvr>
                                        <p:cTn id="11" dur="1" fill="hold">
                                          <p:stCondLst>
                                            <p:cond delay="0"/>
                                          </p:stCondLst>
                                        </p:cTn>
                                        <p:tgtEl>
                                          <p:spTgt spid="93191"/>
                                        </p:tgtEl>
                                        <p:attrNameLst>
                                          <p:attrName>style.visibility</p:attrName>
                                        </p:attrNameLst>
                                      </p:cBhvr>
                                      <p:to>
                                        <p:strVal val="visible"/>
                                      </p:to>
                                    </p:set>
                                    <p:anim calcmode="lin" valueType="num">
                                      <p:cBhvr>
                                        <p:cTn id="12" dur="1000" fill="hold"/>
                                        <p:tgtEl>
                                          <p:spTgt spid="93191"/>
                                        </p:tgtEl>
                                        <p:attrNameLst>
                                          <p:attrName>ppt_w</p:attrName>
                                        </p:attrNameLst>
                                      </p:cBhvr>
                                      <p:tavLst>
                                        <p:tav tm="0">
                                          <p:val>
                                            <p:fltVal val="0"/>
                                          </p:val>
                                        </p:tav>
                                        <p:tav tm="100000">
                                          <p:val>
                                            <p:strVal val="#ppt_w"/>
                                          </p:val>
                                        </p:tav>
                                      </p:tavLst>
                                    </p:anim>
                                    <p:anim calcmode="lin" valueType="num">
                                      <p:cBhvr>
                                        <p:cTn id="13" dur="1000" fill="hold"/>
                                        <p:tgtEl>
                                          <p:spTgt spid="93191"/>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93192"/>
                                        </p:tgtEl>
                                        <p:attrNameLst>
                                          <p:attrName>style.visibility</p:attrName>
                                        </p:attrNameLst>
                                      </p:cBhvr>
                                      <p:to>
                                        <p:strVal val="visible"/>
                                      </p:to>
                                    </p:set>
                                    <p:anim calcmode="lin" valueType="num">
                                      <p:cBhvr>
                                        <p:cTn id="18" dur="1000" fill="hold"/>
                                        <p:tgtEl>
                                          <p:spTgt spid="93192"/>
                                        </p:tgtEl>
                                        <p:attrNameLst>
                                          <p:attrName>ppt_w</p:attrName>
                                        </p:attrNameLst>
                                      </p:cBhvr>
                                      <p:tavLst>
                                        <p:tav tm="0">
                                          <p:val>
                                            <p:fltVal val="0"/>
                                          </p:val>
                                        </p:tav>
                                        <p:tav tm="100000">
                                          <p:val>
                                            <p:strVal val="#ppt_w"/>
                                          </p:val>
                                        </p:tav>
                                      </p:tavLst>
                                    </p:anim>
                                    <p:anim calcmode="lin" valueType="num">
                                      <p:cBhvr>
                                        <p:cTn id="19" dur="1000" fill="hold"/>
                                        <p:tgtEl>
                                          <p:spTgt spid="93192"/>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grpId="0" nodeType="afterEffect">
                                  <p:stCondLst>
                                    <p:cond delay="1000"/>
                                  </p:stCondLst>
                                  <p:childTnLst>
                                    <p:set>
                                      <p:cBhvr>
                                        <p:cTn id="22" dur="1" fill="hold">
                                          <p:stCondLst>
                                            <p:cond delay="0"/>
                                          </p:stCondLst>
                                        </p:cTn>
                                        <p:tgtEl>
                                          <p:spTgt spid="93193"/>
                                        </p:tgtEl>
                                        <p:attrNameLst>
                                          <p:attrName>style.visibility</p:attrName>
                                        </p:attrNameLst>
                                      </p:cBhvr>
                                      <p:to>
                                        <p:strVal val="visible"/>
                                      </p:to>
                                    </p:set>
                                    <p:anim calcmode="lin" valueType="num">
                                      <p:cBhvr>
                                        <p:cTn id="23" dur="1000" fill="hold"/>
                                        <p:tgtEl>
                                          <p:spTgt spid="93193"/>
                                        </p:tgtEl>
                                        <p:attrNameLst>
                                          <p:attrName>ppt_w</p:attrName>
                                        </p:attrNameLst>
                                      </p:cBhvr>
                                      <p:tavLst>
                                        <p:tav tm="0">
                                          <p:val>
                                            <p:fltVal val="0"/>
                                          </p:val>
                                        </p:tav>
                                        <p:tav tm="100000">
                                          <p:val>
                                            <p:strVal val="#ppt_w"/>
                                          </p:val>
                                        </p:tav>
                                      </p:tavLst>
                                    </p:anim>
                                    <p:anim calcmode="lin" valueType="num">
                                      <p:cBhvr>
                                        <p:cTn id="24" dur="1000" fill="hold"/>
                                        <p:tgtEl>
                                          <p:spTgt spid="93193"/>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93194"/>
                                        </p:tgtEl>
                                        <p:attrNameLst>
                                          <p:attrName>style.visibility</p:attrName>
                                        </p:attrNameLst>
                                      </p:cBhvr>
                                      <p:to>
                                        <p:strVal val="visible"/>
                                      </p:to>
                                    </p:set>
                                    <p:anim calcmode="lin" valueType="num">
                                      <p:cBhvr>
                                        <p:cTn id="29" dur="1000" fill="hold"/>
                                        <p:tgtEl>
                                          <p:spTgt spid="93194"/>
                                        </p:tgtEl>
                                        <p:attrNameLst>
                                          <p:attrName>ppt_w</p:attrName>
                                        </p:attrNameLst>
                                      </p:cBhvr>
                                      <p:tavLst>
                                        <p:tav tm="0">
                                          <p:val>
                                            <p:fltVal val="0"/>
                                          </p:val>
                                        </p:tav>
                                        <p:tav tm="100000">
                                          <p:val>
                                            <p:strVal val="#ppt_w"/>
                                          </p:val>
                                        </p:tav>
                                      </p:tavLst>
                                    </p:anim>
                                    <p:anim calcmode="lin" valueType="num">
                                      <p:cBhvr>
                                        <p:cTn id="30" dur="1000" fill="hold"/>
                                        <p:tgtEl>
                                          <p:spTgt spid="93194"/>
                                        </p:tgtEl>
                                        <p:attrNameLst>
                                          <p:attrName>ppt_h</p:attrName>
                                        </p:attrNameLst>
                                      </p:cBhvr>
                                      <p:tavLst>
                                        <p:tav tm="0">
                                          <p:val>
                                            <p:fltVal val="0"/>
                                          </p:val>
                                        </p:tav>
                                        <p:tav tm="100000">
                                          <p:val>
                                            <p:strVal val="#ppt_h"/>
                                          </p:val>
                                        </p:tav>
                                      </p:tavLst>
                                    </p:anim>
                                  </p:childTnLst>
                                </p:cTn>
                              </p:par>
                            </p:childTnLst>
                          </p:cTn>
                        </p:par>
                        <p:par>
                          <p:cTn id="31" fill="hold" nodeType="afterGroup">
                            <p:stCondLst>
                              <p:cond delay="1000"/>
                            </p:stCondLst>
                            <p:childTnLst>
                              <p:par>
                                <p:cTn id="32" presetID="23" presetClass="entr" presetSubtype="16" fill="hold" grpId="0" nodeType="afterEffect">
                                  <p:stCondLst>
                                    <p:cond delay="1000"/>
                                  </p:stCondLst>
                                  <p:childTnLst>
                                    <p:set>
                                      <p:cBhvr>
                                        <p:cTn id="33" dur="1" fill="hold">
                                          <p:stCondLst>
                                            <p:cond delay="0"/>
                                          </p:stCondLst>
                                        </p:cTn>
                                        <p:tgtEl>
                                          <p:spTgt spid="93195"/>
                                        </p:tgtEl>
                                        <p:attrNameLst>
                                          <p:attrName>style.visibility</p:attrName>
                                        </p:attrNameLst>
                                      </p:cBhvr>
                                      <p:to>
                                        <p:strVal val="visible"/>
                                      </p:to>
                                    </p:set>
                                    <p:anim calcmode="lin" valueType="num">
                                      <p:cBhvr>
                                        <p:cTn id="34" dur="1000" fill="hold"/>
                                        <p:tgtEl>
                                          <p:spTgt spid="93195"/>
                                        </p:tgtEl>
                                        <p:attrNameLst>
                                          <p:attrName>ppt_w</p:attrName>
                                        </p:attrNameLst>
                                      </p:cBhvr>
                                      <p:tavLst>
                                        <p:tav tm="0">
                                          <p:val>
                                            <p:fltVal val="0"/>
                                          </p:val>
                                        </p:tav>
                                        <p:tav tm="100000">
                                          <p:val>
                                            <p:strVal val="#ppt_w"/>
                                          </p:val>
                                        </p:tav>
                                      </p:tavLst>
                                    </p:anim>
                                    <p:anim calcmode="lin" valueType="num">
                                      <p:cBhvr>
                                        <p:cTn id="35" dur="1000" fill="hold"/>
                                        <p:tgtEl>
                                          <p:spTgt spid="93195"/>
                                        </p:tgtEl>
                                        <p:attrNameLst>
                                          <p:attrName>ppt_h</p:attrName>
                                        </p:attrNameLst>
                                      </p:cBhvr>
                                      <p:tavLst>
                                        <p:tav tm="0">
                                          <p:val>
                                            <p:fltVal val="0"/>
                                          </p:val>
                                        </p:tav>
                                        <p:tav tm="100000">
                                          <p:val>
                                            <p:strVal val="#ppt_h"/>
                                          </p:val>
                                        </p:tav>
                                      </p:tavLst>
                                    </p:anim>
                                  </p:childTnLst>
                                </p:cTn>
                              </p:par>
                            </p:childTnLst>
                          </p:cTn>
                        </p:par>
                        <p:par>
                          <p:cTn id="36" fill="hold" nodeType="afterGroup">
                            <p:stCondLst>
                              <p:cond delay="3000"/>
                            </p:stCondLst>
                            <p:childTnLst>
                              <p:par>
                                <p:cTn id="37" presetID="23" presetClass="entr" presetSubtype="16" fill="hold" nodeType="afterEffect">
                                  <p:stCondLst>
                                    <p:cond delay="0"/>
                                  </p:stCondLst>
                                  <p:childTnLst>
                                    <p:set>
                                      <p:cBhvr>
                                        <p:cTn id="38" dur="1" fill="hold">
                                          <p:stCondLst>
                                            <p:cond delay="0"/>
                                          </p:stCondLst>
                                        </p:cTn>
                                        <p:tgtEl>
                                          <p:spTgt spid="93196"/>
                                        </p:tgtEl>
                                        <p:attrNameLst>
                                          <p:attrName>style.visibility</p:attrName>
                                        </p:attrNameLst>
                                      </p:cBhvr>
                                      <p:to>
                                        <p:strVal val="visible"/>
                                      </p:to>
                                    </p:set>
                                    <p:anim calcmode="lin" valueType="num">
                                      <p:cBhvr>
                                        <p:cTn id="39" dur="1000" fill="hold"/>
                                        <p:tgtEl>
                                          <p:spTgt spid="93196"/>
                                        </p:tgtEl>
                                        <p:attrNameLst>
                                          <p:attrName>ppt_w</p:attrName>
                                        </p:attrNameLst>
                                      </p:cBhvr>
                                      <p:tavLst>
                                        <p:tav tm="0">
                                          <p:val>
                                            <p:fltVal val="0"/>
                                          </p:val>
                                        </p:tav>
                                        <p:tav tm="100000">
                                          <p:val>
                                            <p:strVal val="#ppt_w"/>
                                          </p:val>
                                        </p:tav>
                                      </p:tavLst>
                                    </p:anim>
                                    <p:anim calcmode="lin" valueType="num">
                                      <p:cBhvr>
                                        <p:cTn id="40" dur="1000" fill="hold"/>
                                        <p:tgtEl>
                                          <p:spTgt spid="93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p:bldP spid="93191" grpId="0"/>
      <p:bldP spid="93192" grpId="0"/>
      <p:bldP spid="93193" grpId="0"/>
      <p:bldP spid="93194" grpId="0"/>
      <p:bldP spid="931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61443" name="Picture 22" descr="pg37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563" y="1227138"/>
            <a:ext cx="5380037"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427" name="Rectangle 3"/>
          <p:cNvSpPr>
            <a:spLocks noGrp="1" noChangeArrowheads="1"/>
          </p:cNvSpPr>
          <p:nvPr>
            <p:ph type="ctrTitle"/>
          </p:nvPr>
        </p:nvSpPr>
        <p:spPr>
          <a:xfrm>
            <a:off x="2451100" y="300733"/>
            <a:ext cx="6172200" cy="61773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a:latin typeface="Georgia" charset="0"/>
                <a:ea typeface="ＭＳ Ｐゴシック" charset="0"/>
                <a:cs typeface="ＭＳ Ｐゴシック" charset="0"/>
              </a:rPr>
              <a:t>Die Jesus-Regel</a:t>
            </a:r>
            <a:endParaRPr lang="en-US" dirty="0">
              <a:latin typeface="Arial" charset="0"/>
              <a:ea typeface="ＭＳ Ｐゴシック" charset="0"/>
              <a:cs typeface="ＭＳ Ｐゴシック" charset="0"/>
            </a:endParaRPr>
          </a:p>
        </p:txBody>
      </p:sp>
      <p:sp>
        <p:nvSpPr>
          <p:cNvPr id="103442" name="Text Box 18"/>
          <p:cNvSpPr txBox="1">
            <a:spLocks noChangeArrowheads="1"/>
          </p:cNvSpPr>
          <p:nvPr/>
        </p:nvSpPr>
        <p:spPr bwMode="auto">
          <a:xfrm>
            <a:off x="3306218" y="3068960"/>
            <a:ext cx="313799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b="1" dirty="0">
                <a:latin typeface="Trebuchet MS" charset="0"/>
              </a:rPr>
              <a:t>Markus 12,30:</a:t>
            </a:r>
            <a:br>
              <a:rPr lang="en-US" b="1" dirty="0">
                <a:latin typeface="Trebuchet MS" charset="0"/>
              </a:rPr>
            </a:br>
            <a:r>
              <a:rPr lang="en-US" b="1" dirty="0">
                <a:latin typeface="Trebuchet MS" charset="0"/>
              </a:rPr>
              <a:t>Du </a:t>
            </a:r>
            <a:r>
              <a:rPr lang="en-US" b="1" dirty="0" err="1">
                <a:latin typeface="Trebuchet MS" charset="0"/>
              </a:rPr>
              <a:t>sollst</a:t>
            </a:r>
            <a:r>
              <a:rPr lang="en-US" b="1" dirty="0">
                <a:latin typeface="Trebuchet MS" charset="0"/>
              </a:rPr>
              <a:t> den </a:t>
            </a:r>
            <a:r>
              <a:rPr lang="en-US" b="1" dirty="0" err="1">
                <a:latin typeface="Trebuchet MS" charset="0"/>
              </a:rPr>
              <a:t>Herrn</a:t>
            </a:r>
            <a:r>
              <a:rPr lang="en-US" b="1" dirty="0">
                <a:latin typeface="Trebuchet MS" charset="0"/>
              </a:rPr>
              <a:t>, </a:t>
            </a:r>
            <a:r>
              <a:rPr lang="en-US" b="1" dirty="0" err="1">
                <a:latin typeface="Trebuchet MS" charset="0"/>
              </a:rPr>
              <a:t>deinen</a:t>
            </a:r>
            <a:r>
              <a:rPr lang="en-US" b="1" dirty="0">
                <a:latin typeface="Trebuchet MS" charset="0"/>
              </a:rPr>
              <a:t> Gott,</a:t>
            </a:r>
            <a:br>
              <a:rPr lang="en-US" b="1" dirty="0">
                <a:latin typeface="Trebuchet MS" charset="0"/>
              </a:rPr>
            </a:br>
            <a:r>
              <a:rPr lang="en-US" b="1" dirty="0" err="1">
                <a:latin typeface="Trebuchet MS" charset="0"/>
              </a:rPr>
              <a:t>lieben</a:t>
            </a:r>
            <a:r>
              <a:rPr lang="en-US" b="1" dirty="0">
                <a:latin typeface="Trebuchet MS" charset="0"/>
              </a:rPr>
              <a:t> ...</a:t>
            </a:r>
          </a:p>
        </p:txBody>
      </p:sp>
      <p:sp>
        <p:nvSpPr>
          <p:cNvPr id="103443" name="AutoShape 19"/>
          <p:cNvSpPr>
            <a:spLocks noChangeArrowheads="1"/>
          </p:cNvSpPr>
          <p:nvPr/>
        </p:nvSpPr>
        <p:spPr bwMode="auto">
          <a:xfrm rot="7618974">
            <a:off x="5903913" y="4175125"/>
            <a:ext cx="457200" cy="762000"/>
          </a:xfrm>
          <a:prstGeom prst="triangle">
            <a:avLst>
              <a:gd name="adj" fmla="val 50000"/>
            </a:avLst>
          </a:prstGeom>
          <a:solidFill>
            <a:srgbClr val="FFC317"/>
          </a:solidFill>
          <a:ln w="9525">
            <a:solidFill>
              <a:srgbClr val="FFC317"/>
            </a:solidFill>
            <a:miter lim="800000"/>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3444" name="AutoShape 20"/>
          <p:cNvSpPr>
            <a:spLocks noChangeArrowheads="1"/>
          </p:cNvSpPr>
          <p:nvPr/>
        </p:nvSpPr>
        <p:spPr bwMode="auto">
          <a:xfrm rot="24093">
            <a:off x="4648200" y="2057400"/>
            <a:ext cx="457200" cy="762000"/>
          </a:xfrm>
          <a:prstGeom prst="triangle">
            <a:avLst>
              <a:gd name="adj" fmla="val 50000"/>
            </a:avLst>
          </a:prstGeom>
          <a:solidFill>
            <a:srgbClr val="FFC317"/>
          </a:solidFill>
          <a:ln w="9525">
            <a:solidFill>
              <a:srgbClr val="FFC317"/>
            </a:solidFill>
            <a:miter lim="800000"/>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3445" name="AutoShape 21"/>
          <p:cNvSpPr>
            <a:spLocks noChangeArrowheads="1"/>
          </p:cNvSpPr>
          <p:nvPr/>
        </p:nvSpPr>
        <p:spPr bwMode="auto">
          <a:xfrm rot="13754701">
            <a:off x="3316288" y="4211638"/>
            <a:ext cx="457200" cy="762000"/>
          </a:xfrm>
          <a:prstGeom prst="triangle">
            <a:avLst>
              <a:gd name="adj" fmla="val 50000"/>
            </a:avLst>
          </a:prstGeom>
          <a:solidFill>
            <a:srgbClr val="FFC317"/>
          </a:solidFill>
          <a:ln w="9525">
            <a:solidFill>
              <a:srgbClr val="FFC317"/>
            </a:solidFill>
            <a:miter lim="800000"/>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2" name="Rectangle 11"/>
          <p:cNvSpPr>
            <a:spLocks noChangeAspect="1"/>
          </p:cNvSpPr>
          <p:nvPr/>
        </p:nvSpPr>
        <p:spPr>
          <a:xfrm rot="7200000">
            <a:off x="2532233" y="1533833"/>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mit</a:t>
            </a: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ganzem</a:t>
            </a: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Willen</a:t>
            </a:r>
            <a:endPar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endParaRPr>
          </a:p>
        </p:txBody>
      </p:sp>
      <p:sp>
        <p:nvSpPr>
          <p:cNvPr id="13" name="Rectangle 12"/>
          <p:cNvSpPr>
            <a:spLocks noChangeAspect="1"/>
          </p:cNvSpPr>
          <p:nvPr/>
        </p:nvSpPr>
        <p:spPr>
          <a:xfrm rot="14400000">
            <a:off x="2472967" y="15501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von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ganzem</a:t>
            </a: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Herzen</a:t>
            </a:r>
          </a:p>
        </p:txBody>
      </p:sp>
      <p:sp>
        <p:nvSpPr>
          <p:cNvPr id="14" name="Rectangle 13"/>
          <p:cNvSpPr>
            <a:spLocks noChangeAspect="1"/>
          </p:cNvSpPr>
          <p:nvPr/>
        </p:nvSpPr>
        <p:spPr>
          <a:xfrm>
            <a:off x="2514600" y="14478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mit</a:t>
            </a: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ganzem</a:t>
            </a: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Verstand</a:t>
            </a:r>
            <a:endPar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3442"/>
                                        </p:tgtEl>
                                        <p:attrNameLst>
                                          <p:attrName>style.visibility</p:attrName>
                                        </p:attrNameLst>
                                      </p:cBhvr>
                                      <p:to>
                                        <p:strVal val="visible"/>
                                      </p:to>
                                    </p:set>
                                    <p:anim calcmode="lin" valueType="num">
                                      <p:cBhvr>
                                        <p:cTn id="7" dur="1000" fill="hold"/>
                                        <p:tgtEl>
                                          <p:spTgt spid="103442"/>
                                        </p:tgtEl>
                                        <p:attrNameLst>
                                          <p:attrName>ppt_w</p:attrName>
                                        </p:attrNameLst>
                                      </p:cBhvr>
                                      <p:tavLst>
                                        <p:tav tm="0">
                                          <p:val>
                                            <p:fltVal val="0"/>
                                          </p:val>
                                        </p:tav>
                                        <p:tav tm="100000">
                                          <p:val>
                                            <p:strVal val="#ppt_w"/>
                                          </p:val>
                                        </p:tav>
                                      </p:tavLst>
                                    </p:anim>
                                    <p:anim calcmode="lin" valueType="num">
                                      <p:cBhvr>
                                        <p:cTn id="8" dur="1000" fill="hold"/>
                                        <p:tgtEl>
                                          <p:spTgt spid="10344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03444"/>
                                        </p:tgtEl>
                                        <p:attrNameLst>
                                          <p:attrName>style.visibility</p:attrName>
                                        </p:attrNameLst>
                                      </p:cBhvr>
                                      <p:to>
                                        <p:strVal val="visible"/>
                                      </p:to>
                                    </p:set>
                                    <p:anim calcmode="lin" valueType="num">
                                      <p:cBhvr>
                                        <p:cTn id="13" dur="1000" fill="hold"/>
                                        <p:tgtEl>
                                          <p:spTgt spid="103444"/>
                                        </p:tgtEl>
                                        <p:attrNameLst>
                                          <p:attrName>ppt_w</p:attrName>
                                        </p:attrNameLst>
                                      </p:cBhvr>
                                      <p:tavLst>
                                        <p:tav tm="0">
                                          <p:val>
                                            <p:fltVal val="0"/>
                                          </p:val>
                                        </p:tav>
                                        <p:tav tm="100000">
                                          <p:val>
                                            <p:strVal val="#ppt_w"/>
                                          </p:val>
                                        </p:tav>
                                      </p:tavLst>
                                    </p:anim>
                                    <p:anim calcmode="lin" valueType="num">
                                      <p:cBhvr>
                                        <p:cTn id="14" dur="1000" fill="hold"/>
                                        <p:tgtEl>
                                          <p:spTgt spid="103444"/>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23" presetClass="entr" presetSubtype="28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strVal val="4/3*#ppt_w"/>
                                          </p:val>
                                        </p:tav>
                                        <p:tav tm="100000">
                                          <p:val>
                                            <p:strVal val="#ppt_w"/>
                                          </p:val>
                                        </p:tav>
                                      </p:tavLst>
                                    </p:anim>
                                    <p:anim calcmode="lin" valueType="num">
                                      <p:cBhvr>
                                        <p:cTn id="19" dur="1000" fill="hold"/>
                                        <p:tgtEl>
                                          <p:spTgt spid="14"/>
                                        </p:tgtEl>
                                        <p:attrNameLst>
                                          <p:attrName>ppt_h</p:attrName>
                                        </p:attrNameLst>
                                      </p:cBhvr>
                                      <p:tavLst>
                                        <p:tav tm="0">
                                          <p:val>
                                            <p:strVal val="4/3*#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03443"/>
                                        </p:tgtEl>
                                        <p:attrNameLst>
                                          <p:attrName>style.visibility</p:attrName>
                                        </p:attrNameLst>
                                      </p:cBhvr>
                                      <p:to>
                                        <p:strVal val="visible"/>
                                      </p:to>
                                    </p:set>
                                    <p:anim calcmode="lin" valueType="num">
                                      <p:cBhvr>
                                        <p:cTn id="24" dur="1000" fill="hold"/>
                                        <p:tgtEl>
                                          <p:spTgt spid="103443"/>
                                        </p:tgtEl>
                                        <p:attrNameLst>
                                          <p:attrName>ppt_w</p:attrName>
                                        </p:attrNameLst>
                                      </p:cBhvr>
                                      <p:tavLst>
                                        <p:tav tm="0">
                                          <p:val>
                                            <p:fltVal val="0"/>
                                          </p:val>
                                        </p:tav>
                                        <p:tav tm="100000">
                                          <p:val>
                                            <p:strVal val="#ppt_w"/>
                                          </p:val>
                                        </p:tav>
                                      </p:tavLst>
                                    </p:anim>
                                    <p:anim calcmode="lin" valueType="num">
                                      <p:cBhvr>
                                        <p:cTn id="25" dur="1000" fill="hold"/>
                                        <p:tgtEl>
                                          <p:spTgt spid="103443"/>
                                        </p:tgtEl>
                                        <p:attrNameLst>
                                          <p:attrName>ppt_h</p:attrName>
                                        </p:attrNameLst>
                                      </p:cBhvr>
                                      <p:tavLst>
                                        <p:tav tm="0">
                                          <p:val>
                                            <p:fltVal val="0"/>
                                          </p:val>
                                        </p:tav>
                                        <p:tav tm="100000">
                                          <p:val>
                                            <p:strVal val="#ppt_h"/>
                                          </p:val>
                                        </p:tav>
                                      </p:tavLst>
                                    </p:anim>
                                  </p:childTnLst>
                                </p:cTn>
                              </p:par>
                            </p:childTnLst>
                          </p:cTn>
                        </p:par>
                        <p:par>
                          <p:cTn id="26" fill="hold" nodeType="afterGroup">
                            <p:stCondLst>
                              <p:cond delay="1000"/>
                            </p:stCondLst>
                            <p:childTnLst>
                              <p:par>
                                <p:cTn id="27" presetID="23" presetClass="entr" presetSubtype="288"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4/3*#ppt_w"/>
                                          </p:val>
                                        </p:tav>
                                        <p:tav tm="100000">
                                          <p:val>
                                            <p:strVal val="#ppt_w"/>
                                          </p:val>
                                        </p:tav>
                                      </p:tavLst>
                                    </p:anim>
                                    <p:anim calcmode="lin" valueType="num">
                                      <p:cBhvr>
                                        <p:cTn id="30" dur="1000" fill="hold"/>
                                        <p:tgtEl>
                                          <p:spTgt spid="12"/>
                                        </p:tgtEl>
                                        <p:attrNameLst>
                                          <p:attrName>ppt_h</p:attrName>
                                        </p:attrNameLst>
                                      </p:cBhvr>
                                      <p:tavLst>
                                        <p:tav tm="0">
                                          <p:val>
                                            <p:strVal val="4/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03445"/>
                                        </p:tgtEl>
                                        <p:attrNameLst>
                                          <p:attrName>style.visibility</p:attrName>
                                        </p:attrNameLst>
                                      </p:cBhvr>
                                      <p:to>
                                        <p:strVal val="visible"/>
                                      </p:to>
                                    </p:set>
                                    <p:anim calcmode="lin" valueType="num">
                                      <p:cBhvr>
                                        <p:cTn id="35" dur="1000" fill="hold"/>
                                        <p:tgtEl>
                                          <p:spTgt spid="103445"/>
                                        </p:tgtEl>
                                        <p:attrNameLst>
                                          <p:attrName>ppt_w</p:attrName>
                                        </p:attrNameLst>
                                      </p:cBhvr>
                                      <p:tavLst>
                                        <p:tav tm="0">
                                          <p:val>
                                            <p:fltVal val="0"/>
                                          </p:val>
                                        </p:tav>
                                        <p:tav tm="100000">
                                          <p:val>
                                            <p:strVal val="#ppt_w"/>
                                          </p:val>
                                        </p:tav>
                                      </p:tavLst>
                                    </p:anim>
                                    <p:anim calcmode="lin" valueType="num">
                                      <p:cBhvr>
                                        <p:cTn id="36" dur="1000" fill="hold"/>
                                        <p:tgtEl>
                                          <p:spTgt spid="103445"/>
                                        </p:tgtEl>
                                        <p:attrNameLst>
                                          <p:attrName>ppt_h</p:attrName>
                                        </p:attrNameLst>
                                      </p:cBhvr>
                                      <p:tavLst>
                                        <p:tav tm="0">
                                          <p:val>
                                            <p:fltVal val="0"/>
                                          </p:val>
                                        </p:tav>
                                        <p:tav tm="100000">
                                          <p:val>
                                            <p:strVal val="#ppt_h"/>
                                          </p:val>
                                        </p:tav>
                                      </p:tavLst>
                                    </p:anim>
                                  </p:childTnLst>
                                </p:cTn>
                              </p:par>
                            </p:childTnLst>
                          </p:cTn>
                        </p:par>
                        <p:par>
                          <p:cTn id="37" fill="hold" nodeType="afterGroup">
                            <p:stCondLst>
                              <p:cond delay="1000"/>
                            </p:stCondLst>
                            <p:childTnLst>
                              <p:par>
                                <p:cTn id="38" presetID="23" presetClass="entr" presetSubtype="288"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1000" fill="hold"/>
                                        <p:tgtEl>
                                          <p:spTgt spid="13"/>
                                        </p:tgtEl>
                                        <p:attrNameLst>
                                          <p:attrName>ppt_w</p:attrName>
                                        </p:attrNameLst>
                                      </p:cBhvr>
                                      <p:tavLst>
                                        <p:tav tm="0">
                                          <p:val>
                                            <p:strVal val="4/3*#ppt_w"/>
                                          </p:val>
                                        </p:tav>
                                        <p:tav tm="100000">
                                          <p:val>
                                            <p:strVal val="#ppt_w"/>
                                          </p:val>
                                        </p:tav>
                                      </p:tavLst>
                                    </p:anim>
                                    <p:anim calcmode="lin" valueType="num">
                                      <p:cBhvr>
                                        <p:cTn id="41" dur="1000" fill="hold"/>
                                        <p:tgtEl>
                                          <p:spTgt spid="1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42" grpId="0"/>
      <p:bldP spid="103443" grpId="0" animBg="1"/>
      <p:bldP spid="103444" grpId="0" animBg="1"/>
      <p:bldP spid="10344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5362" name="Rectangle 2"/>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Geistliche Stile und </a:t>
            </a:r>
            <a:br>
              <a:rPr lang="de" sz="3400" dirty="0">
                <a:latin typeface="Georgia" charset="0"/>
                <a:ea typeface="ＭＳ Ｐゴシック" charset="0"/>
                <a:cs typeface="ＭＳ Ｐゴシック" charset="0"/>
              </a:rPr>
            </a:br>
            <a:r>
              <a:rPr lang="de" sz="3400" dirty="0">
                <a:latin typeface="Georgia" charset="0"/>
                <a:ea typeface="ＭＳ Ｐゴシック" charset="0"/>
                <a:cs typeface="ＭＳ Ｐゴシック" charset="0"/>
              </a:rPr>
              <a:t>geistliche Traditionen</a:t>
            </a:r>
            <a:endParaRPr lang="en-US" dirty="0">
              <a:latin typeface="Arial" charset="0"/>
              <a:ea typeface="ＭＳ Ｐゴシック" charset="0"/>
              <a:cs typeface="ＭＳ Ｐゴシック" charset="0"/>
            </a:endParaRPr>
          </a:p>
        </p:txBody>
      </p:sp>
      <p:pic>
        <p:nvPicPr>
          <p:cNvPr id="63492" name="Picture 3"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20788"/>
            <a:ext cx="5334000" cy="533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spect="1"/>
          </p:cNvSpPr>
          <p:nvPr/>
        </p:nvSpPr>
        <p:spPr>
          <a:xfrm rot="18000000">
            <a:off x="2448233" y="14929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ORTHODOXE/KATHOLIKEN</a:t>
            </a:r>
          </a:p>
        </p:txBody>
      </p:sp>
      <p:sp>
        <p:nvSpPr>
          <p:cNvPr id="18" name="Rectangle 17"/>
          <p:cNvSpPr>
            <a:spLocks noChangeAspect="1"/>
          </p:cNvSpPr>
          <p:nvPr/>
        </p:nvSpPr>
        <p:spPr>
          <a:xfrm rot="3600000">
            <a:off x="2476172" y="1492900"/>
            <a:ext cx="4680000" cy="4680000"/>
          </a:xfrm>
          <a:prstGeom prst="rect">
            <a:avLst/>
          </a:prstGeom>
          <a:noFill/>
          <a:effectLst/>
        </p:spPr>
        <p:txBody>
          <a:bodyPr spcFirstLastPara="1" wrap="none">
            <a:prstTxWarp prst="textArchUp">
              <a:avLst/>
            </a:prstTxWarp>
            <a:spAutoFit/>
          </a:bodyPr>
          <a:lstStyle/>
          <a:p>
            <a:pPr algn="ctr">
              <a:defRPr/>
            </a:pPr>
            <a:r>
              <a:rPr lang="en-AU" sz="2000" spc="-150" dirty="0">
                <a:ln w="12700">
                  <a:solidFill>
                    <a:schemeClr val="tx2">
                      <a:satMod val="155000"/>
                    </a:schemeClr>
                  </a:solidFill>
                  <a:prstDash val="solid"/>
                </a:ln>
                <a:solidFill>
                  <a:schemeClr val="accent4"/>
                </a:solidFill>
                <a:latin typeface="Trebuchet MS"/>
                <a:ea typeface="ＭＳ Ｐゴシック" pitchFamily="-65" charset="-128"/>
                <a:cs typeface="Trebuchet MS"/>
              </a:rPr>
              <a:t>PROTESTANTEN/FUNDAMENTALISTEN</a:t>
            </a:r>
          </a:p>
        </p:txBody>
      </p:sp>
      <p:sp>
        <p:nvSpPr>
          <p:cNvPr id="19" name="Rectangle 18"/>
          <p:cNvSpPr>
            <a:spLocks noChangeAspect="1"/>
          </p:cNvSpPr>
          <p:nvPr/>
        </p:nvSpPr>
        <p:spPr>
          <a:xfrm rot="10800000">
            <a:off x="2465866" y="143293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EVANGELIKALE/PFINGSTLER</a:t>
            </a:r>
          </a:p>
        </p:txBody>
      </p:sp>
      <p:sp>
        <p:nvSpPr>
          <p:cNvPr id="20" name="Text Box 4">
            <a:extLst>
              <a:ext uri="{FF2B5EF4-FFF2-40B4-BE49-F238E27FC236}">
                <a16:creationId xmlns:a16="http://schemas.microsoft.com/office/drawing/2014/main" id="{76BF2B91-1424-EE40-BDF0-6C8740732991}"/>
              </a:ext>
            </a:extLst>
          </p:cNvPr>
          <p:cNvSpPr txBox="1">
            <a:spLocks noChangeArrowheads="1"/>
          </p:cNvSpPr>
          <p:nvPr/>
        </p:nvSpPr>
        <p:spPr bwMode="auto">
          <a:xfrm rot="-9000000">
            <a:off x="2992606" y="3558508"/>
            <a:ext cx="35004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sp>
        <p:nvSpPr>
          <p:cNvPr id="21" name="Text Box 5">
            <a:extLst>
              <a:ext uri="{FF2B5EF4-FFF2-40B4-BE49-F238E27FC236}">
                <a16:creationId xmlns:a16="http://schemas.microsoft.com/office/drawing/2014/main" id="{219E2A8F-54E7-2B4C-8564-9E99F8038E53}"/>
              </a:ext>
            </a:extLst>
          </p:cNvPr>
          <p:cNvSpPr txBox="1">
            <a:spLocks noChangeArrowheads="1"/>
          </p:cNvSpPr>
          <p:nvPr/>
        </p:nvSpPr>
        <p:spPr bwMode="auto">
          <a:xfrm rot="600000">
            <a:off x="2411257" y="3521940"/>
            <a:ext cx="44211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bibelzentriert</a:t>
            </a:r>
            <a:endParaRPr lang="en-US" sz="1800" dirty="0">
              <a:latin typeface="Trebuchet MS" charset="0"/>
            </a:endParaRPr>
          </a:p>
        </p:txBody>
      </p:sp>
      <p:sp>
        <p:nvSpPr>
          <p:cNvPr id="22" name="Text Box 6">
            <a:extLst>
              <a:ext uri="{FF2B5EF4-FFF2-40B4-BE49-F238E27FC236}">
                <a16:creationId xmlns:a16="http://schemas.microsoft.com/office/drawing/2014/main" id="{AB72CD64-67CA-8C45-8D58-45CC1703B9F0}"/>
              </a:ext>
            </a:extLst>
          </p:cNvPr>
          <p:cNvSpPr txBox="1">
            <a:spLocks noChangeArrowheads="1"/>
          </p:cNvSpPr>
          <p:nvPr/>
        </p:nvSpPr>
        <p:spPr bwMode="auto">
          <a:xfrm rot="-1800000">
            <a:off x="3757243" y="3320209"/>
            <a:ext cx="28352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sp>
        <p:nvSpPr>
          <p:cNvPr id="23" name="Text Box 7">
            <a:extLst>
              <a:ext uri="{FF2B5EF4-FFF2-40B4-BE49-F238E27FC236}">
                <a16:creationId xmlns:a16="http://schemas.microsoft.com/office/drawing/2014/main" id="{6ABFAA49-7E41-8446-9991-2ED231ECAF30}"/>
              </a:ext>
            </a:extLst>
          </p:cNvPr>
          <p:cNvSpPr txBox="1">
            <a:spLocks noChangeArrowheads="1"/>
          </p:cNvSpPr>
          <p:nvPr/>
        </p:nvSpPr>
        <p:spPr bwMode="auto">
          <a:xfrm rot="-6600000">
            <a:off x="3548885" y="3539839"/>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sinnlich</a:t>
            </a:r>
            <a:endParaRPr lang="en-US" sz="1800" dirty="0">
              <a:latin typeface="Trebuchet MS" charset="0"/>
            </a:endParaRPr>
          </a:p>
        </p:txBody>
      </p:sp>
      <p:sp>
        <p:nvSpPr>
          <p:cNvPr id="24" name="Text Box 8">
            <a:extLst>
              <a:ext uri="{FF2B5EF4-FFF2-40B4-BE49-F238E27FC236}">
                <a16:creationId xmlns:a16="http://schemas.microsoft.com/office/drawing/2014/main" id="{04C983C6-6AA2-0247-AB76-07F4471BD34E}"/>
              </a:ext>
            </a:extLst>
          </p:cNvPr>
          <p:cNvSpPr txBox="1">
            <a:spLocks noChangeArrowheads="1"/>
          </p:cNvSpPr>
          <p:nvPr/>
        </p:nvSpPr>
        <p:spPr bwMode="auto">
          <a:xfrm rot="10200000">
            <a:off x="3375988" y="3660147"/>
            <a:ext cx="26955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mystisch</a:t>
            </a:r>
            <a:endParaRPr lang="en-US" sz="1800" dirty="0">
              <a:latin typeface="Trebuchet MS" charset="0"/>
            </a:endParaRPr>
          </a:p>
        </p:txBody>
      </p:sp>
      <p:sp>
        <p:nvSpPr>
          <p:cNvPr id="25" name="Text Box 9">
            <a:extLst>
              <a:ext uri="{FF2B5EF4-FFF2-40B4-BE49-F238E27FC236}">
                <a16:creationId xmlns:a16="http://schemas.microsoft.com/office/drawing/2014/main" id="{F103015D-2ADE-7D4B-907D-87A7C1026051}"/>
              </a:ext>
            </a:extLst>
          </p:cNvPr>
          <p:cNvSpPr txBox="1">
            <a:spLocks noChangeArrowheads="1"/>
          </p:cNvSpPr>
          <p:nvPr/>
        </p:nvSpPr>
        <p:spPr bwMode="auto">
          <a:xfrm rot="7800000">
            <a:off x="2867178" y="3840641"/>
            <a:ext cx="35083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enthusiastisch</a:t>
            </a:r>
            <a:endParaRPr lang="en-US" sz="1800" dirty="0">
              <a:latin typeface="Trebuchet MS" charset="0"/>
            </a:endParaRPr>
          </a:p>
        </p:txBody>
      </p:sp>
      <p:sp>
        <p:nvSpPr>
          <p:cNvPr id="26" name="Text Box 10">
            <a:extLst>
              <a:ext uri="{FF2B5EF4-FFF2-40B4-BE49-F238E27FC236}">
                <a16:creationId xmlns:a16="http://schemas.microsoft.com/office/drawing/2014/main" id="{068EE6F1-64BE-F44F-90B9-1F2DB7037AF6}"/>
              </a:ext>
            </a:extLst>
          </p:cNvPr>
          <p:cNvSpPr txBox="1">
            <a:spLocks noChangeArrowheads="1"/>
          </p:cNvSpPr>
          <p:nvPr/>
        </p:nvSpPr>
        <p:spPr bwMode="auto">
          <a:xfrm rot="-4200000">
            <a:off x="3548548" y="3554414"/>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rational</a:t>
            </a:r>
            <a:endParaRPr lang="en-US" sz="1800" dirty="0">
              <a:latin typeface="Trebuchet MS" charset="0"/>
            </a:endParaRPr>
          </a:p>
        </p:txBody>
      </p:sp>
      <p:sp>
        <p:nvSpPr>
          <p:cNvPr id="27" name="Text Box 11">
            <a:extLst>
              <a:ext uri="{FF2B5EF4-FFF2-40B4-BE49-F238E27FC236}">
                <a16:creationId xmlns:a16="http://schemas.microsoft.com/office/drawing/2014/main" id="{7F0F2452-BFE4-FC47-BB1D-234E44375857}"/>
              </a:ext>
            </a:extLst>
          </p:cNvPr>
          <p:cNvSpPr txBox="1">
            <a:spLocks noChangeArrowheads="1"/>
          </p:cNvSpPr>
          <p:nvPr/>
        </p:nvSpPr>
        <p:spPr bwMode="auto">
          <a:xfrm rot="3000000">
            <a:off x="4046830" y="4084348"/>
            <a:ext cx="25479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missionarisch</a:t>
            </a:r>
            <a:endParaRPr lang="en-US" sz="1800" dirty="0">
              <a:latin typeface="Trebuchet MS" charset="0"/>
            </a:endParaRPr>
          </a:p>
        </p:txBody>
      </p:sp>
      <p:sp>
        <p:nvSpPr>
          <p:cNvPr id="28" name="Text Box 12">
            <a:extLst>
              <a:ext uri="{FF2B5EF4-FFF2-40B4-BE49-F238E27FC236}">
                <a16:creationId xmlns:a16="http://schemas.microsoft.com/office/drawing/2014/main" id="{0B408603-5EB6-244B-A015-E92A43161654}"/>
              </a:ext>
            </a:extLst>
          </p:cNvPr>
          <p:cNvSpPr txBox="1">
            <a:spLocks noChangeArrowheads="1"/>
          </p:cNvSpPr>
          <p:nvPr/>
        </p:nvSpPr>
        <p:spPr bwMode="auto">
          <a:xfrm rot="5427202">
            <a:off x="3613138" y="3878133"/>
            <a:ext cx="24622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4/3*#ppt_w"/>
                                          </p:val>
                                        </p:tav>
                                        <p:tav tm="100000">
                                          <p:val>
                                            <p:strVal val="#ppt_w"/>
                                          </p:val>
                                        </p:tav>
                                      </p:tavLst>
                                    </p:anim>
                                    <p:anim calcmode="lin" valueType="num">
                                      <p:cBhvr>
                                        <p:cTn id="8" dur="100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4/3*#ppt_w"/>
                                          </p:val>
                                        </p:tav>
                                        <p:tav tm="100000">
                                          <p:val>
                                            <p:strVal val="#ppt_w"/>
                                          </p:val>
                                        </p:tav>
                                      </p:tavLst>
                                    </p:anim>
                                    <p:anim calcmode="lin" valueType="num">
                                      <p:cBhvr>
                                        <p:cTn id="14" dur="1000" fill="hold"/>
                                        <p:tgtEl>
                                          <p:spTgt spid="18"/>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4/3*#ppt_w"/>
                                          </p:val>
                                        </p:tav>
                                        <p:tav tm="100000">
                                          <p:val>
                                            <p:strVal val="#ppt_w"/>
                                          </p:val>
                                        </p:tav>
                                      </p:tavLst>
                                    </p:anim>
                                    <p:anim calcmode="lin" valueType="num">
                                      <p:cBhvr>
                                        <p:cTn id="20" dur="1000" fill="hold"/>
                                        <p:tgtEl>
                                          <p:spTgt spid="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48130"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de" sz="3400" dirty="0">
                <a:latin typeface="Georgia" charset="0"/>
              </a:rPr>
              <a:t>Level A- und Level B-Wachstum</a:t>
            </a:r>
            <a:endParaRPr lang="en-US" sz="3400" dirty="0">
              <a:latin typeface="Georgia" charset="0"/>
            </a:endParaRPr>
          </a:p>
        </p:txBody>
      </p:sp>
      <p:sp>
        <p:nvSpPr>
          <p:cNvPr id="65540" name="AutoShape 3"/>
          <p:cNvSpPr>
            <a:spLocks noChangeArrowheads="1"/>
          </p:cNvSpPr>
          <p:nvPr/>
        </p:nvSpPr>
        <p:spPr bwMode="auto">
          <a:xfrm>
            <a:off x="1943100" y="1722438"/>
            <a:ext cx="5867400" cy="4191000"/>
          </a:xfrm>
          <a:prstGeom prst="roundRect">
            <a:avLst>
              <a:gd name="adj" fmla="val 6111"/>
            </a:avLst>
          </a:prstGeom>
          <a:solidFill>
            <a:srgbClr val="FFC40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8137" name="Freeform 9"/>
          <p:cNvSpPr>
            <a:spLocks/>
          </p:cNvSpPr>
          <p:nvPr/>
        </p:nvSpPr>
        <p:spPr bwMode="auto">
          <a:xfrm rot="-8246273" flipH="1" flipV="1">
            <a:off x="3492500" y="1474788"/>
            <a:ext cx="2546350" cy="2079625"/>
          </a:xfrm>
          <a:custGeom>
            <a:avLst/>
            <a:gdLst>
              <a:gd name="T0" fmla="*/ 2147483647 w 1128"/>
              <a:gd name="T1" fmla="*/ 2147483647 h 1152"/>
              <a:gd name="T2" fmla="*/ 2147483647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48144" name="Freeform 16"/>
          <p:cNvSpPr>
            <a:spLocks/>
          </p:cNvSpPr>
          <p:nvPr/>
        </p:nvSpPr>
        <p:spPr bwMode="auto">
          <a:xfrm rot="2553727" flipH="1" flipV="1">
            <a:off x="3732213" y="4087813"/>
            <a:ext cx="2546350" cy="2079625"/>
          </a:xfrm>
          <a:custGeom>
            <a:avLst/>
            <a:gdLst>
              <a:gd name="T0" fmla="*/ 2147483647 w 1128"/>
              <a:gd name="T1" fmla="*/ 2147483647 h 1152"/>
              <a:gd name="T2" fmla="*/ 2147483647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5543" name="Text Box 17"/>
          <p:cNvSpPr txBox="1">
            <a:spLocks noChangeArrowheads="1"/>
          </p:cNvSpPr>
          <p:nvPr/>
        </p:nvSpPr>
        <p:spPr bwMode="auto">
          <a:xfrm>
            <a:off x="4876800" y="2590800"/>
            <a:ext cx="28956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700" b="1" dirty="0">
                <a:latin typeface="Trebuchet MS Bold" charset="0"/>
              </a:rPr>
              <a:t>Level B</a:t>
            </a:r>
          </a:p>
        </p:txBody>
      </p:sp>
      <p:sp>
        <p:nvSpPr>
          <p:cNvPr id="65544" name="WordArt 18"/>
          <p:cNvSpPr>
            <a:spLocks noChangeArrowheads="1" noChangeShapeType="1" noTextEdit="1"/>
          </p:cNvSpPr>
          <p:nvPr/>
        </p:nvSpPr>
        <p:spPr bwMode="auto">
          <a:xfrm>
            <a:off x="5715000" y="3282950"/>
            <a:ext cx="1295400" cy="14478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B</a:t>
            </a:r>
          </a:p>
        </p:txBody>
      </p:sp>
      <p:sp>
        <p:nvSpPr>
          <p:cNvPr id="48148" name="Text Box 20"/>
          <p:cNvSpPr txBox="1">
            <a:spLocks noChangeArrowheads="1"/>
          </p:cNvSpPr>
          <p:nvPr/>
        </p:nvSpPr>
        <p:spPr bwMode="auto">
          <a:xfrm>
            <a:off x="4876800" y="2997200"/>
            <a:ext cx="2895600" cy="187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de" sz="1600" dirty="0">
                <a:latin typeface="Trebuchet MS" charset="0"/>
              </a:rPr>
              <a:t>Minimumfaktor</a:t>
            </a:r>
          </a:p>
          <a:p>
            <a:pPr algn="ctr">
              <a:lnSpc>
                <a:spcPct val="80000"/>
              </a:lnSpc>
              <a:spcBef>
                <a:spcPct val="50000"/>
              </a:spcBef>
            </a:pPr>
            <a:r>
              <a:rPr lang="de" sz="1600" dirty="0">
                <a:latin typeface="Trebuchet MS" charset="0"/>
              </a:rPr>
              <a:t>Aufbruch-Spiritualität</a:t>
            </a:r>
          </a:p>
          <a:p>
            <a:pPr algn="ctr">
              <a:lnSpc>
                <a:spcPct val="80000"/>
              </a:lnSpc>
              <a:spcBef>
                <a:spcPct val="50000"/>
              </a:spcBef>
            </a:pPr>
            <a:r>
              <a:rPr lang="de" sz="1600" dirty="0">
                <a:latin typeface="Trebuchet MS" charset="0"/>
              </a:rPr>
              <a:t>„Wir“-Mentalität</a:t>
            </a:r>
          </a:p>
          <a:p>
            <a:pPr algn="ctr">
              <a:lnSpc>
                <a:spcPct val="80000"/>
              </a:lnSpc>
              <a:spcBef>
                <a:spcPct val="50000"/>
              </a:spcBef>
            </a:pPr>
            <a:r>
              <a:rPr lang="de" sz="1600" dirty="0">
                <a:latin typeface="Trebuchet MS" charset="0"/>
              </a:rPr>
              <a:t>Wohlfühlzone erweitern</a:t>
            </a:r>
          </a:p>
          <a:p>
            <a:pPr algn="ctr">
              <a:lnSpc>
                <a:spcPct val="80000"/>
              </a:lnSpc>
              <a:spcBef>
                <a:spcPct val="50000"/>
              </a:spcBef>
            </a:pPr>
            <a:r>
              <a:rPr lang="de" sz="1600" dirty="0">
                <a:latin typeface="Trebuchet MS" charset="0"/>
              </a:rPr>
              <a:t>Trans-Formation</a:t>
            </a:r>
          </a:p>
          <a:p>
            <a:pPr algn="ctr">
              <a:lnSpc>
                <a:spcPct val="80000"/>
              </a:lnSpc>
              <a:spcBef>
                <a:spcPct val="50000"/>
              </a:spcBef>
            </a:pPr>
            <a:r>
              <a:rPr lang="de" sz="1600" dirty="0">
                <a:latin typeface="Trebuchet MS" charset="0"/>
              </a:rPr>
              <a:t>Gott steht im Zentrum</a:t>
            </a:r>
            <a:endParaRPr lang="en-US" sz="1600" dirty="0">
              <a:latin typeface="Trebuchet MS" charset="0"/>
            </a:endParaRPr>
          </a:p>
        </p:txBody>
      </p:sp>
      <p:sp>
        <p:nvSpPr>
          <p:cNvPr id="65546" name="Text Box 21"/>
          <p:cNvSpPr txBox="1">
            <a:spLocks noChangeArrowheads="1"/>
          </p:cNvSpPr>
          <p:nvPr/>
        </p:nvSpPr>
        <p:spPr bwMode="auto">
          <a:xfrm>
            <a:off x="1981200" y="2584450"/>
            <a:ext cx="2895600" cy="507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700" b="1" dirty="0">
                <a:latin typeface="Trebuchet MS Bold" charset="0"/>
              </a:rPr>
              <a:t>Level A</a:t>
            </a:r>
          </a:p>
        </p:txBody>
      </p:sp>
      <p:sp>
        <p:nvSpPr>
          <p:cNvPr id="65547" name="WordArt 22"/>
          <p:cNvSpPr>
            <a:spLocks noChangeArrowheads="1" noChangeShapeType="1" noTextEdit="1"/>
          </p:cNvSpPr>
          <p:nvPr/>
        </p:nvSpPr>
        <p:spPr bwMode="auto">
          <a:xfrm>
            <a:off x="2819400" y="3276600"/>
            <a:ext cx="1295400" cy="14478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A</a:t>
            </a:r>
          </a:p>
        </p:txBody>
      </p:sp>
      <p:sp>
        <p:nvSpPr>
          <p:cNvPr id="48152" name="Text Box 24"/>
          <p:cNvSpPr txBox="1">
            <a:spLocks noChangeArrowheads="1"/>
          </p:cNvSpPr>
          <p:nvPr/>
        </p:nvSpPr>
        <p:spPr bwMode="auto">
          <a:xfrm>
            <a:off x="1981200" y="2997200"/>
            <a:ext cx="2895600" cy="187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de" sz="1600" dirty="0" err="1">
                <a:latin typeface="Trebuchet MS" charset="0"/>
              </a:rPr>
              <a:t>Maximumfaktor</a:t>
            </a:r>
            <a:endParaRPr lang="de" sz="1600" dirty="0">
              <a:latin typeface="Trebuchet MS" charset="0"/>
            </a:endParaRPr>
          </a:p>
          <a:p>
            <a:pPr algn="ctr">
              <a:lnSpc>
                <a:spcPct val="80000"/>
              </a:lnSpc>
              <a:spcBef>
                <a:spcPct val="50000"/>
              </a:spcBef>
            </a:pPr>
            <a:r>
              <a:rPr lang="de" sz="1600" dirty="0">
                <a:latin typeface="Trebuchet MS" charset="0"/>
              </a:rPr>
              <a:t>Heimat-Spiritualität</a:t>
            </a:r>
          </a:p>
          <a:p>
            <a:pPr algn="ctr">
              <a:lnSpc>
                <a:spcPct val="80000"/>
              </a:lnSpc>
              <a:spcBef>
                <a:spcPct val="50000"/>
              </a:spcBef>
            </a:pPr>
            <a:r>
              <a:rPr lang="de" sz="1600" dirty="0">
                <a:latin typeface="Trebuchet MS" charset="0"/>
              </a:rPr>
              <a:t>„Ich“-Mentalität</a:t>
            </a:r>
          </a:p>
          <a:p>
            <a:pPr algn="ctr">
              <a:lnSpc>
                <a:spcPct val="80000"/>
              </a:lnSpc>
              <a:spcBef>
                <a:spcPct val="50000"/>
              </a:spcBef>
            </a:pPr>
            <a:r>
              <a:rPr lang="de" sz="1600" dirty="0">
                <a:latin typeface="Trebuchet MS" charset="0"/>
              </a:rPr>
              <a:t>Wohlfühlzone definieren</a:t>
            </a:r>
          </a:p>
          <a:p>
            <a:pPr algn="ctr">
              <a:lnSpc>
                <a:spcPct val="80000"/>
              </a:lnSpc>
              <a:spcBef>
                <a:spcPct val="50000"/>
              </a:spcBef>
            </a:pPr>
            <a:r>
              <a:rPr lang="de" sz="1600" dirty="0">
                <a:latin typeface="Trebuchet MS" charset="0"/>
              </a:rPr>
              <a:t>Re-Formation</a:t>
            </a:r>
          </a:p>
          <a:p>
            <a:pPr algn="ctr">
              <a:lnSpc>
                <a:spcPct val="80000"/>
              </a:lnSpc>
              <a:spcBef>
                <a:spcPct val="50000"/>
              </a:spcBef>
            </a:pPr>
            <a:r>
              <a:rPr lang="de" sz="1600" dirty="0">
                <a:latin typeface="Trebuchet MS" charset="0"/>
              </a:rPr>
              <a:t>Ich stehe im Zentrum</a:t>
            </a:r>
            <a:endParaRPr lang="en-US" sz="16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48152">
                                            <p:txEl>
                                              <p:pRg st="0" end="0"/>
                                            </p:txEl>
                                          </p:spTgt>
                                        </p:tgtEl>
                                        <p:attrNameLst>
                                          <p:attrName>style.visibility</p:attrName>
                                        </p:attrNameLst>
                                      </p:cBhvr>
                                      <p:to>
                                        <p:strVal val="visible"/>
                                      </p:to>
                                    </p:set>
                                    <p:animEffect transition="in" filter="slide(fromTop)">
                                      <p:cBhvr>
                                        <p:cTn id="7" dur="1000"/>
                                        <p:tgtEl>
                                          <p:spTgt spid="48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48152">
                                            <p:txEl>
                                              <p:pRg st="1" end="1"/>
                                            </p:txEl>
                                          </p:spTgt>
                                        </p:tgtEl>
                                        <p:attrNameLst>
                                          <p:attrName>style.visibility</p:attrName>
                                        </p:attrNameLst>
                                      </p:cBhvr>
                                      <p:to>
                                        <p:strVal val="visible"/>
                                      </p:to>
                                    </p:set>
                                    <p:animEffect transition="in" filter="slide(fromTop)">
                                      <p:cBhvr>
                                        <p:cTn id="12" dur="1000"/>
                                        <p:tgtEl>
                                          <p:spTgt spid="481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48152">
                                            <p:txEl>
                                              <p:pRg st="2" end="2"/>
                                            </p:txEl>
                                          </p:spTgt>
                                        </p:tgtEl>
                                        <p:attrNameLst>
                                          <p:attrName>style.visibility</p:attrName>
                                        </p:attrNameLst>
                                      </p:cBhvr>
                                      <p:to>
                                        <p:strVal val="visible"/>
                                      </p:to>
                                    </p:set>
                                    <p:animEffect transition="in" filter="slide(fromTop)">
                                      <p:cBhvr>
                                        <p:cTn id="17" dur="1000"/>
                                        <p:tgtEl>
                                          <p:spTgt spid="4815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48152">
                                            <p:txEl>
                                              <p:pRg st="3" end="3"/>
                                            </p:txEl>
                                          </p:spTgt>
                                        </p:tgtEl>
                                        <p:attrNameLst>
                                          <p:attrName>style.visibility</p:attrName>
                                        </p:attrNameLst>
                                      </p:cBhvr>
                                      <p:to>
                                        <p:strVal val="visible"/>
                                      </p:to>
                                    </p:set>
                                    <p:animEffect transition="in" filter="slide(fromTop)">
                                      <p:cBhvr>
                                        <p:cTn id="22" dur="1000"/>
                                        <p:tgtEl>
                                          <p:spTgt spid="4815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48152">
                                            <p:txEl>
                                              <p:pRg st="4" end="4"/>
                                            </p:txEl>
                                          </p:spTgt>
                                        </p:tgtEl>
                                        <p:attrNameLst>
                                          <p:attrName>style.visibility</p:attrName>
                                        </p:attrNameLst>
                                      </p:cBhvr>
                                      <p:to>
                                        <p:strVal val="visible"/>
                                      </p:to>
                                    </p:set>
                                    <p:animEffect transition="in" filter="slide(fromTop)">
                                      <p:cBhvr>
                                        <p:cTn id="27" dur="1000"/>
                                        <p:tgtEl>
                                          <p:spTgt spid="4815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48152">
                                            <p:txEl>
                                              <p:pRg st="5" end="5"/>
                                            </p:txEl>
                                          </p:spTgt>
                                        </p:tgtEl>
                                        <p:attrNameLst>
                                          <p:attrName>style.visibility</p:attrName>
                                        </p:attrNameLst>
                                      </p:cBhvr>
                                      <p:to>
                                        <p:strVal val="visible"/>
                                      </p:to>
                                    </p:set>
                                    <p:animEffect transition="in" filter="slide(fromTop)">
                                      <p:cBhvr>
                                        <p:cTn id="32" dur="1000"/>
                                        <p:tgtEl>
                                          <p:spTgt spid="48152">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48148">
                                            <p:txEl>
                                              <p:pRg st="0" end="0"/>
                                            </p:txEl>
                                          </p:spTgt>
                                        </p:tgtEl>
                                        <p:attrNameLst>
                                          <p:attrName>style.visibility</p:attrName>
                                        </p:attrNameLst>
                                      </p:cBhvr>
                                      <p:to>
                                        <p:strVal val="visible"/>
                                      </p:to>
                                    </p:set>
                                    <p:animEffect transition="in" filter="slide(fromTop)">
                                      <p:cBhvr>
                                        <p:cTn id="37" dur="1000"/>
                                        <p:tgtEl>
                                          <p:spTgt spid="4814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48148">
                                            <p:txEl>
                                              <p:pRg st="1" end="1"/>
                                            </p:txEl>
                                          </p:spTgt>
                                        </p:tgtEl>
                                        <p:attrNameLst>
                                          <p:attrName>style.visibility</p:attrName>
                                        </p:attrNameLst>
                                      </p:cBhvr>
                                      <p:to>
                                        <p:strVal val="visible"/>
                                      </p:to>
                                    </p:set>
                                    <p:animEffect transition="in" filter="slide(fromTop)">
                                      <p:cBhvr>
                                        <p:cTn id="42" dur="1000"/>
                                        <p:tgtEl>
                                          <p:spTgt spid="48148">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48148">
                                            <p:txEl>
                                              <p:pRg st="2" end="2"/>
                                            </p:txEl>
                                          </p:spTgt>
                                        </p:tgtEl>
                                        <p:attrNameLst>
                                          <p:attrName>style.visibility</p:attrName>
                                        </p:attrNameLst>
                                      </p:cBhvr>
                                      <p:to>
                                        <p:strVal val="visible"/>
                                      </p:to>
                                    </p:set>
                                    <p:animEffect transition="in" filter="slide(fromTop)">
                                      <p:cBhvr>
                                        <p:cTn id="47" dur="1000"/>
                                        <p:tgtEl>
                                          <p:spTgt spid="48148">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grpId="0" nodeType="clickEffect">
                                  <p:stCondLst>
                                    <p:cond delay="0"/>
                                  </p:stCondLst>
                                  <p:childTnLst>
                                    <p:set>
                                      <p:cBhvr>
                                        <p:cTn id="51" dur="1" fill="hold">
                                          <p:stCondLst>
                                            <p:cond delay="0"/>
                                          </p:stCondLst>
                                        </p:cTn>
                                        <p:tgtEl>
                                          <p:spTgt spid="48148">
                                            <p:txEl>
                                              <p:pRg st="3" end="3"/>
                                            </p:txEl>
                                          </p:spTgt>
                                        </p:tgtEl>
                                        <p:attrNameLst>
                                          <p:attrName>style.visibility</p:attrName>
                                        </p:attrNameLst>
                                      </p:cBhvr>
                                      <p:to>
                                        <p:strVal val="visible"/>
                                      </p:to>
                                    </p:set>
                                    <p:animEffect transition="in" filter="slide(fromTop)">
                                      <p:cBhvr>
                                        <p:cTn id="52" dur="1000"/>
                                        <p:tgtEl>
                                          <p:spTgt spid="48148">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1" fill="hold" grpId="0" nodeType="clickEffect">
                                  <p:stCondLst>
                                    <p:cond delay="0"/>
                                  </p:stCondLst>
                                  <p:childTnLst>
                                    <p:set>
                                      <p:cBhvr>
                                        <p:cTn id="56" dur="1" fill="hold">
                                          <p:stCondLst>
                                            <p:cond delay="0"/>
                                          </p:stCondLst>
                                        </p:cTn>
                                        <p:tgtEl>
                                          <p:spTgt spid="48148">
                                            <p:txEl>
                                              <p:pRg st="4" end="4"/>
                                            </p:txEl>
                                          </p:spTgt>
                                        </p:tgtEl>
                                        <p:attrNameLst>
                                          <p:attrName>style.visibility</p:attrName>
                                        </p:attrNameLst>
                                      </p:cBhvr>
                                      <p:to>
                                        <p:strVal val="visible"/>
                                      </p:to>
                                    </p:set>
                                    <p:animEffect transition="in" filter="slide(fromTop)">
                                      <p:cBhvr>
                                        <p:cTn id="57" dur="1000"/>
                                        <p:tgtEl>
                                          <p:spTgt spid="48148">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48148">
                                            <p:txEl>
                                              <p:pRg st="5" end="5"/>
                                            </p:txEl>
                                          </p:spTgt>
                                        </p:tgtEl>
                                        <p:attrNameLst>
                                          <p:attrName>style.visibility</p:attrName>
                                        </p:attrNameLst>
                                      </p:cBhvr>
                                      <p:to>
                                        <p:strVal val="visible"/>
                                      </p:to>
                                    </p:set>
                                    <p:animEffect transition="in" filter="slide(fromTop)">
                                      <p:cBhvr>
                                        <p:cTn id="62" dur="1000"/>
                                        <p:tgtEl>
                                          <p:spTgt spid="48148">
                                            <p:txEl>
                                              <p:pRg st="5" end="5"/>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8137"/>
                                        </p:tgtEl>
                                        <p:attrNameLst>
                                          <p:attrName>style.visibility</p:attrName>
                                        </p:attrNameLst>
                                      </p:cBhvr>
                                      <p:to>
                                        <p:strVal val="visible"/>
                                      </p:to>
                                    </p:set>
                                    <p:animEffect transition="in" filter="wipe(left)">
                                      <p:cBhvr>
                                        <p:cTn id="67" dur="1000"/>
                                        <p:tgtEl>
                                          <p:spTgt spid="4813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grpId="0" nodeType="clickEffect">
                                  <p:stCondLst>
                                    <p:cond delay="0"/>
                                  </p:stCondLst>
                                  <p:childTnLst>
                                    <p:set>
                                      <p:cBhvr>
                                        <p:cTn id="71" dur="1" fill="hold">
                                          <p:stCondLst>
                                            <p:cond delay="0"/>
                                          </p:stCondLst>
                                        </p:cTn>
                                        <p:tgtEl>
                                          <p:spTgt spid="48144"/>
                                        </p:tgtEl>
                                        <p:attrNameLst>
                                          <p:attrName>style.visibility</p:attrName>
                                        </p:attrNameLst>
                                      </p:cBhvr>
                                      <p:to>
                                        <p:strVal val="visible"/>
                                      </p:to>
                                    </p:set>
                                    <p:animEffect transition="in" filter="wipe(right)">
                                      <p:cBhvr>
                                        <p:cTn id="72" dur="1000"/>
                                        <p:tgtEl>
                                          <p:spTgt spid="48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7" grpId="0" animBg="1"/>
      <p:bldP spid="48144" grpId="0" animBg="1"/>
      <p:bldP spid="48148" grpId="0" build="p"/>
      <p:bldP spid="4815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05474"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de" sz="3400" dirty="0">
                <a:latin typeface="Georgia" charset="0"/>
              </a:rPr>
              <a:t>Level A- und Level B-Wachstum</a:t>
            </a:r>
            <a:endParaRPr lang="en-US" sz="3400" dirty="0">
              <a:latin typeface="Georgia" charset="0"/>
            </a:endParaRPr>
          </a:p>
        </p:txBody>
      </p:sp>
      <p:sp>
        <p:nvSpPr>
          <p:cNvPr id="67588" name="AutoShape 13"/>
          <p:cNvSpPr>
            <a:spLocks noChangeArrowheads="1"/>
          </p:cNvSpPr>
          <p:nvPr/>
        </p:nvSpPr>
        <p:spPr bwMode="auto">
          <a:xfrm>
            <a:off x="1260475" y="1722438"/>
            <a:ext cx="7731125" cy="4191000"/>
          </a:xfrm>
          <a:prstGeom prst="roundRect">
            <a:avLst>
              <a:gd name="adj" fmla="val 6111"/>
            </a:avLst>
          </a:prstGeom>
          <a:solidFill>
            <a:srgbClr val="FFC40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 name="Group 41"/>
          <p:cNvGrpSpPr>
            <a:grpSpLocks/>
          </p:cNvGrpSpPr>
          <p:nvPr/>
        </p:nvGrpSpPr>
        <p:grpSpPr bwMode="auto">
          <a:xfrm>
            <a:off x="4716463" y="1762125"/>
            <a:ext cx="4724400" cy="3694113"/>
            <a:chOff x="2971" y="1110"/>
            <a:chExt cx="2976" cy="2327"/>
          </a:xfrm>
        </p:grpSpPr>
        <p:sp>
          <p:nvSpPr>
            <p:cNvPr id="67596" name="AutoShape 22"/>
            <p:cNvSpPr>
              <a:spLocks noChangeArrowheads="1"/>
            </p:cNvSpPr>
            <p:nvPr/>
          </p:nvSpPr>
          <p:spPr bwMode="auto">
            <a:xfrm>
              <a:off x="3355" y="1167"/>
              <a:ext cx="2226" cy="2208"/>
            </a:xfrm>
            <a:prstGeom prst="roundRect">
              <a:avLst>
                <a:gd name="adj" fmla="val 6111"/>
              </a:avLst>
            </a:prstGeom>
            <a:solidFill>
              <a:srgbClr val="FFD15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7597" name="Freeform 14"/>
            <p:cNvSpPr>
              <a:spLocks/>
            </p:cNvSpPr>
            <p:nvPr/>
          </p:nvSpPr>
          <p:spPr bwMode="auto">
            <a:xfrm rot="-8220000" flipH="1" flipV="1">
              <a:off x="3814" y="1110"/>
              <a:ext cx="1183" cy="954"/>
            </a:xfrm>
            <a:custGeom>
              <a:avLst/>
              <a:gdLst>
                <a:gd name="T0" fmla="*/ 138 w 1128"/>
                <a:gd name="T1" fmla="*/ 654 h 1152"/>
                <a:gd name="T2" fmla="*/ 1302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67598" name="WordArt 20"/>
            <p:cNvSpPr>
              <a:spLocks noChangeArrowheads="1" noChangeShapeType="1" noTextEdit="1"/>
            </p:cNvSpPr>
            <p:nvPr/>
          </p:nvSpPr>
          <p:spPr bwMode="auto">
            <a:xfrm>
              <a:off x="3552" y="1975"/>
              <a:ext cx="644" cy="72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A</a:t>
              </a:r>
            </a:p>
          </p:txBody>
        </p:sp>
        <p:sp>
          <p:nvSpPr>
            <p:cNvPr id="67599" name="Text Box 19"/>
            <p:cNvSpPr txBox="1">
              <a:spLocks noChangeArrowheads="1"/>
            </p:cNvSpPr>
            <p:nvPr/>
          </p:nvSpPr>
          <p:spPr bwMode="auto">
            <a:xfrm>
              <a:off x="2971" y="1684"/>
              <a:ext cx="1824"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b="1" dirty="0">
                  <a:latin typeface="Trebuchet MS Bold" charset="0"/>
                </a:rPr>
                <a:t>Level A</a:t>
              </a:r>
            </a:p>
          </p:txBody>
        </p:sp>
        <p:sp>
          <p:nvSpPr>
            <p:cNvPr id="67600" name="Text Box 24"/>
            <p:cNvSpPr txBox="1">
              <a:spLocks noChangeArrowheads="1"/>
            </p:cNvSpPr>
            <p:nvPr/>
          </p:nvSpPr>
          <p:spPr bwMode="auto">
            <a:xfrm>
              <a:off x="4123" y="1680"/>
              <a:ext cx="1824"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b="1" dirty="0">
                  <a:latin typeface="Trebuchet MS Bold" charset="0"/>
                </a:rPr>
                <a:t>Level B</a:t>
              </a:r>
            </a:p>
          </p:txBody>
        </p:sp>
        <p:sp>
          <p:nvSpPr>
            <p:cNvPr id="67601" name="WordArt 25"/>
            <p:cNvSpPr>
              <a:spLocks noChangeArrowheads="1" noChangeShapeType="1" noTextEdit="1"/>
            </p:cNvSpPr>
            <p:nvPr/>
          </p:nvSpPr>
          <p:spPr bwMode="auto">
            <a:xfrm>
              <a:off x="4732" y="1973"/>
              <a:ext cx="644" cy="72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B</a:t>
              </a:r>
            </a:p>
          </p:txBody>
        </p:sp>
        <p:sp>
          <p:nvSpPr>
            <p:cNvPr id="67602" name="Text Box 18"/>
            <p:cNvSpPr txBox="1">
              <a:spLocks noChangeArrowheads="1"/>
            </p:cNvSpPr>
            <p:nvPr/>
          </p:nvSpPr>
          <p:spPr bwMode="auto">
            <a:xfrm>
              <a:off x="4284" y="1872"/>
              <a:ext cx="1488"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de" sz="1200" dirty="0">
                  <a:latin typeface="Trebuchet MS" charset="0"/>
                </a:rPr>
                <a:t>Minimumfaktor</a:t>
              </a:r>
            </a:p>
            <a:p>
              <a:pPr algn="ctr">
                <a:lnSpc>
                  <a:spcPct val="80000"/>
                </a:lnSpc>
                <a:spcBef>
                  <a:spcPct val="50000"/>
                </a:spcBef>
              </a:pPr>
              <a:r>
                <a:rPr lang="de" sz="1200" dirty="0">
                  <a:latin typeface="Trebuchet MS" charset="0"/>
                </a:rPr>
                <a:t>Aufbruch-Spiritualität</a:t>
              </a:r>
            </a:p>
            <a:p>
              <a:pPr algn="ctr">
                <a:lnSpc>
                  <a:spcPct val="80000"/>
                </a:lnSpc>
                <a:spcBef>
                  <a:spcPct val="50000"/>
                </a:spcBef>
              </a:pPr>
              <a:r>
                <a:rPr lang="de" sz="1200" dirty="0">
                  <a:latin typeface="Trebuchet MS" charset="0"/>
                </a:rPr>
                <a:t>„Wir“-Mentalität</a:t>
              </a:r>
            </a:p>
            <a:p>
              <a:pPr algn="ctr">
                <a:lnSpc>
                  <a:spcPct val="80000"/>
                </a:lnSpc>
                <a:spcBef>
                  <a:spcPct val="50000"/>
                </a:spcBef>
              </a:pPr>
              <a:r>
                <a:rPr lang="de" sz="1200" dirty="0">
                  <a:latin typeface="Trebuchet MS" charset="0"/>
                </a:rPr>
                <a:t>Wohlfühlzone erweitern</a:t>
              </a:r>
            </a:p>
            <a:p>
              <a:pPr algn="ctr">
                <a:lnSpc>
                  <a:spcPct val="80000"/>
                </a:lnSpc>
                <a:spcBef>
                  <a:spcPct val="50000"/>
                </a:spcBef>
              </a:pPr>
              <a:r>
                <a:rPr lang="de" sz="1200" dirty="0">
                  <a:latin typeface="Trebuchet MS" charset="0"/>
                </a:rPr>
                <a:t>Trans-Formation</a:t>
              </a:r>
            </a:p>
            <a:p>
              <a:pPr algn="ctr">
                <a:lnSpc>
                  <a:spcPct val="80000"/>
                </a:lnSpc>
                <a:spcBef>
                  <a:spcPct val="50000"/>
                </a:spcBef>
              </a:pPr>
              <a:r>
                <a:rPr lang="de" sz="1200" dirty="0">
                  <a:latin typeface="Trebuchet MS" charset="0"/>
                </a:rPr>
                <a:t>Gott steht im Zentrum</a:t>
              </a:r>
              <a:endParaRPr lang="en-US" sz="1200" dirty="0">
                <a:latin typeface="Trebuchet MS" charset="0"/>
              </a:endParaRPr>
            </a:p>
          </p:txBody>
        </p:sp>
        <p:sp>
          <p:nvSpPr>
            <p:cNvPr id="67603" name="Text Box 21"/>
            <p:cNvSpPr txBox="1">
              <a:spLocks noChangeArrowheads="1"/>
            </p:cNvSpPr>
            <p:nvPr/>
          </p:nvSpPr>
          <p:spPr bwMode="auto">
            <a:xfrm>
              <a:off x="3085" y="1875"/>
              <a:ext cx="1584"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de" sz="1200" dirty="0" err="1">
                  <a:latin typeface="Trebuchet MS" charset="0"/>
                </a:rPr>
                <a:t>Maximumfaktor</a:t>
              </a:r>
              <a:endParaRPr lang="de" sz="1200" dirty="0">
                <a:latin typeface="Trebuchet MS" charset="0"/>
              </a:endParaRPr>
            </a:p>
            <a:p>
              <a:pPr algn="ctr">
                <a:lnSpc>
                  <a:spcPct val="80000"/>
                </a:lnSpc>
                <a:spcBef>
                  <a:spcPct val="50000"/>
                </a:spcBef>
              </a:pPr>
              <a:r>
                <a:rPr lang="de" sz="1200" dirty="0">
                  <a:latin typeface="Trebuchet MS" charset="0"/>
                </a:rPr>
                <a:t>Heimat-Spiritualität</a:t>
              </a:r>
            </a:p>
            <a:p>
              <a:pPr algn="ctr">
                <a:lnSpc>
                  <a:spcPct val="80000"/>
                </a:lnSpc>
                <a:spcBef>
                  <a:spcPct val="50000"/>
                </a:spcBef>
              </a:pPr>
              <a:r>
                <a:rPr lang="de" sz="1200" dirty="0">
                  <a:latin typeface="Trebuchet MS" charset="0"/>
                </a:rPr>
                <a:t>„Ich“-Mentalität</a:t>
              </a:r>
            </a:p>
            <a:p>
              <a:pPr algn="ctr">
                <a:lnSpc>
                  <a:spcPct val="80000"/>
                </a:lnSpc>
                <a:spcBef>
                  <a:spcPct val="50000"/>
                </a:spcBef>
              </a:pPr>
              <a:r>
                <a:rPr lang="de" sz="1200" dirty="0">
                  <a:latin typeface="Trebuchet MS" charset="0"/>
                </a:rPr>
                <a:t>Wohlfühlzone definieren</a:t>
              </a:r>
            </a:p>
            <a:p>
              <a:pPr algn="ctr">
                <a:lnSpc>
                  <a:spcPct val="80000"/>
                </a:lnSpc>
                <a:spcBef>
                  <a:spcPct val="50000"/>
                </a:spcBef>
              </a:pPr>
              <a:r>
                <a:rPr lang="de" sz="1200" dirty="0">
                  <a:latin typeface="Trebuchet MS" charset="0"/>
                </a:rPr>
                <a:t>Re-Formation</a:t>
              </a:r>
            </a:p>
            <a:p>
              <a:pPr algn="ctr">
                <a:lnSpc>
                  <a:spcPct val="80000"/>
                </a:lnSpc>
                <a:spcBef>
                  <a:spcPct val="50000"/>
                </a:spcBef>
              </a:pPr>
              <a:r>
                <a:rPr lang="de" sz="1200" dirty="0">
                  <a:latin typeface="Trebuchet MS" charset="0"/>
                </a:rPr>
                <a:t>Ich stehe im Zentrum</a:t>
              </a:r>
            </a:p>
          </p:txBody>
        </p:sp>
        <p:sp>
          <p:nvSpPr>
            <p:cNvPr id="67604" name="Freeform 28"/>
            <p:cNvSpPr>
              <a:spLocks/>
            </p:cNvSpPr>
            <p:nvPr/>
          </p:nvSpPr>
          <p:spPr bwMode="auto">
            <a:xfrm rot="2580000" flipH="1" flipV="1">
              <a:off x="3948" y="2483"/>
              <a:ext cx="1183" cy="954"/>
            </a:xfrm>
            <a:custGeom>
              <a:avLst/>
              <a:gdLst>
                <a:gd name="T0" fmla="*/ 138 w 1128"/>
                <a:gd name="T1" fmla="*/ 654 h 1152"/>
                <a:gd name="T2" fmla="*/ 1302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105502" name="WordArt 30"/>
          <p:cNvSpPr>
            <a:spLocks noChangeArrowheads="1" noChangeShapeType="1" noTextEdit="1"/>
          </p:cNvSpPr>
          <p:nvPr/>
        </p:nvSpPr>
        <p:spPr bwMode="auto">
          <a:xfrm>
            <a:off x="1447800" y="3132138"/>
            <a:ext cx="1022350" cy="11430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0</a:t>
            </a:r>
          </a:p>
        </p:txBody>
      </p:sp>
      <p:sp>
        <p:nvSpPr>
          <p:cNvPr id="105503" name="Text Box 31"/>
          <p:cNvSpPr txBox="1">
            <a:spLocks noChangeArrowheads="1"/>
          </p:cNvSpPr>
          <p:nvPr/>
        </p:nvSpPr>
        <p:spPr bwMode="auto">
          <a:xfrm>
            <a:off x="1195388" y="3336925"/>
            <a:ext cx="15240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200" b="1" dirty="0" err="1">
                <a:latin typeface="Trebuchet MS Bold" charset="0"/>
              </a:rPr>
              <a:t>Ausgangs-punkt</a:t>
            </a:r>
            <a:endParaRPr lang="en-US" sz="2200" b="1" dirty="0">
              <a:latin typeface="Trebuchet MS Bold" charset="0"/>
            </a:endParaRPr>
          </a:p>
        </p:txBody>
      </p:sp>
      <p:sp>
        <p:nvSpPr>
          <p:cNvPr id="105504" name="Line 32"/>
          <p:cNvSpPr>
            <a:spLocks noChangeShapeType="1"/>
          </p:cNvSpPr>
          <p:nvPr/>
        </p:nvSpPr>
        <p:spPr bwMode="auto">
          <a:xfrm>
            <a:off x="2565400" y="3706813"/>
            <a:ext cx="2590800" cy="0"/>
          </a:xfrm>
          <a:prstGeom prst="line">
            <a:avLst/>
          </a:prstGeom>
          <a:noFill/>
          <a:ln w="1270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5505" name="Text Box 33"/>
          <p:cNvSpPr txBox="1">
            <a:spLocks noChangeArrowheads="1"/>
          </p:cNvSpPr>
          <p:nvPr/>
        </p:nvSpPr>
        <p:spPr bwMode="auto">
          <a:xfrm>
            <a:off x="538163" y="5486400"/>
            <a:ext cx="289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dirty="0" err="1">
                <a:latin typeface="Trebuchet MS Bold" charset="0"/>
              </a:rPr>
              <a:t>Kindheit</a:t>
            </a:r>
            <a:endParaRPr lang="en-US" sz="1800" b="1" dirty="0">
              <a:latin typeface="Trebuchet MS Bold" charset="0"/>
            </a:endParaRPr>
          </a:p>
        </p:txBody>
      </p:sp>
      <p:sp>
        <p:nvSpPr>
          <p:cNvPr id="105507" name="Text Box 35"/>
          <p:cNvSpPr txBox="1">
            <a:spLocks noChangeArrowheads="1"/>
          </p:cNvSpPr>
          <p:nvPr/>
        </p:nvSpPr>
        <p:spPr bwMode="auto">
          <a:xfrm>
            <a:off x="4724400" y="5492750"/>
            <a:ext cx="289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dirty="0" err="1">
                <a:latin typeface="Trebuchet MS Bold" charset="0"/>
              </a:rPr>
              <a:t>Jugend</a:t>
            </a:r>
            <a:endParaRPr lang="en-US" sz="1800" b="1" dirty="0">
              <a:latin typeface="Trebuchet MS Bold" charset="0"/>
            </a:endParaRPr>
          </a:p>
        </p:txBody>
      </p:sp>
      <p:sp>
        <p:nvSpPr>
          <p:cNvPr id="105508" name="Text Box 36"/>
          <p:cNvSpPr txBox="1">
            <a:spLocks noChangeArrowheads="1"/>
          </p:cNvSpPr>
          <p:nvPr/>
        </p:nvSpPr>
        <p:spPr bwMode="auto">
          <a:xfrm>
            <a:off x="6629400" y="5486400"/>
            <a:ext cx="2895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dirty="0" err="1">
                <a:latin typeface="Trebuchet MS Bold" charset="0"/>
              </a:rPr>
              <a:t>Reife</a:t>
            </a:r>
            <a:endParaRPr lang="en-US" sz="1800" b="1" dirty="0">
              <a:latin typeface="Trebuchet MS Bold"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5505"/>
                                        </p:tgtEl>
                                        <p:attrNameLst>
                                          <p:attrName>style.visibility</p:attrName>
                                        </p:attrNameLst>
                                      </p:cBhvr>
                                      <p:to>
                                        <p:strVal val="visible"/>
                                      </p:to>
                                    </p:set>
                                    <p:anim calcmode="lin" valueType="num">
                                      <p:cBhvr>
                                        <p:cTn id="7" dur="1000" fill="hold"/>
                                        <p:tgtEl>
                                          <p:spTgt spid="105505"/>
                                        </p:tgtEl>
                                        <p:attrNameLst>
                                          <p:attrName>ppt_w</p:attrName>
                                        </p:attrNameLst>
                                      </p:cBhvr>
                                      <p:tavLst>
                                        <p:tav tm="0">
                                          <p:val>
                                            <p:fltVal val="0"/>
                                          </p:val>
                                        </p:tav>
                                        <p:tav tm="100000">
                                          <p:val>
                                            <p:strVal val="#ppt_w"/>
                                          </p:val>
                                        </p:tav>
                                      </p:tavLst>
                                    </p:anim>
                                    <p:anim calcmode="lin" valueType="num">
                                      <p:cBhvr>
                                        <p:cTn id="8" dur="1000" fill="hold"/>
                                        <p:tgtEl>
                                          <p:spTgt spid="10550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5503"/>
                                        </p:tgtEl>
                                        <p:attrNameLst>
                                          <p:attrName>style.visibility</p:attrName>
                                        </p:attrNameLst>
                                      </p:cBhvr>
                                      <p:to>
                                        <p:strVal val="visible"/>
                                      </p:to>
                                    </p:set>
                                    <p:anim calcmode="lin" valueType="num">
                                      <p:cBhvr>
                                        <p:cTn id="13" dur="1000" fill="hold"/>
                                        <p:tgtEl>
                                          <p:spTgt spid="105503"/>
                                        </p:tgtEl>
                                        <p:attrNameLst>
                                          <p:attrName>ppt_w</p:attrName>
                                        </p:attrNameLst>
                                      </p:cBhvr>
                                      <p:tavLst>
                                        <p:tav tm="0">
                                          <p:val>
                                            <p:fltVal val="0"/>
                                          </p:val>
                                        </p:tav>
                                        <p:tav tm="100000">
                                          <p:val>
                                            <p:strVal val="#ppt_w"/>
                                          </p:val>
                                        </p:tav>
                                      </p:tavLst>
                                    </p:anim>
                                    <p:anim calcmode="lin" valueType="num">
                                      <p:cBhvr>
                                        <p:cTn id="14" dur="1000" fill="hold"/>
                                        <p:tgtEl>
                                          <p:spTgt spid="105503"/>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05502"/>
                                        </p:tgtEl>
                                        <p:attrNameLst>
                                          <p:attrName>style.visibility</p:attrName>
                                        </p:attrNameLst>
                                      </p:cBhvr>
                                      <p:to>
                                        <p:strVal val="visible"/>
                                      </p:to>
                                    </p:set>
                                    <p:anim calcmode="lin" valueType="num">
                                      <p:cBhvr>
                                        <p:cTn id="17" dur="1000" fill="hold"/>
                                        <p:tgtEl>
                                          <p:spTgt spid="105502"/>
                                        </p:tgtEl>
                                        <p:attrNameLst>
                                          <p:attrName>ppt_w</p:attrName>
                                        </p:attrNameLst>
                                      </p:cBhvr>
                                      <p:tavLst>
                                        <p:tav tm="0">
                                          <p:val>
                                            <p:fltVal val="0"/>
                                          </p:val>
                                        </p:tav>
                                        <p:tav tm="100000">
                                          <p:val>
                                            <p:strVal val="#ppt_w"/>
                                          </p:val>
                                        </p:tav>
                                      </p:tavLst>
                                    </p:anim>
                                    <p:anim calcmode="lin" valueType="num">
                                      <p:cBhvr>
                                        <p:cTn id="18" dur="1000" fill="hold"/>
                                        <p:tgtEl>
                                          <p:spTgt spid="10550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05504"/>
                                        </p:tgtEl>
                                        <p:attrNameLst>
                                          <p:attrName>style.visibility</p:attrName>
                                        </p:attrNameLst>
                                      </p:cBhvr>
                                      <p:to>
                                        <p:strVal val="visible"/>
                                      </p:to>
                                    </p:set>
                                    <p:animEffect transition="in" filter="slide(fromLeft)">
                                      <p:cBhvr>
                                        <p:cTn id="23" dur="1000"/>
                                        <p:tgtEl>
                                          <p:spTgt spid="1055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nodeType="clickEffect">
                                  <p:stCondLst>
                                    <p:cond delay="0"/>
                                  </p:stCondLst>
                                  <p:childTnLst>
                                    <p:set>
                                      <p:cBhvr>
                                        <p:cTn id="33" dur="1" fill="hold">
                                          <p:stCondLst>
                                            <p:cond delay="0"/>
                                          </p:stCondLst>
                                        </p:cTn>
                                        <p:tgtEl>
                                          <p:spTgt spid="105507"/>
                                        </p:tgtEl>
                                        <p:attrNameLst>
                                          <p:attrName>style.visibility</p:attrName>
                                        </p:attrNameLst>
                                      </p:cBhvr>
                                      <p:to>
                                        <p:strVal val="visible"/>
                                      </p:to>
                                    </p:set>
                                    <p:anim calcmode="lin" valueType="num">
                                      <p:cBhvr>
                                        <p:cTn id="34" dur="1000" fill="hold"/>
                                        <p:tgtEl>
                                          <p:spTgt spid="105507"/>
                                        </p:tgtEl>
                                        <p:attrNameLst>
                                          <p:attrName>ppt_w</p:attrName>
                                        </p:attrNameLst>
                                      </p:cBhvr>
                                      <p:tavLst>
                                        <p:tav tm="0">
                                          <p:val>
                                            <p:fltVal val="0"/>
                                          </p:val>
                                        </p:tav>
                                        <p:tav tm="100000">
                                          <p:val>
                                            <p:strVal val="#ppt_w"/>
                                          </p:val>
                                        </p:tav>
                                      </p:tavLst>
                                    </p:anim>
                                    <p:anim calcmode="lin" valueType="num">
                                      <p:cBhvr>
                                        <p:cTn id="35" dur="1000" fill="hold"/>
                                        <p:tgtEl>
                                          <p:spTgt spid="105507"/>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nodeType="clickEffect">
                                  <p:stCondLst>
                                    <p:cond delay="0"/>
                                  </p:stCondLst>
                                  <p:childTnLst>
                                    <p:set>
                                      <p:cBhvr>
                                        <p:cTn id="39" dur="1" fill="hold">
                                          <p:stCondLst>
                                            <p:cond delay="0"/>
                                          </p:stCondLst>
                                        </p:cTn>
                                        <p:tgtEl>
                                          <p:spTgt spid="105508"/>
                                        </p:tgtEl>
                                        <p:attrNameLst>
                                          <p:attrName>style.visibility</p:attrName>
                                        </p:attrNameLst>
                                      </p:cBhvr>
                                      <p:to>
                                        <p:strVal val="visible"/>
                                      </p:to>
                                    </p:set>
                                    <p:anim calcmode="lin" valueType="num">
                                      <p:cBhvr>
                                        <p:cTn id="40" dur="1000" fill="hold"/>
                                        <p:tgtEl>
                                          <p:spTgt spid="105508"/>
                                        </p:tgtEl>
                                        <p:attrNameLst>
                                          <p:attrName>ppt_w</p:attrName>
                                        </p:attrNameLst>
                                      </p:cBhvr>
                                      <p:tavLst>
                                        <p:tav tm="0">
                                          <p:val>
                                            <p:fltVal val="0"/>
                                          </p:val>
                                        </p:tav>
                                        <p:tav tm="100000">
                                          <p:val>
                                            <p:strVal val="#ppt_w"/>
                                          </p:val>
                                        </p:tav>
                                      </p:tavLst>
                                    </p:anim>
                                    <p:anim calcmode="lin" valueType="num">
                                      <p:cBhvr>
                                        <p:cTn id="41" dur="1000" fill="hold"/>
                                        <p:tgtEl>
                                          <p:spTgt spid="1055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502" grpId="0" animBg="1"/>
      <p:bldP spid="105504" grpId="0" animBg="1"/>
      <p:bldP spid="10550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69635" name="Picture 2" descr="Labels 3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1219200"/>
            <a:ext cx="5343525"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Rectangle 3"/>
          <p:cNvSpPr>
            <a:spLocks noGrp="1" noChangeArrowheads="1"/>
          </p:cNvSpPr>
          <p:nvPr>
            <p:ph type="ctrTitle"/>
          </p:nvPr>
        </p:nvSpPr>
        <p:spPr>
          <a:xfrm>
            <a:off x="2451100" y="39123"/>
            <a:ext cx="62357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Die Gefahren jedes </a:t>
            </a:r>
            <a:br>
              <a:rPr lang="de" sz="3400" dirty="0">
                <a:latin typeface="Georgia" charset="0"/>
                <a:ea typeface="ＭＳ Ｐゴシック" charset="0"/>
                <a:cs typeface="ＭＳ Ｐゴシック" charset="0"/>
              </a:rPr>
            </a:br>
            <a:r>
              <a:rPr lang="de" sz="3400" dirty="0">
                <a:latin typeface="Georgia" charset="0"/>
                <a:ea typeface="ＭＳ Ｐゴシック" charset="0"/>
                <a:cs typeface="ＭＳ Ｐゴシック" charset="0"/>
              </a:rPr>
              <a:t>geistlichen Stils</a:t>
            </a:r>
            <a:endParaRPr lang="en-US" dirty="0">
              <a:latin typeface="Arial" charset="0"/>
              <a:ea typeface="ＭＳ Ｐゴシック" charset="0"/>
              <a:cs typeface="ＭＳ Ｐゴシック" charset="0"/>
            </a:endParaRPr>
          </a:p>
        </p:txBody>
      </p:sp>
      <p:sp>
        <p:nvSpPr>
          <p:cNvPr id="17" name="Rectangle 16"/>
          <p:cNvSpPr>
            <a:spLocks noChangeAspect="1"/>
          </p:cNvSpPr>
          <p:nvPr/>
        </p:nvSpPr>
        <p:spPr>
          <a:xfrm rot="7200000">
            <a:off x="2476172" y="1477188"/>
            <a:ext cx="4680000" cy="4680000"/>
          </a:xfrm>
          <a:prstGeom prst="rect">
            <a:avLst/>
          </a:prstGeom>
          <a:noFill/>
          <a:effectLst/>
        </p:spPr>
        <p:txBody>
          <a:bodyPr spcFirstLastPara="1" wrap="none">
            <a:prstTxWarp prst="textArchUp">
              <a:avLst/>
            </a:prstTxWarp>
            <a:spAutoFit/>
          </a:bodyPr>
          <a:lstStyle/>
          <a:p>
            <a:pPr algn="ctr">
              <a:defRPr/>
            </a:pP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Legalismus</a:t>
            </a:r>
            <a:endPar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endParaRPr>
          </a:p>
        </p:txBody>
      </p:sp>
      <p:sp>
        <p:nvSpPr>
          <p:cNvPr id="18" name="Rectangle 17"/>
          <p:cNvSpPr>
            <a:spLocks noChangeAspect="1"/>
          </p:cNvSpPr>
          <p:nvPr/>
        </p:nvSpPr>
        <p:spPr>
          <a:xfrm rot="14400000">
            <a:off x="2476172" y="1420892"/>
            <a:ext cx="4680000" cy="4680000"/>
          </a:xfrm>
          <a:prstGeom prst="rect">
            <a:avLst/>
          </a:prstGeom>
          <a:noFill/>
          <a:effectLst/>
        </p:spPr>
        <p:txBody>
          <a:bodyPr spcFirstLastPara="1" wrap="none">
            <a:prstTxWarp prst="textArchUp">
              <a:avLst/>
            </a:prstTxWarp>
            <a:spAutoFit/>
          </a:bodyPr>
          <a:lstStyle/>
          <a:p>
            <a:pPr algn="ctr">
              <a:defRPr/>
            </a:pP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Subjektivismus</a:t>
            </a:r>
            <a:endPar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endParaRPr>
          </a:p>
        </p:txBody>
      </p:sp>
      <p:sp>
        <p:nvSpPr>
          <p:cNvPr id="19" name="Rectangle 18"/>
          <p:cNvSpPr>
            <a:spLocks noChangeAspect="1"/>
          </p:cNvSpPr>
          <p:nvPr/>
        </p:nvSpPr>
        <p:spPr>
          <a:xfrm>
            <a:off x="2488867" y="1469008"/>
            <a:ext cx="4680000" cy="4680000"/>
          </a:xfrm>
          <a:prstGeom prst="rect">
            <a:avLst/>
          </a:prstGeom>
          <a:noFill/>
          <a:effectLst/>
        </p:spPr>
        <p:txBody>
          <a:bodyPr spcFirstLastPara="1" wrap="none">
            <a:prstTxWarp prst="textArchUp">
              <a:avLst/>
            </a:prstTxWarp>
            <a:spAutoFit/>
          </a:bodyPr>
          <a:lstStyle/>
          <a:p>
            <a:pPr algn="ctr">
              <a:defRPr/>
            </a:pP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Relativismus</a:t>
            </a:r>
            <a:endPar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endParaRPr>
          </a:p>
        </p:txBody>
      </p:sp>
      <p:sp>
        <p:nvSpPr>
          <p:cNvPr id="20" name="Text Box 4">
            <a:extLst>
              <a:ext uri="{FF2B5EF4-FFF2-40B4-BE49-F238E27FC236}">
                <a16:creationId xmlns:a16="http://schemas.microsoft.com/office/drawing/2014/main" id="{0416B46C-BA11-744C-8FED-3CCCD2E6A116}"/>
              </a:ext>
            </a:extLst>
          </p:cNvPr>
          <p:cNvSpPr txBox="1">
            <a:spLocks noChangeArrowheads="1"/>
          </p:cNvSpPr>
          <p:nvPr/>
        </p:nvSpPr>
        <p:spPr bwMode="auto">
          <a:xfrm rot="-9000000">
            <a:off x="2992606" y="3558508"/>
            <a:ext cx="35004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sp>
        <p:nvSpPr>
          <p:cNvPr id="21" name="Text Box 5">
            <a:extLst>
              <a:ext uri="{FF2B5EF4-FFF2-40B4-BE49-F238E27FC236}">
                <a16:creationId xmlns:a16="http://schemas.microsoft.com/office/drawing/2014/main" id="{B20F8B53-4FE3-5949-80FF-557BB9B9F894}"/>
              </a:ext>
            </a:extLst>
          </p:cNvPr>
          <p:cNvSpPr txBox="1">
            <a:spLocks noChangeArrowheads="1"/>
          </p:cNvSpPr>
          <p:nvPr/>
        </p:nvSpPr>
        <p:spPr bwMode="auto">
          <a:xfrm rot="600000">
            <a:off x="2411257" y="3521940"/>
            <a:ext cx="44211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bibelzentriert</a:t>
            </a:r>
            <a:endParaRPr lang="en-US" sz="1800" dirty="0">
              <a:latin typeface="Trebuchet MS" charset="0"/>
            </a:endParaRPr>
          </a:p>
        </p:txBody>
      </p:sp>
      <p:sp>
        <p:nvSpPr>
          <p:cNvPr id="22" name="Text Box 6">
            <a:extLst>
              <a:ext uri="{FF2B5EF4-FFF2-40B4-BE49-F238E27FC236}">
                <a16:creationId xmlns:a16="http://schemas.microsoft.com/office/drawing/2014/main" id="{9D1EA076-F3CE-CD4F-826F-01D6319E0B99}"/>
              </a:ext>
            </a:extLst>
          </p:cNvPr>
          <p:cNvSpPr txBox="1">
            <a:spLocks noChangeArrowheads="1"/>
          </p:cNvSpPr>
          <p:nvPr/>
        </p:nvSpPr>
        <p:spPr bwMode="auto">
          <a:xfrm rot="-1800000">
            <a:off x="3757243" y="3320209"/>
            <a:ext cx="28352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sp>
        <p:nvSpPr>
          <p:cNvPr id="23" name="Text Box 7">
            <a:extLst>
              <a:ext uri="{FF2B5EF4-FFF2-40B4-BE49-F238E27FC236}">
                <a16:creationId xmlns:a16="http://schemas.microsoft.com/office/drawing/2014/main" id="{F596CC18-52BC-894E-A276-E655E7A9F739}"/>
              </a:ext>
            </a:extLst>
          </p:cNvPr>
          <p:cNvSpPr txBox="1">
            <a:spLocks noChangeArrowheads="1"/>
          </p:cNvSpPr>
          <p:nvPr/>
        </p:nvSpPr>
        <p:spPr bwMode="auto">
          <a:xfrm rot="-6600000">
            <a:off x="3548885" y="3539839"/>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sinnlich</a:t>
            </a:r>
            <a:endParaRPr lang="en-US" sz="1800" dirty="0">
              <a:latin typeface="Trebuchet MS" charset="0"/>
            </a:endParaRPr>
          </a:p>
        </p:txBody>
      </p:sp>
      <p:sp>
        <p:nvSpPr>
          <p:cNvPr id="24" name="Text Box 8">
            <a:extLst>
              <a:ext uri="{FF2B5EF4-FFF2-40B4-BE49-F238E27FC236}">
                <a16:creationId xmlns:a16="http://schemas.microsoft.com/office/drawing/2014/main" id="{6006445E-7442-A043-9CDC-23FF2A431BC8}"/>
              </a:ext>
            </a:extLst>
          </p:cNvPr>
          <p:cNvSpPr txBox="1">
            <a:spLocks noChangeArrowheads="1"/>
          </p:cNvSpPr>
          <p:nvPr/>
        </p:nvSpPr>
        <p:spPr bwMode="auto">
          <a:xfrm rot="10200000">
            <a:off x="3375988" y="3660147"/>
            <a:ext cx="26955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mystisch</a:t>
            </a:r>
            <a:endParaRPr lang="en-US" sz="1800" dirty="0">
              <a:latin typeface="Trebuchet MS" charset="0"/>
            </a:endParaRPr>
          </a:p>
        </p:txBody>
      </p:sp>
      <p:sp>
        <p:nvSpPr>
          <p:cNvPr id="25" name="Text Box 9">
            <a:extLst>
              <a:ext uri="{FF2B5EF4-FFF2-40B4-BE49-F238E27FC236}">
                <a16:creationId xmlns:a16="http://schemas.microsoft.com/office/drawing/2014/main" id="{745E5756-4EF4-F543-B9FB-7CE95919FB0C}"/>
              </a:ext>
            </a:extLst>
          </p:cNvPr>
          <p:cNvSpPr txBox="1">
            <a:spLocks noChangeArrowheads="1"/>
          </p:cNvSpPr>
          <p:nvPr/>
        </p:nvSpPr>
        <p:spPr bwMode="auto">
          <a:xfrm rot="7800000">
            <a:off x="2867178" y="3840641"/>
            <a:ext cx="35083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enthusiastisch</a:t>
            </a:r>
            <a:endParaRPr lang="en-US" sz="1800" dirty="0">
              <a:latin typeface="Trebuchet MS" charset="0"/>
            </a:endParaRPr>
          </a:p>
        </p:txBody>
      </p:sp>
      <p:sp>
        <p:nvSpPr>
          <p:cNvPr id="26" name="Text Box 10">
            <a:extLst>
              <a:ext uri="{FF2B5EF4-FFF2-40B4-BE49-F238E27FC236}">
                <a16:creationId xmlns:a16="http://schemas.microsoft.com/office/drawing/2014/main" id="{FEBC7065-D6CA-4F45-BE2C-A72730FAC77E}"/>
              </a:ext>
            </a:extLst>
          </p:cNvPr>
          <p:cNvSpPr txBox="1">
            <a:spLocks noChangeArrowheads="1"/>
          </p:cNvSpPr>
          <p:nvPr/>
        </p:nvSpPr>
        <p:spPr bwMode="auto">
          <a:xfrm rot="-4200000">
            <a:off x="3548548" y="3554414"/>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rational</a:t>
            </a:r>
            <a:endParaRPr lang="en-US" sz="1800" dirty="0">
              <a:latin typeface="Trebuchet MS" charset="0"/>
            </a:endParaRPr>
          </a:p>
        </p:txBody>
      </p:sp>
      <p:sp>
        <p:nvSpPr>
          <p:cNvPr id="27" name="Text Box 11">
            <a:extLst>
              <a:ext uri="{FF2B5EF4-FFF2-40B4-BE49-F238E27FC236}">
                <a16:creationId xmlns:a16="http://schemas.microsoft.com/office/drawing/2014/main" id="{80CFC504-4B3D-8E45-A343-CA423A700B0D}"/>
              </a:ext>
            </a:extLst>
          </p:cNvPr>
          <p:cNvSpPr txBox="1">
            <a:spLocks noChangeArrowheads="1"/>
          </p:cNvSpPr>
          <p:nvPr/>
        </p:nvSpPr>
        <p:spPr bwMode="auto">
          <a:xfrm rot="3000000">
            <a:off x="4046830" y="4084348"/>
            <a:ext cx="25479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missionarisch</a:t>
            </a:r>
            <a:endParaRPr lang="en-US" sz="1800" dirty="0">
              <a:latin typeface="Trebuchet MS" charset="0"/>
            </a:endParaRPr>
          </a:p>
        </p:txBody>
      </p:sp>
      <p:sp>
        <p:nvSpPr>
          <p:cNvPr id="28" name="Text Box 12">
            <a:extLst>
              <a:ext uri="{FF2B5EF4-FFF2-40B4-BE49-F238E27FC236}">
                <a16:creationId xmlns:a16="http://schemas.microsoft.com/office/drawing/2014/main" id="{DF3C95F0-BC82-4B4C-8831-D1AA13B0D259}"/>
              </a:ext>
            </a:extLst>
          </p:cNvPr>
          <p:cNvSpPr txBox="1">
            <a:spLocks noChangeArrowheads="1"/>
          </p:cNvSpPr>
          <p:nvPr/>
        </p:nvSpPr>
        <p:spPr bwMode="auto">
          <a:xfrm rot="5427202">
            <a:off x="3613138" y="3878133"/>
            <a:ext cx="24622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4/3*#ppt_w"/>
                                          </p:val>
                                        </p:tav>
                                        <p:tav tm="100000">
                                          <p:val>
                                            <p:strVal val="#ppt_w"/>
                                          </p:val>
                                        </p:tav>
                                      </p:tavLst>
                                    </p:anim>
                                    <p:anim calcmode="lin" valueType="num">
                                      <p:cBhvr>
                                        <p:cTn id="8" dur="1000" fill="hold"/>
                                        <p:tgtEl>
                                          <p:spTgt spid="19"/>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strVal val="4/3*#ppt_w"/>
                                          </p:val>
                                        </p:tav>
                                        <p:tav tm="100000">
                                          <p:val>
                                            <p:strVal val="#ppt_w"/>
                                          </p:val>
                                        </p:tav>
                                      </p:tavLst>
                                    </p:anim>
                                    <p:anim calcmode="lin" valueType="num">
                                      <p:cBhvr>
                                        <p:cTn id="14" dur="100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strVal val="4/3*#ppt_w"/>
                                          </p:val>
                                        </p:tav>
                                        <p:tav tm="100000">
                                          <p:val>
                                            <p:strVal val="#ppt_w"/>
                                          </p:val>
                                        </p:tav>
                                      </p:tavLst>
                                    </p:anim>
                                    <p:anim calcmode="lin" valueType="num">
                                      <p:cBhvr>
                                        <p:cTn id="20" dur="1000" fill="hold"/>
                                        <p:tgtEl>
                                          <p:spTgt spid="1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9458" name="Rectangle 2"/>
          <p:cNvSpPr>
            <a:spLocks noGrp="1" noChangeArrowheads="1"/>
          </p:cNvSpPr>
          <p:nvPr>
            <p:ph type="ctrTitle"/>
          </p:nvPr>
        </p:nvSpPr>
        <p:spPr>
          <a:xfrm>
            <a:off x="2451100" y="300733"/>
            <a:ext cx="6172200" cy="61773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Drei</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geistliche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Wertesysteme</a:t>
            </a:r>
            <a:endParaRPr lang="en-US" dirty="0">
              <a:latin typeface="Arial" charset="0"/>
              <a:ea typeface="ＭＳ Ｐゴシック" charset="0"/>
              <a:cs typeface="ＭＳ Ｐゴシック" charset="0"/>
            </a:endParaRPr>
          </a:p>
        </p:txBody>
      </p:sp>
      <p:pic>
        <p:nvPicPr>
          <p:cNvPr id="71684" name="Picture 3"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20788"/>
            <a:ext cx="5334000" cy="533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spect="1"/>
          </p:cNvSpPr>
          <p:nvPr/>
        </p:nvSpPr>
        <p:spPr>
          <a:xfrm rot="18000000">
            <a:off x="2448233" y="14929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18" name="Rectangle 17"/>
          <p:cNvSpPr>
            <a:spLocks noChangeAspect="1"/>
          </p:cNvSpPr>
          <p:nvPr/>
        </p:nvSpPr>
        <p:spPr>
          <a:xfrm rot="3600000">
            <a:off x="2456700" y="14661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19" name="Rectangle 18"/>
          <p:cNvSpPr>
            <a:spLocks noChangeAspect="1"/>
          </p:cNvSpPr>
          <p:nvPr/>
        </p:nvSpPr>
        <p:spPr>
          <a:xfrm rot="10800000">
            <a:off x="2465866" y="143293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29" name="Text Box 4">
            <a:extLst>
              <a:ext uri="{FF2B5EF4-FFF2-40B4-BE49-F238E27FC236}">
                <a16:creationId xmlns:a16="http://schemas.microsoft.com/office/drawing/2014/main" id="{E21F6F24-A6A8-FE48-AFD7-788F1A0CC2DE}"/>
              </a:ext>
            </a:extLst>
          </p:cNvPr>
          <p:cNvSpPr txBox="1">
            <a:spLocks noChangeArrowheads="1"/>
          </p:cNvSpPr>
          <p:nvPr/>
        </p:nvSpPr>
        <p:spPr bwMode="auto">
          <a:xfrm rot="-9000000">
            <a:off x="2992606" y="3558508"/>
            <a:ext cx="35004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sp>
        <p:nvSpPr>
          <p:cNvPr id="30" name="Text Box 5">
            <a:extLst>
              <a:ext uri="{FF2B5EF4-FFF2-40B4-BE49-F238E27FC236}">
                <a16:creationId xmlns:a16="http://schemas.microsoft.com/office/drawing/2014/main" id="{D23ACB75-5843-FA44-B114-A91B800D3A23}"/>
              </a:ext>
            </a:extLst>
          </p:cNvPr>
          <p:cNvSpPr txBox="1">
            <a:spLocks noChangeArrowheads="1"/>
          </p:cNvSpPr>
          <p:nvPr/>
        </p:nvSpPr>
        <p:spPr bwMode="auto">
          <a:xfrm rot="600000">
            <a:off x="2411257" y="3521940"/>
            <a:ext cx="44211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bibelzentriert</a:t>
            </a:r>
            <a:endParaRPr lang="en-US" sz="1800" dirty="0">
              <a:latin typeface="Trebuchet MS" charset="0"/>
            </a:endParaRPr>
          </a:p>
        </p:txBody>
      </p:sp>
      <p:sp>
        <p:nvSpPr>
          <p:cNvPr id="31" name="Text Box 6">
            <a:extLst>
              <a:ext uri="{FF2B5EF4-FFF2-40B4-BE49-F238E27FC236}">
                <a16:creationId xmlns:a16="http://schemas.microsoft.com/office/drawing/2014/main" id="{D077BD28-2A6B-4147-A23C-A8F80FE9092A}"/>
              </a:ext>
            </a:extLst>
          </p:cNvPr>
          <p:cNvSpPr txBox="1">
            <a:spLocks noChangeArrowheads="1"/>
          </p:cNvSpPr>
          <p:nvPr/>
        </p:nvSpPr>
        <p:spPr bwMode="auto">
          <a:xfrm rot="-1800000">
            <a:off x="3757243" y="3320209"/>
            <a:ext cx="28352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sp>
        <p:nvSpPr>
          <p:cNvPr id="32" name="Text Box 7">
            <a:extLst>
              <a:ext uri="{FF2B5EF4-FFF2-40B4-BE49-F238E27FC236}">
                <a16:creationId xmlns:a16="http://schemas.microsoft.com/office/drawing/2014/main" id="{6F6FC4AD-8B10-C741-BA9D-5FE8076BD59C}"/>
              </a:ext>
            </a:extLst>
          </p:cNvPr>
          <p:cNvSpPr txBox="1">
            <a:spLocks noChangeArrowheads="1"/>
          </p:cNvSpPr>
          <p:nvPr/>
        </p:nvSpPr>
        <p:spPr bwMode="auto">
          <a:xfrm rot="-6600000">
            <a:off x="3548885" y="3539839"/>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sinnlich</a:t>
            </a:r>
            <a:endParaRPr lang="en-US" sz="1800" dirty="0">
              <a:latin typeface="Trebuchet MS" charset="0"/>
            </a:endParaRPr>
          </a:p>
        </p:txBody>
      </p:sp>
      <p:sp>
        <p:nvSpPr>
          <p:cNvPr id="33" name="Text Box 8">
            <a:extLst>
              <a:ext uri="{FF2B5EF4-FFF2-40B4-BE49-F238E27FC236}">
                <a16:creationId xmlns:a16="http://schemas.microsoft.com/office/drawing/2014/main" id="{BC0EA4BB-4C66-8845-8E47-759CD30FCC3A}"/>
              </a:ext>
            </a:extLst>
          </p:cNvPr>
          <p:cNvSpPr txBox="1">
            <a:spLocks noChangeArrowheads="1"/>
          </p:cNvSpPr>
          <p:nvPr/>
        </p:nvSpPr>
        <p:spPr bwMode="auto">
          <a:xfrm rot="10200000">
            <a:off x="3375988" y="3660147"/>
            <a:ext cx="26955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mystisch</a:t>
            </a:r>
            <a:endParaRPr lang="en-US" sz="1800" dirty="0">
              <a:latin typeface="Trebuchet MS" charset="0"/>
            </a:endParaRPr>
          </a:p>
        </p:txBody>
      </p:sp>
      <p:sp>
        <p:nvSpPr>
          <p:cNvPr id="34" name="Text Box 9">
            <a:extLst>
              <a:ext uri="{FF2B5EF4-FFF2-40B4-BE49-F238E27FC236}">
                <a16:creationId xmlns:a16="http://schemas.microsoft.com/office/drawing/2014/main" id="{4E6565A4-9001-DD44-8764-9F69B27A5D79}"/>
              </a:ext>
            </a:extLst>
          </p:cNvPr>
          <p:cNvSpPr txBox="1">
            <a:spLocks noChangeArrowheads="1"/>
          </p:cNvSpPr>
          <p:nvPr/>
        </p:nvSpPr>
        <p:spPr bwMode="auto">
          <a:xfrm rot="7800000">
            <a:off x="2867178" y="3840641"/>
            <a:ext cx="35083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enthusiastisch</a:t>
            </a:r>
            <a:endParaRPr lang="en-US" sz="1800" dirty="0">
              <a:latin typeface="Trebuchet MS" charset="0"/>
            </a:endParaRPr>
          </a:p>
        </p:txBody>
      </p:sp>
      <p:sp>
        <p:nvSpPr>
          <p:cNvPr id="35" name="Text Box 10">
            <a:extLst>
              <a:ext uri="{FF2B5EF4-FFF2-40B4-BE49-F238E27FC236}">
                <a16:creationId xmlns:a16="http://schemas.microsoft.com/office/drawing/2014/main" id="{189557E8-FE6D-0F4C-A26B-684BA0099709}"/>
              </a:ext>
            </a:extLst>
          </p:cNvPr>
          <p:cNvSpPr txBox="1">
            <a:spLocks noChangeArrowheads="1"/>
          </p:cNvSpPr>
          <p:nvPr/>
        </p:nvSpPr>
        <p:spPr bwMode="auto">
          <a:xfrm rot="-4200000">
            <a:off x="3548548" y="3554414"/>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rational</a:t>
            </a:r>
            <a:endParaRPr lang="en-US" sz="1800" dirty="0">
              <a:latin typeface="Trebuchet MS" charset="0"/>
            </a:endParaRPr>
          </a:p>
        </p:txBody>
      </p:sp>
      <p:sp>
        <p:nvSpPr>
          <p:cNvPr id="36" name="Text Box 11">
            <a:extLst>
              <a:ext uri="{FF2B5EF4-FFF2-40B4-BE49-F238E27FC236}">
                <a16:creationId xmlns:a16="http://schemas.microsoft.com/office/drawing/2014/main" id="{622C0E7C-2E5D-E54C-A6EE-9162C10E3523}"/>
              </a:ext>
            </a:extLst>
          </p:cNvPr>
          <p:cNvSpPr txBox="1">
            <a:spLocks noChangeArrowheads="1"/>
          </p:cNvSpPr>
          <p:nvPr/>
        </p:nvSpPr>
        <p:spPr bwMode="auto">
          <a:xfrm rot="3000000">
            <a:off x="4046830" y="4084348"/>
            <a:ext cx="25479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missionarisch</a:t>
            </a:r>
            <a:endParaRPr lang="en-US" sz="1800" dirty="0">
              <a:latin typeface="Trebuchet MS" charset="0"/>
            </a:endParaRPr>
          </a:p>
        </p:txBody>
      </p:sp>
      <p:sp>
        <p:nvSpPr>
          <p:cNvPr id="37" name="Text Box 12">
            <a:extLst>
              <a:ext uri="{FF2B5EF4-FFF2-40B4-BE49-F238E27FC236}">
                <a16:creationId xmlns:a16="http://schemas.microsoft.com/office/drawing/2014/main" id="{5D72F318-3BF7-F448-ACB8-A2DB1EDB5E51}"/>
              </a:ext>
            </a:extLst>
          </p:cNvPr>
          <p:cNvSpPr txBox="1">
            <a:spLocks noChangeArrowheads="1"/>
          </p:cNvSpPr>
          <p:nvPr/>
        </p:nvSpPr>
        <p:spPr bwMode="auto">
          <a:xfrm rot="5427202">
            <a:off x="3613138" y="3878133"/>
            <a:ext cx="24622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4/3*#ppt_w"/>
                                          </p:val>
                                        </p:tav>
                                        <p:tav tm="100000">
                                          <p:val>
                                            <p:strVal val="#ppt_w"/>
                                          </p:val>
                                        </p:tav>
                                      </p:tavLst>
                                    </p:anim>
                                    <p:anim calcmode="lin" valueType="num">
                                      <p:cBhvr>
                                        <p:cTn id="8" dur="100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4/3*#ppt_w"/>
                                          </p:val>
                                        </p:tav>
                                        <p:tav tm="100000">
                                          <p:val>
                                            <p:strVal val="#ppt_w"/>
                                          </p:val>
                                        </p:tav>
                                      </p:tavLst>
                                    </p:anim>
                                    <p:anim calcmode="lin" valueType="num">
                                      <p:cBhvr>
                                        <p:cTn id="14" dur="1000" fill="hold"/>
                                        <p:tgtEl>
                                          <p:spTgt spid="18"/>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4/3*#ppt_w"/>
                                          </p:val>
                                        </p:tav>
                                        <p:tav tm="100000">
                                          <p:val>
                                            <p:strVal val="#ppt_w"/>
                                          </p:val>
                                        </p:tav>
                                      </p:tavLst>
                                    </p:anim>
                                    <p:anim calcmode="lin" valueType="num">
                                      <p:cBhvr>
                                        <p:cTn id="20" dur="1000" fill="hold"/>
                                        <p:tgtEl>
                                          <p:spTgt spid="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a:solidFill>
                  <a:schemeClr val="bg2"/>
                </a:solidFill>
                <a:latin typeface="Verdana" charset="0"/>
              </a:rPr>
              <a:t>3colorsofyourspirituality.org</a:t>
            </a:r>
          </a:p>
        </p:txBody>
      </p:sp>
      <p:sp>
        <p:nvSpPr>
          <p:cNvPr id="5137" name="Rectangle 17"/>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r>
              <a:rPr lang="en-AU" altLang="ja-JP" sz="3400" dirty="0">
                <a:latin typeface="Georgia" charset="0"/>
                <a:ea typeface="ＭＳ Ｐゴシック" charset="0"/>
                <a:cs typeface="ＭＳ Ｐゴシック" charset="0"/>
              </a:rPr>
              <a:t>„</a:t>
            </a:r>
            <a:r>
              <a:rPr lang="en-AU" altLang="ja-JP" sz="3400" dirty="0" err="1">
                <a:latin typeface="Georgia" charset="0"/>
                <a:ea typeface="ＭＳ Ｐゴシック" charset="0"/>
                <a:cs typeface="ＭＳ Ｐゴシック" charset="0"/>
              </a:rPr>
              <a:t>Theologie</a:t>
            </a:r>
            <a:r>
              <a:rPr lang="en-AU" altLang="ja-JP" sz="3400" dirty="0">
                <a:latin typeface="Georgia" charset="0"/>
                <a:ea typeface="ＭＳ Ｐゴシック" charset="0"/>
                <a:cs typeface="ＭＳ Ｐゴシック" charset="0"/>
              </a:rPr>
              <a:t> </a:t>
            </a:r>
            <a:r>
              <a:rPr lang="en-AU" altLang="ja-JP" sz="3400" dirty="0" err="1">
                <a:latin typeface="Georgia" charset="0"/>
                <a:ea typeface="ＭＳ Ｐゴシック" charset="0"/>
                <a:cs typeface="ＭＳ Ｐゴシック" charset="0"/>
              </a:rPr>
              <a:t>ist</a:t>
            </a:r>
            <a:r>
              <a:rPr lang="en-AU" altLang="ja-JP" sz="3400" dirty="0">
                <a:latin typeface="Georgia" charset="0"/>
                <a:ea typeface="ＭＳ Ｐゴシック" charset="0"/>
                <a:cs typeface="ＭＳ Ｐゴシック" charset="0"/>
              </a:rPr>
              <a:t> </a:t>
            </a:r>
            <a:r>
              <a:rPr lang="en-AU" altLang="ja-JP" sz="3400" dirty="0" err="1">
                <a:latin typeface="Georgia" charset="0"/>
                <a:ea typeface="ＭＳ Ｐゴシック" charset="0"/>
                <a:cs typeface="ＭＳ Ｐゴシック" charset="0"/>
              </a:rPr>
              <a:t>immer</a:t>
            </a:r>
            <a:r>
              <a:rPr lang="en-AU" altLang="ja-JP" sz="3400" dirty="0">
                <a:latin typeface="Georgia" charset="0"/>
                <a:ea typeface="ＭＳ Ｐゴシック" charset="0"/>
                <a:cs typeface="ＭＳ Ｐゴシック" charset="0"/>
              </a:rPr>
              <a:t>...</a:t>
            </a:r>
            <a:endParaRPr lang="en-US" sz="3400" dirty="0">
              <a:latin typeface="Georgia" charset="0"/>
              <a:ea typeface="ＭＳ Ｐゴシック" charset="0"/>
              <a:cs typeface="ＭＳ Ｐゴシック" charset="0"/>
            </a:endParaRPr>
          </a:p>
        </p:txBody>
      </p:sp>
      <p:sp>
        <p:nvSpPr>
          <p:cNvPr id="18436" name="AutoShape 6"/>
          <p:cNvSpPr>
            <a:spLocks noChangeArrowheads="1"/>
          </p:cNvSpPr>
          <p:nvPr/>
        </p:nvSpPr>
        <p:spPr bwMode="auto">
          <a:xfrm>
            <a:off x="1943100" y="1828800"/>
            <a:ext cx="5867400" cy="3886200"/>
          </a:xfrm>
          <a:prstGeom prst="roundRect">
            <a:avLst>
              <a:gd name="adj" fmla="val 6111"/>
            </a:avLst>
          </a:prstGeom>
          <a:solidFill>
            <a:srgbClr val="FFC40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127" name="Text Box 7"/>
          <p:cNvSpPr txBox="1">
            <a:spLocks noChangeArrowheads="1"/>
          </p:cNvSpPr>
          <p:nvPr/>
        </p:nvSpPr>
        <p:spPr bwMode="auto">
          <a:xfrm>
            <a:off x="3644900" y="2095500"/>
            <a:ext cx="2590800"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800" b="1" dirty="0" err="1">
                <a:latin typeface="Trebuchet MS Bold Italic" charset="0"/>
              </a:rPr>
              <a:t>Theorie</a:t>
            </a:r>
            <a:endParaRPr lang="en-US" sz="3800" b="1" dirty="0">
              <a:latin typeface="Trebuchet MS Bold Italic" charset="0"/>
            </a:endParaRPr>
          </a:p>
        </p:txBody>
      </p:sp>
      <p:sp>
        <p:nvSpPr>
          <p:cNvPr id="5128" name="Text Box 8"/>
          <p:cNvSpPr txBox="1">
            <a:spLocks noChangeArrowheads="1"/>
          </p:cNvSpPr>
          <p:nvPr/>
        </p:nvSpPr>
        <p:spPr bwMode="auto">
          <a:xfrm>
            <a:off x="2427312" y="5181600"/>
            <a:ext cx="49530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600" i="1" dirty="0">
                <a:latin typeface="Trebuchet MS" charset="0"/>
              </a:rPr>
              <a:t>Helmut Gollwitzer in „Befreiung zur Solidarität“</a:t>
            </a:r>
            <a:endParaRPr lang="en-US" sz="1600" dirty="0">
              <a:latin typeface="Trebuchet MS" charset="0"/>
            </a:endParaRPr>
          </a:p>
        </p:txBody>
      </p:sp>
      <p:sp>
        <p:nvSpPr>
          <p:cNvPr id="5129" name="Text Box 9"/>
          <p:cNvSpPr txBox="1">
            <a:spLocks noChangeArrowheads="1"/>
          </p:cNvSpPr>
          <p:nvPr/>
        </p:nvSpPr>
        <p:spPr bwMode="auto">
          <a:xfrm>
            <a:off x="1968500" y="4256088"/>
            <a:ext cx="2590800"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800" b="1" dirty="0">
                <a:latin typeface="Trebuchet MS Bold Italic" charset="0"/>
              </a:rPr>
              <a:t>Praxis </a:t>
            </a:r>
          </a:p>
        </p:txBody>
      </p:sp>
      <p:sp>
        <p:nvSpPr>
          <p:cNvPr id="5130" name="Text Box 10"/>
          <p:cNvSpPr txBox="1">
            <a:spLocks noChangeArrowheads="1"/>
          </p:cNvSpPr>
          <p:nvPr/>
        </p:nvSpPr>
        <p:spPr bwMode="auto">
          <a:xfrm>
            <a:off x="4006303" y="4256088"/>
            <a:ext cx="4022081"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800" i="1" dirty="0">
                <a:latin typeface="Trebuchet MS" charset="0"/>
              </a:rPr>
              <a:t>und</a:t>
            </a:r>
            <a:r>
              <a:rPr lang="en-US" sz="3800" b="1" dirty="0">
                <a:latin typeface="Trebuchet MS Bold Italic" charset="0"/>
              </a:rPr>
              <a:t>    Praxis“</a:t>
            </a:r>
          </a:p>
        </p:txBody>
      </p:sp>
      <p:sp>
        <p:nvSpPr>
          <p:cNvPr id="5131" name="Text Box 11"/>
          <p:cNvSpPr txBox="1">
            <a:spLocks noChangeArrowheads="1"/>
          </p:cNvSpPr>
          <p:nvPr/>
        </p:nvSpPr>
        <p:spPr bwMode="auto">
          <a:xfrm>
            <a:off x="3619500" y="3138488"/>
            <a:ext cx="2590800" cy="67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3800" i="1" dirty="0" err="1">
                <a:latin typeface="Trebuchet MS" charset="0"/>
              </a:rPr>
              <a:t>zwischen</a:t>
            </a:r>
            <a:endParaRPr lang="en-US" sz="3800" b="1" dirty="0">
              <a:latin typeface="Trebuchet MS Bold Italic" charset="0"/>
            </a:endParaRPr>
          </a:p>
        </p:txBody>
      </p:sp>
      <p:sp>
        <p:nvSpPr>
          <p:cNvPr id="5132" name="Freeform 12"/>
          <p:cNvSpPr>
            <a:spLocks/>
          </p:cNvSpPr>
          <p:nvPr/>
        </p:nvSpPr>
        <p:spPr bwMode="auto">
          <a:xfrm>
            <a:off x="2189163" y="2497138"/>
            <a:ext cx="1790700" cy="1828800"/>
          </a:xfrm>
          <a:custGeom>
            <a:avLst/>
            <a:gdLst>
              <a:gd name="T0" fmla="*/ 2147483647 w 1128"/>
              <a:gd name="T1" fmla="*/ 2147483647 h 1152"/>
              <a:gd name="T2" fmla="*/ 2147483647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5133" name="Freeform 13"/>
          <p:cNvSpPr>
            <a:spLocks/>
          </p:cNvSpPr>
          <p:nvPr/>
        </p:nvSpPr>
        <p:spPr bwMode="auto">
          <a:xfrm>
            <a:off x="5943600" y="2438400"/>
            <a:ext cx="1335088" cy="1854200"/>
          </a:xfrm>
          <a:custGeom>
            <a:avLst/>
            <a:gdLst>
              <a:gd name="T0" fmla="*/ 0 w 841"/>
              <a:gd name="T1" fmla="*/ 0 h 1168"/>
              <a:gd name="T2" fmla="*/ 2147483647 w 841"/>
              <a:gd name="T3" fmla="*/ 2147483647 h 1168"/>
              <a:gd name="T4" fmla="*/ 0 60000 65536"/>
              <a:gd name="T5" fmla="*/ 0 60000 65536"/>
              <a:gd name="T6" fmla="*/ 0 w 841"/>
              <a:gd name="T7" fmla="*/ 0 h 1168"/>
              <a:gd name="T8" fmla="*/ 841 w 841"/>
              <a:gd name="T9" fmla="*/ 1168 h 1168"/>
            </a:gdLst>
            <a:ahLst/>
            <a:cxnLst>
              <a:cxn ang="T4">
                <a:pos x="T0" y="T1"/>
              </a:cxn>
              <a:cxn ang="T5">
                <a:pos x="T2" y="T3"/>
              </a:cxn>
            </a:cxnLst>
            <a:rect l="T6" t="T7" r="T8" b="T9"/>
            <a:pathLst>
              <a:path w="841" h="1168">
                <a:moveTo>
                  <a:pt x="0" y="0"/>
                </a:moveTo>
                <a:cubicBezTo>
                  <a:pt x="168" y="0"/>
                  <a:pt x="841" y="97"/>
                  <a:pt x="840" y="1168"/>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7"/>
                                        </p:tgtEl>
                                        <p:attrNameLst>
                                          <p:attrName>style.visibility</p:attrName>
                                        </p:attrNameLst>
                                      </p:cBhvr>
                                      <p:to>
                                        <p:strVal val="visible"/>
                                      </p:to>
                                    </p:set>
                                    <p:anim calcmode="lin" valueType="num">
                                      <p:cBhvr>
                                        <p:cTn id="7" dur="1000" fill="hold"/>
                                        <p:tgtEl>
                                          <p:spTgt spid="5127"/>
                                        </p:tgtEl>
                                        <p:attrNameLst>
                                          <p:attrName>ppt_w</p:attrName>
                                        </p:attrNameLst>
                                      </p:cBhvr>
                                      <p:tavLst>
                                        <p:tav tm="0">
                                          <p:val>
                                            <p:fltVal val="0"/>
                                          </p:val>
                                        </p:tav>
                                        <p:tav tm="100000">
                                          <p:val>
                                            <p:strVal val="#ppt_w"/>
                                          </p:val>
                                        </p:tav>
                                      </p:tavLst>
                                    </p:anim>
                                    <p:anim calcmode="lin" valueType="num">
                                      <p:cBhvr>
                                        <p:cTn id="8" dur="1000" fill="hold"/>
                                        <p:tgtEl>
                                          <p:spTgt spid="512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31"/>
                                        </p:tgtEl>
                                        <p:attrNameLst>
                                          <p:attrName>style.visibility</p:attrName>
                                        </p:attrNameLst>
                                      </p:cBhvr>
                                      <p:to>
                                        <p:strVal val="visible"/>
                                      </p:to>
                                    </p:set>
                                    <p:anim calcmode="lin" valueType="num">
                                      <p:cBhvr>
                                        <p:cTn id="13" dur="1000" fill="hold"/>
                                        <p:tgtEl>
                                          <p:spTgt spid="5131"/>
                                        </p:tgtEl>
                                        <p:attrNameLst>
                                          <p:attrName>ppt_w</p:attrName>
                                        </p:attrNameLst>
                                      </p:cBhvr>
                                      <p:tavLst>
                                        <p:tav tm="0">
                                          <p:val>
                                            <p:fltVal val="0"/>
                                          </p:val>
                                        </p:tav>
                                        <p:tav tm="100000">
                                          <p:val>
                                            <p:strVal val="#ppt_w"/>
                                          </p:val>
                                        </p:tav>
                                      </p:tavLst>
                                    </p:anim>
                                    <p:anim calcmode="lin" valueType="num">
                                      <p:cBhvr>
                                        <p:cTn id="14" dur="1000" fill="hold"/>
                                        <p:tgtEl>
                                          <p:spTgt spid="5131"/>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000"/>
                            </p:stCondLst>
                            <p:childTnLst>
                              <p:par>
                                <p:cTn id="16" presetID="12" presetClass="entr" presetSubtype="4" fill="hold" grpId="0" nodeType="afterEffect">
                                  <p:stCondLst>
                                    <p:cond delay="0"/>
                                  </p:stCondLst>
                                  <p:childTnLst>
                                    <p:set>
                                      <p:cBhvr>
                                        <p:cTn id="17" dur="1" fill="hold">
                                          <p:stCondLst>
                                            <p:cond delay="0"/>
                                          </p:stCondLst>
                                        </p:cTn>
                                        <p:tgtEl>
                                          <p:spTgt spid="5129"/>
                                        </p:tgtEl>
                                        <p:attrNameLst>
                                          <p:attrName>style.visibility</p:attrName>
                                        </p:attrNameLst>
                                      </p:cBhvr>
                                      <p:to>
                                        <p:strVal val="visible"/>
                                      </p:to>
                                    </p:set>
                                    <p:animEffect transition="in" filter="slide(fromBottom)">
                                      <p:cBhvr>
                                        <p:cTn id="18" dur="1000"/>
                                        <p:tgtEl>
                                          <p:spTgt spid="5129"/>
                                        </p:tgtEl>
                                      </p:cBhvr>
                                    </p:animEffect>
                                  </p:childTnLst>
                                </p:cTn>
                              </p:par>
                            </p:childTnLst>
                          </p:cTn>
                        </p:par>
                        <p:par>
                          <p:cTn id="19" fill="hold" nodeType="afterGroup">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5132"/>
                                        </p:tgtEl>
                                        <p:attrNameLst>
                                          <p:attrName>style.visibility</p:attrName>
                                        </p:attrNameLst>
                                      </p:cBhvr>
                                      <p:to>
                                        <p:strVal val="visible"/>
                                      </p:to>
                                    </p:set>
                                    <p:animEffect transition="in" filter="wipe(left)">
                                      <p:cBhvr>
                                        <p:cTn id="22" dur="2000"/>
                                        <p:tgtEl>
                                          <p:spTgt spid="5132"/>
                                        </p:tgtEl>
                                      </p:cBhvr>
                                    </p:animEffect>
                                  </p:childTnLst>
                                </p:cTn>
                              </p:par>
                            </p:childTnLst>
                          </p:cTn>
                        </p:par>
                        <p:par>
                          <p:cTn id="23" fill="hold" nodeType="afterGroup">
                            <p:stCondLst>
                              <p:cond delay="4000"/>
                            </p:stCondLst>
                            <p:childTnLst>
                              <p:par>
                                <p:cTn id="24" presetID="22" presetClass="entr" presetSubtype="1" fill="hold" grpId="0" nodeType="afterEffect">
                                  <p:stCondLst>
                                    <p:cond delay="0"/>
                                  </p:stCondLst>
                                  <p:childTnLst>
                                    <p:set>
                                      <p:cBhvr>
                                        <p:cTn id="25" dur="1" fill="hold">
                                          <p:stCondLst>
                                            <p:cond delay="0"/>
                                          </p:stCondLst>
                                        </p:cTn>
                                        <p:tgtEl>
                                          <p:spTgt spid="5133"/>
                                        </p:tgtEl>
                                        <p:attrNameLst>
                                          <p:attrName>style.visibility</p:attrName>
                                        </p:attrNameLst>
                                      </p:cBhvr>
                                      <p:to>
                                        <p:strVal val="visible"/>
                                      </p:to>
                                    </p:set>
                                    <p:animEffect transition="in" filter="wipe(up)">
                                      <p:cBhvr>
                                        <p:cTn id="26" dur="2000"/>
                                        <p:tgtEl>
                                          <p:spTgt spid="5133"/>
                                        </p:tgtEl>
                                      </p:cBhvr>
                                    </p:animEffect>
                                  </p:childTnLst>
                                </p:cTn>
                              </p:par>
                            </p:childTnLst>
                          </p:cTn>
                        </p:par>
                        <p:par>
                          <p:cTn id="27" fill="hold" nodeType="afterGroup">
                            <p:stCondLst>
                              <p:cond delay="6000"/>
                            </p:stCondLst>
                            <p:childTnLst>
                              <p:par>
                                <p:cTn id="28" presetID="12" presetClass="entr" presetSubtype="1" fill="hold" grpId="0" nodeType="afterEffect">
                                  <p:stCondLst>
                                    <p:cond delay="0"/>
                                  </p:stCondLst>
                                  <p:childTnLst>
                                    <p:set>
                                      <p:cBhvr>
                                        <p:cTn id="29" dur="1" fill="hold">
                                          <p:stCondLst>
                                            <p:cond delay="0"/>
                                          </p:stCondLst>
                                        </p:cTn>
                                        <p:tgtEl>
                                          <p:spTgt spid="5130"/>
                                        </p:tgtEl>
                                        <p:attrNameLst>
                                          <p:attrName>style.visibility</p:attrName>
                                        </p:attrNameLst>
                                      </p:cBhvr>
                                      <p:to>
                                        <p:strVal val="visible"/>
                                      </p:to>
                                    </p:set>
                                    <p:animEffect transition="in" filter="slide(fromTop)">
                                      <p:cBhvr>
                                        <p:cTn id="30" dur="1000"/>
                                        <p:tgtEl>
                                          <p:spTgt spid="5130"/>
                                        </p:tgtEl>
                                      </p:cBhvr>
                                    </p:animEffect>
                                  </p:childTnLst>
                                </p:cTn>
                              </p:par>
                            </p:childTnLst>
                          </p:cTn>
                        </p:par>
                        <p:par>
                          <p:cTn id="31" fill="hold" nodeType="afterGroup">
                            <p:stCondLst>
                              <p:cond delay="7000"/>
                            </p:stCondLst>
                            <p:childTnLst>
                              <p:par>
                                <p:cTn id="32" presetID="12" presetClass="entr" presetSubtype="4" fill="hold" grpId="0" nodeType="afterEffect">
                                  <p:stCondLst>
                                    <p:cond delay="0"/>
                                  </p:stCondLst>
                                  <p:childTnLst>
                                    <p:set>
                                      <p:cBhvr>
                                        <p:cTn id="33" dur="1" fill="hold">
                                          <p:stCondLst>
                                            <p:cond delay="0"/>
                                          </p:stCondLst>
                                        </p:cTn>
                                        <p:tgtEl>
                                          <p:spTgt spid="5128"/>
                                        </p:tgtEl>
                                        <p:attrNameLst>
                                          <p:attrName>style.visibility</p:attrName>
                                        </p:attrNameLst>
                                      </p:cBhvr>
                                      <p:to>
                                        <p:strVal val="visible"/>
                                      </p:to>
                                    </p:set>
                                    <p:animEffect transition="in" filter="slide(fromBottom)">
                                      <p:cBhvr>
                                        <p:cTn id="34"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P spid="5129" grpId="0"/>
      <p:bldP spid="5130" grpId="0"/>
      <p:bldP spid="5131" grpId="0"/>
      <p:bldP spid="5132" grpId="0" animBg="1"/>
      <p:bldP spid="51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07522" name="Rectangle 2"/>
          <p:cNvSpPr>
            <a:spLocks noGrp="1" noChangeArrowheads="1"/>
          </p:cNvSpPr>
          <p:nvPr>
            <p:ph type="ctrTitle"/>
          </p:nvPr>
        </p:nvSpPr>
        <p:spPr>
          <a:xfrm>
            <a:off x="2451100" y="300733"/>
            <a:ext cx="6172200" cy="61773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Drei</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Stilefamilien</a:t>
            </a:r>
            <a:endParaRPr lang="en-US" dirty="0">
              <a:latin typeface="Arial" charset="0"/>
              <a:ea typeface="ＭＳ Ｐゴシック" charset="0"/>
              <a:cs typeface="ＭＳ Ｐゴシック" charset="0"/>
            </a:endParaRPr>
          </a:p>
        </p:txBody>
      </p:sp>
      <p:pic>
        <p:nvPicPr>
          <p:cNvPr id="73732" name="Picture 3"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20788"/>
            <a:ext cx="5334000" cy="533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spect="1"/>
          </p:cNvSpPr>
          <p:nvPr/>
        </p:nvSpPr>
        <p:spPr>
          <a:xfrm rot="18000000">
            <a:off x="2476172" y="14739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ÄSTHETIK</a:t>
            </a:r>
          </a:p>
        </p:txBody>
      </p:sp>
      <p:sp>
        <p:nvSpPr>
          <p:cNvPr id="18" name="Rectangle 17"/>
          <p:cNvSpPr>
            <a:spLocks noChangeAspect="1"/>
          </p:cNvSpPr>
          <p:nvPr/>
        </p:nvSpPr>
        <p:spPr>
          <a:xfrm rot="3600000">
            <a:off x="2456700" y="14661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DOGMATIK</a:t>
            </a:r>
          </a:p>
        </p:txBody>
      </p:sp>
      <p:sp>
        <p:nvSpPr>
          <p:cNvPr id="19" name="Rectangle 18"/>
          <p:cNvSpPr>
            <a:spLocks noChangeAspect="1"/>
          </p:cNvSpPr>
          <p:nvPr/>
        </p:nvSpPr>
        <p:spPr>
          <a:xfrm rot="10800000">
            <a:off x="2465866" y="143293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ETHIK</a:t>
            </a:r>
          </a:p>
        </p:txBody>
      </p:sp>
      <p:sp>
        <p:nvSpPr>
          <p:cNvPr id="29" name="Text Box 4">
            <a:extLst>
              <a:ext uri="{FF2B5EF4-FFF2-40B4-BE49-F238E27FC236}">
                <a16:creationId xmlns:a16="http://schemas.microsoft.com/office/drawing/2014/main" id="{1CC573F0-F0ED-9F45-90FE-79581F17C84F}"/>
              </a:ext>
            </a:extLst>
          </p:cNvPr>
          <p:cNvSpPr txBox="1">
            <a:spLocks noChangeArrowheads="1"/>
          </p:cNvSpPr>
          <p:nvPr/>
        </p:nvSpPr>
        <p:spPr bwMode="auto">
          <a:xfrm rot="-9000000">
            <a:off x="2992606" y="3558508"/>
            <a:ext cx="35004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sp>
        <p:nvSpPr>
          <p:cNvPr id="30" name="Text Box 5">
            <a:extLst>
              <a:ext uri="{FF2B5EF4-FFF2-40B4-BE49-F238E27FC236}">
                <a16:creationId xmlns:a16="http://schemas.microsoft.com/office/drawing/2014/main" id="{022FA845-FC6B-3447-BCF0-D326659C87BA}"/>
              </a:ext>
            </a:extLst>
          </p:cNvPr>
          <p:cNvSpPr txBox="1">
            <a:spLocks noChangeArrowheads="1"/>
          </p:cNvSpPr>
          <p:nvPr/>
        </p:nvSpPr>
        <p:spPr bwMode="auto">
          <a:xfrm rot="600000">
            <a:off x="2411257" y="3521940"/>
            <a:ext cx="44211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bibelzentriert</a:t>
            </a:r>
            <a:endParaRPr lang="en-US" sz="1800" dirty="0">
              <a:latin typeface="Trebuchet MS" charset="0"/>
            </a:endParaRPr>
          </a:p>
        </p:txBody>
      </p:sp>
      <p:sp>
        <p:nvSpPr>
          <p:cNvPr id="31" name="Text Box 6">
            <a:extLst>
              <a:ext uri="{FF2B5EF4-FFF2-40B4-BE49-F238E27FC236}">
                <a16:creationId xmlns:a16="http://schemas.microsoft.com/office/drawing/2014/main" id="{532A8B27-FA12-DD46-880F-976B593868CE}"/>
              </a:ext>
            </a:extLst>
          </p:cNvPr>
          <p:cNvSpPr txBox="1">
            <a:spLocks noChangeArrowheads="1"/>
          </p:cNvSpPr>
          <p:nvPr/>
        </p:nvSpPr>
        <p:spPr bwMode="auto">
          <a:xfrm rot="-1800000">
            <a:off x="3757243" y="3320209"/>
            <a:ext cx="28352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sp>
        <p:nvSpPr>
          <p:cNvPr id="32" name="Text Box 7">
            <a:extLst>
              <a:ext uri="{FF2B5EF4-FFF2-40B4-BE49-F238E27FC236}">
                <a16:creationId xmlns:a16="http://schemas.microsoft.com/office/drawing/2014/main" id="{A8778BA7-DCCB-234A-9142-78E24C0EB65D}"/>
              </a:ext>
            </a:extLst>
          </p:cNvPr>
          <p:cNvSpPr txBox="1">
            <a:spLocks noChangeArrowheads="1"/>
          </p:cNvSpPr>
          <p:nvPr/>
        </p:nvSpPr>
        <p:spPr bwMode="auto">
          <a:xfrm rot="-6600000">
            <a:off x="3548885" y="3539839"/>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sinnlich</a:t>
            </a:r>
            <a:endParaRPr lang="en-US" sz="1800" dirty="0">
              <a:latin typeface="Trebuchet MS" charset="0"/>
            </a:endParaRPr>
          </a:p>
        </p:txBody>
      </p:sp>
      <p:sp>
        <p:nvSpPr>
          <p:cNvPr id="33" name="Text Box 8">
            <a:extLst>
              <a:ext uri="{FF2B5EF4-FFF2-40B4-BE49-F238E27FC236}">
                <a16:creationId xmlns:a16="http://schemas.microsoft.com/office/drawing/2014/main" id="{C1B7B74C-3F4A-7E41-B37F-F2C7DA51031C}"/>
              </a:ext>
            </a:extLst>
          </p:cNvPr>
          <p:cNvSpPr txBox="1">
            <a:spLocks noChangeArrowheads="1"/>
          </p:cNvSpPr>
          <p:nvPr/>
        </p:nvSpPr>
        <p:spPr bwMode="auto">
          <a:xfrm rot="10200000">
            <a:off x="3375988" y="3660147"/>
            <a:ext cx="26955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mystisch</a:t>
            </a:r>
            <a:endParaRPr lang="en-US" sz="1800" dirty="0">
              <a:latin typeface="Trebuchet MS" charset="0"/>
            </a:endParaRPr>
          </a:p>
        </p:txBody>
      </p:sp>
      <p:sp>
        <p:nvSpPr>
          <p:cNvPr id="34" name="Text Box 9">
            <a:extLst>
              <a:ext uri="{FF2B5EF4-FFF2-40B4-BE49-F238E27FC236}">
                <a16:creationId xmlns:a16="http://schemas.microsoft.com/office/drawing/2014/main" id="{EE596518-766B-3844-9E1F-75CD5F535A71}"/>
              </a:ext>
            </a:extLst>
          </p:cNvPr>
          <p:cNvSpPr txBox="1">
            <a:spLocks noChangeArrowheads="1"/>
          </p:cNvSpPr>
          <p:nvPr/>
        </p:nvSpPr>
        <p:spPr bwMode="auto">
          <a:xfrm rot="7800000">
            <a:off x="2867178" y="3840641"/>
            <a:ext cx="35083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enthusiastisch</a:t>
            </a:r>
            <a:endParaRPr lang="en-US" sz="1800" dirty="0">
              <a:latin typeface="Trebuchet MS" charset="0"/>
            </a:endParaRPr>
          </a:p>
        </p:txBody>
      </p:sp>
      <p:sp>
        <p:nvSpPr>
          <p:cNvPr id="35" name="Text Box 10">
            <a:extLst>
              <a:ext uri="{FF2B5EF4-FFF2-40B4-BE49-F238E27FC236}">
                <a16:creationId xmlns:a16="http://schemas.microsoft.com/office/drawing/2014/main" id="{92B08D0F-3224-BD48-AB30-B0748A03485F}"/>
              </a:ext>
            </a:extLst>
          </p:cNvPr>
          <p:cNvSpPr txBox="1">
            <a:spLocks noChangeArrowheads="1"/>
          </p:cNvSpPr>
          <p:nvPr/>
        </p:nvSpPr>
        <p:spPr bwMode="auto">
          <a:xfrm rot="-4200000">
            <a:off x="3548548" y="3554414"/>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rational</a:t>
            </a:r>
            <a:endParaRPr lang="en-US" sz="1800" dirty="0">
              <a:latin typeface="Trebuchet MS" charset="0"/>
            </a:endParaRPr>
          </a:p>
        </p:txBody>
      </p:sp>
      <p:sp>
        <p:nvSpPr>
          <p:cNvPr id="36" name="Text Box 11">
            <a:extLst>
              <a:ext uri="{FF2B5EF4-FFF2-40B4-BE49-F238E27FC236}">
                <a16:creationId xmlns:a16="http://schemas.microsoft.com/office/drawing/2014/main" id="{447D5A33-4F5F-6547-A0A8-7709A87F908A}"/>
              </a:ext>
            </a:extLst>
          </p:cNvPr>
          <p:cNvSpPr txBox="1">
            <a:spLocks noChangeArrowheads="1"/>
          </p:cNvSpPr>
          <p:nvPr/>
        </p:nvSpPr>
        <p:spPr bwMode="auto">
          <a:xfrm rot="3000000">
            <a:off x="4046830" y="4084348"/>
            <a:ext cx="25479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missionarisch</a:t>
            </a:r>
            <a:endParaRPr lang="en-US" sz="1800" dirty="0">
              <a:latin typeface="Trebuchet MS" charset="0"/>
            </a:endParaRPr>
          </a:p>
        </p:txBody>
      </p:sp>
      <p:sp>
        <p:nvSpPr>
          <p:cNvPr id="37" name="Text Box 12">
            <a:extLst>
              <a:ext uri="{FF2B5EF4-FFF2-40B4-BE49-F238E27FC236}">
                <a16:creationId xmlns:a16="http://schemas.microsoft.com/office/drawing/2014/main" id="{6A592E94-39CE-C740-A82F-85EEF7097326}"/>
              </a:ext>
            </a:extLst>
          </p:cNvPr>
          <p:cNvSpPr txBox="1">
            <a:spLocks noChangeArrowheads="1"/>
          </p:cNvSpPr>
          <p:nvPr/>
        </p:nvSpPr>
        <p:spPr bwMode="auto">
          <a:xfrm rot="5427202">
            <a:off x="3613138" y="3878133"/>
            <a:ext cx="24622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4/3*#ppt_w"/>
                                          </p:val>
                                        </p:tav>
                                        <p:tav tm="100000">
                                          <p:val>
                                            <p:strVal val="#ppt_w"/>
                                          </p:val>
                                        </p:tav>
                                      </p:tavLst>
                                    </p:anim>
                                    <p:anim calcmode="lin" valueType="num">
                                      <p:cBhvr>
                                        <p:cTn id="8" dur="100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4/3*#ppt_w"/>
                                          </p:val>
                                        </p:tav>
                                        <p:tav tm="100000">
                                          <p:val>
                                            <p:strVal val="#ppt_w"/>
                                          </p:val>
                                        </p:tav>
                                      </p:tavLst>
                                    </p:anim>
                                    <p:anim calcmode="lin" valueType="num">
                                      <p:cBhvr>
                                        <p:cTn id="14" dur="1000" fill="hold"/>
                                        <p:tgtEl>
                                          <p:spTgt spid="18"/>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4/3*#ppt_w"/>
                                          </p:val>
                                        </p:tav>
                                        <p:tav tm="100000">
                                          <p:val>
                                            <p:strVal val="#ppt_w"/>
                                          </p:val>
                                        </p:tav>
                                      </p:tavLst>
                                    </p:anim>
                                    <p:anim calcmode="lin" valueType="num">
                                      <p:cBhvr>
                                        <p:cTn id="20" dur="1000" fill="hold"/>
                                        <p:tgtEl>
                                          <p:spTgt spid="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23554" name="Rectangle 2"/>
          <p:cNvSpPr>
            <a:spLocks noGrp="1" noChangeArrowheads="1"/>
          </p:cNvSpPr>
          <p:nvPr>
            <p:ph type="ctrTitle"/>
          </p:nvPr>
        </p:nvSpPr>
        <p:spPr>
          <a:xfrm>
            <a:off x="2451100" y="300733"/>
            <a:ext cx="6172200" cy="61773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Fokus</a:t>
            </a:r>
            <a:r>
              <a:rPr lang="en-US" sz="3400" dirty="0">
                <a:latin typeface="Georgia" charset="0"/>
                <a:ea typeface="ＭＳ Ｐゴシック" charset="0"/>
                <a:cs typeface="ＭＳ Ｐゴシック" charset="0"/>
              </a:rPr>
              <a:t> der Stile-</a:t>
            </a:r>
            <a:r>
              <a:rPr lang="en-US" sz="3400" dirty="0" err="1">
                <a:latin typeface="Georgia" charset="0"/>
                <a:ea typeface="ＭＳ Ｐゴシック" charset="0"/>
                <a:cs typeface="ＭＳ Ｐゴシック" charset="0"/>
              </a:rPr>
              <a:t>Familien</a:t>
            </a:r>
            <a:endParaRPr lang="en-US" dirty="0">
              <a:latin typeface="Arial" charset="0"/>
              <a:ea typeface="ＭＳ Ｐゴシック" charset="0"/>
              <a:cs typeface="ＭＳ Ｐゴシック" charset="0"/>
            </a:endParaRPr>
          </a:p>
        </p:txBody>
      </p:sp>
      <p:pic>
        <p:nvPicPr>
          <p:cNvPr id="75780" name="Picture 3" descr="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20788"/>
            <a:ext cx="5334000" cy="533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Rectangle 16"/>
          <p:cNvSpPr>
            <a:spLocks noChangeAspect="1"/>
          </p:cNvSpPr>
          <p:nvPr/>
        </p:nvSpPr>
        <p:spPr>
          <a:xfrm rot="18000000">
            <a:off x="2448233" y="14739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ERFAHRUNGEN</a:t>
            </a:r>
          </a:p>
        </p:txBody>
      </p:sp>
      <p:sp>
        <p:nvSpPr>
          <p:cNvPr id="18" name="Rectangle 17"/>
          <p:cNvSpPr>
            <a:spLocks noChangeAspect="1"/>
          </p:cNvSpPr>
          <p:nvPr/>
        </p:nvSpPr>
        <p:spPr>
          <a:xfrm rot="3600000">
            <a:off x="2456700" y="14661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ERKENNTNIS</a:t>
            </a:r>
          </a:p>
        </p:txBody>
      </p:sp>
      <p:sp>
        <p:nvSpPr>
          <p:cNvPr id="19" name="Rectangle 18"/>
          <p:cNvSpPr>
            <a:spLocks noChangeAspect="1"/>
          </p:cNvSpPr>
          <p:nvPr/>
        </p:nvSpPr>
        <p:spPr>
          <a:xfrm rot="10800000">
            <a:off x="2465866" y="143293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TATEN</a:t>
            </a:r>
          </a:p>
        </p:txBody>
      </p:sp>
      <p:sp>
        <p:nvSpPr>
          <p:cNvPr id="38" name="Text Box 4">
            <a:extLst>
              <a:ext uri="{FF2B5EF4-FFF2-40B4-BE49-F238E27FC236}">
                <a16:creationId xmlns:a16="http://schemas.microsoft.com/office/drawing/2014/main" id="{F30B2449-45BC-954F-B7F1-887ACF0C477A}"/>
              </a:ext>
            </a:extLst>
          </p:cNvPr>
          <p:cNvSpPr txBox="1">
            <a:spLocks noChangeArrowheads="1"/>
          </p:cNvSpPr>
          <p:nvPr/>
        </p:nvSpPr>
        <p:spPr bwMode="auto">
          <a:xfrm rot="-9000000">
            <a:off x="2992606" y="3558508"/>
            <a:ext cx="35004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sp>
        <p:nvSpPr>
          <p:cNvPr id="39" name="Text Box 5">
            <a:extLst>
              <a:ext uri="{FF2B5EF4-FFF2-40B4-BE49-F238E27FC236}">
                <a16:creationId xmlns:a16="http://schemas.microsoft.com/office/drawing/2014/main" id="{24BD5A41-B9C6-2C4B-BB05-8B868B72F3E4}"/>
              </a:ext>
            </a:extLst>
          </p:cNvPr>
          <p:cNvSpPr txBox="1">
            <a:spLocks noChangeArrowheads="1"/>
          </p:cNvSpPr>
          <p:nvPr/>
        </p:nvSpPr>
        <p:spPr bwMode="auto">
          <a:xfrm rot="600000">
            <a:off x="2411257" y="3521940"/>
            <a:ext cx="4421187"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bibelzentriert</a:t>
            </a:r>
            <a:endParaRPr lang="en-US" sz="1800" dirty="0">
              <a:latin typeface="Trebuchet MS" charset="0"/>
            </a:endParaRPr>
          </a:p>
        </p:txBody>
      </p:sp>
      <p:sp>
        <p:nvSpPr>
          <p:cNvPr id="40" name="Text Box 6">
            <a:extLst>
              <a:ext uri="{FF2B5EF4-FFF2-40B4-BE49-F238E27FC236}">
                <a16:creationId xmlns:a16="http://schemas.microsoft.com/office/drawing/2014/main" id="{4D493C36-B39D-184B-A331-CDA3AC5EBC3C}"/>
              </a:ext>
            </a:extLst>
          </p:cNvPr>
          <p:cNvSpPr txBox="1">
            <a:spLocks noChangeArrowheads="1"/>
          </p:cNvSpPr>
          <p:nvPr/>
        </p:nvSpPr>
        <p:spPr bwMode="auto">
          <a:xfrm rot="-1800000">
            <a:off x="3757243" y="3320209"/>
            <a:ext cx="28352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sp>
        <p:nvSpPr>
          <p:cNvPr id="41" name="Text Box 7">
            <a:extLst>
              <a:ext uri="{FF2B5EF4-FFF2-40B4-BE49-F238E27FC236}">
                <a16:creationId xmlns:a16="http://schemas.microsoft.com/office/drawing/2014/main" id="{61C507D3-470C-574A-8F1E-B574A2CDC5B5}"/>
              </a:ext>
            </a:extLst>
          </p:cNvPr>
          <p:cNvSpPr txBox="1">
            <a:spLocks noChangeArrowheads="1"/>
          </p:cNvSpPr>
          <p:nvPr/>
        </p:nvSpPr>
        <p:spPr bwMode="auto">
          <a:xfrm rot="-6600000">
            <a:off x="3548885" y="3539839"/>
            <a:ext cx="2438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sinnlich</a:t>
            </a:r>
            <a:endParaRPr lang="en-US" sz="1800" dirty="0">
              <a:latin typeface="Trebuchet MS" charset="0"/>
            </a:endParaRPr>
          </a:p>
        </p:txBody>
      </p:sp>
      <p:sp>
        <p:nvSpPr>
          <p:cNvPr id="42" name="Text Box 8">
            <a:extLst>
              <a:ext uri="{FF2B5EF4-FFF2-40B4-BE49-F238E27FC236}">
                <a16:creationId xmlns:a16="http://schemas.microsoft.com/office/drawing/2014/main" id="{C142ADC5-58E3-1440-AE9C-8B1E39D4BB8A}"/>
              </a:ext>
            </a:extLst>
          </p:cNvPr>
          <p:cNvSpPr txBox="1">
            <a:spLocks noChangeArrowheads="1"/>
          </p:cNvSpPr>
          <p:nvPr/>
        </p:nvSpPr>
        <p:spPr bwMode="auto">
          <a:xfrm rot="10200000">
            <a:off x="3375988" y="3660147"/>
            <a:ext cx="26955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mystisch</a:t>
            </a:r>
            <a:endParaRPr lang="en-US" sz="1800" dirty="0">
              <a:latin typeface="Trebuchet MS" charset="0"/>
            </a:endParaRPr>
          </a:p>
        </p:txBody>
      </p:sp>
      <p:sp>
        <p:nvSpPr>
          <p:cNvPr id="43" name="Text Box 9">
            <a:extLst>
              <a:ext uri="{FF2B5EF4-FFF2-40B4-BE49-F238E27FC236}">
                <a16:creationId xmlns:a16="http://schemas.microsoft.com/office/drawing/2014/main" id="{A0994EE5-78D4-DD4A-B396-89B6344779BD}"/>
              </a:ext>
            </a:extLst>
          </p:cNvPr>
          <p:cNvSpPr txBox="1">
            <a:spLocks noChangeArrowheads="1"/>
          </p:cNvSpPr>
          <p:nvPr/>
        </p:nvSpPr>
        <p:spPr bwMode="auto">
          <a:xfrm rot="7800000">
            <a:off x="2867178" y="3840641"/>
            <a:ext cx="3508375"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enthusiastisch</a:t>
            </a:r>
            <a:endParaRPr lang="en-US" sz="1800" dirty="0">
              <a:latin typeface="Trebuchet MS" charset="0"/>
            </a:endParaRPr>
          </a:p>
        </p:txBody>
      </p:sp>
      <p:sp>
        <p:nvSpPr>
          <p:cNvPr id="44" name="Text Box 10">
            <a:extLst>
              <a:ext uri="{FF2B5EF4-FFF2-40B4-BE49-F238E27FC236}">
                <a16:creationId xmlns:a16="http://schemas.microsoft.com/office/drawing/2014/main" id="{4C4891FF-3DD6-2442-ACEE-27757D50C9DE}"/>
              </a:ext>
            </a:extLst>
          </p:cNvPr>
          <p:cNvSpPr txBox="1">
            <a:spLocks noChangeArrowheads="1"/>
          </p:cNvSpPr>
          <p:nvPr/>
        </p:nvSpPr>
        <p:spPr bwMode="auto">
          <a:xfrm rot="-4200000">
            <a:off x="3548548" y="3554414"/>
            <a:ext cx="25606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rational</a:t>
            </a:r>
            <a:endParaRPr lang="en-US" sz="1800" dirty="0">
              <a:latin typeface="Trebuchet MS" charset="0"/>
            </a:endParaRPr>
          </a:p>
        </p:txBody>
      </p:sp>
      <p:sp>
        <p:nvSpPr>
          <p:cNvPr id="45" name="Text Box 11">
            <a:extLst>
              <a:ext uri="{FF2B5EF4-FFF2-40B4-BE49-F238E27FC236}">
                <a16:creationId xmlns:a16="http://schemas.microsoft.com/office/drawing/2014/main" id="{09902F83-CC15-1942-B549-E4FD6AB1F81D}"/>
              </a:ext>
            </a:extLst>
          </p:cNvPr>
          <p:cNvSpPr txBox="1">
            <a:spLocks noChangeArrowheads="1"/>
          </p:cNvSpPr>
          <p:nvPr/>
        </p:nvSpPr>
        <p:spPr bwMode="auto">
          <a:xfrm rot="3000000">
            <a:off x="4046830" y="4084348"/>
            <a:ext cx="2547938"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missionarisch</a:t>
            </a:r>
            <a:endParaRPr lang="en-US" sz="1800" dirty="0">
              <a:latin typeface="Trebuchet MS" charset="0"/>
            </a:endParaRPr>
          </a:p>
        </p:txBody>
      </p:sp>
      <p:sp>
        <p:nvSpPr>
          <p:cNvPr id="46" name="Text Box 12">
            <a:extLst>
              <a:ext uri="{FF2B5EF4-FFF2-40B4-BE49-F238E27FC236}">
                <a16:creationId xmlns:a16="http://schemas.microsoft.com/office/drawing/2014/main" id="{22229BC4-0EA7-9744-B0CF-BBC42A2C5878}"/>
              </a:ext>
            </a:extLst>
          </p:cNvPr>
          <p:cNvSpPr txBox="1">
            <a:spLocks noChangeArrowheads="1"/>
          </p:cNvSpPr>
          <p:nvPr/>
        </p:nvSpPr>
        <p:spPr bwMode="auto">
          <a:xfrm rot="5427202">
            <a:off x="3613138" y="3878133"/>
            <a:ext cx="2462212"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4/3*#ppt_w"/>
                                          </p:val>
                                        </p:tav>
                                        <p:tav tm="100000">
                                          <p:val>
                                            <p:strVal val="#ppt_w"/>
                                          </p:val>
                                        </p:tav>
                                      </p:tavLst>
                                    </p:anim>
                                    <p:anim calcmode="lin" valueType="num">
                                      <p:cBhvr>
                                        <p:cTn id="8" dur="1000" fill="hold"/>
                                        <p:tgtEl>
                                          <p:spTgt spid="17"/>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strVal val="4/3*#ppt_w"/>
                                          </p:val>
                                        </p:tav>
                                        <p:tav tm="100000">
                                          <p:val>
                                            <p:strVal val="#ppt_w"/>
                                          </p:val>
                                        </p:tav>
                                      </p:tavLst>
                                    </p:anim>
                                    <p:anim calcmode="lin" valueType="num">
                                      <p:cBhvr>
                                        <p:cTn id="14" dur="1000" fill="hold"/>
                                        <p:tgtEl>
                                          <p:spTgt spid="18"/>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strVal val="4/3*#ppt_w"/>
                                          </p:val>
                                        </p:tav>
                                        <p:tav tm="100000">
                                          <p:val>
                                            <p:strVal val="#ppt_w"/>
                                          </p:val>
                                        </p:tav>
                                      </p:tavLst>
                                    </p:anim>
                                    <p:anim calcmode="lin" valueType="num">
                                      <p:cBhvr>
                                        <p:cTn id="20" dur="1000" fill="hold"/>
                                        <p:tgtEl>
                                          <p:spTgt spid="1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77827" name="Picture 38" descr="pg61fa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124744"/>
            <a:ext cx="5305425"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4" name="Rectangle 2"/>
          <p:cNvSpPr>
            <a:spLocks noGrp="1" noChangeArrowheads="1"/>
          </p:cNvSpPr>
          <p:nvPr>
            <p:ph type="ctrTitle"/>
          </p:nvPr>
        </p:nvSpPr>
        <p:spPr>
          <a:xfrm>
            <a:off x="2451100" y="39123"/>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Meine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neun</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geistlichen</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Mentoren</a:t>
            </a:r>
            <a:endParaRPr lang="en-US" dirty="0">
              <a:latin typeface="Arial" charset="0"/>
              <a:ea typeface="ＭＳ Ｐゴシック" charset="0"/>
              <a:cs typeface="ＭＳ Ｐゴシック" charset="0"/>
            </a:endParaRPr>
          </a:p>
        </p:txBody>
      </p:sp>
      <p:sp>
        <p:nvSpPr>
          <p:cNvPr id="77829" name="Text Box 26"/>
          <p:cNvSpPr txBox="1">
            <a:spLocks noChangeArrowheads="1"/>
          </p:cNvSpPr>
          <p:nvPr/>
        </p:nvSpPr>
        <p:spPr bwMode="auto">
          <a:xfrm rot="-9000000">
            <a:off x="1925851" y="2830939"/>
            <a:ext cx="29702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latin typeface="Trebuchet MS" charset="0"/>
              </a:rPr>
              <a:t> </a:t>
            </a:r>
            <a:r>
              <a:rPr lang="en-US" sz="1200" dirty="0" err="1">
                <a:latin typeface="Trebuchet MS" charset="0"/>
              </a:rPr>
              <a:t>sakramental</a:t>
            </a:r>
            <a:endParaRPr lang="en-US" sz="1200" dirty="0">
              <a:latin typeface="Trebuchet MS" charset="0"/>
            </a:endParaRPr>
          </a:p>
        </p:txBody>
      </p:sp>
      <p:sp>
        <p:nvSpPr>
          <p:cNvPr id="77830" name="Text Box 27"/>
          <p:cNvSpPr txBox="1">
            <a:spLocks noChangeArrowheads="1"/>
          </p:cNvSpPr>
          <p:nvPr/>
        </p:nvSpPr>
        <p:spPr bwMode="auto">
          <a:xfrm rot="600000">
            <a:off x="5162118" y="4017901"/>
            <a:ext cx="36607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latin typeface="Trebuchet MS" charset="0"/>
              </a:rPr>
              <a:t> </a:t>
            </a:r>
            <a:r>
              <a:rPr lang="en-US" sz="1200" dirty="0" err="1">
                <a:latin typeface="Trebuchet MS" charset="0"/>
              </a:rPr>
              <a:t>bibelzentriert</a:t>
            </a:r>
            <a:endParaRPr lang="en-US" sz="1200" dirty="0">
              <a:latin typeface="Trebuchet MS" charset="0"/>
            </a:endParaRPr>
          </a:p>
        </p:txBody>
      </p:sp>
      <p:sp>
        <p:nvSpPr>
          <p:cNvPr id="77831" name="Text Box 28"/>
          <p:cNvSpPr txBox="1">
            <a:spLocks noChangeArrowheads="1"/>
          </p:cNvSpPr>
          <p:nvPr/>
        </p:nvSpPr>
        <p:spPr bwMode="auto">
          <a:xfrm rot="-1800000">
            <a:off x="5013786" y="2885931"/>
            <a:ext cx="24622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rechtgläubig</a:t>
            </a:r>
            <a:endParaRPr lang="en-US" sz="1200" dirty="0">
              <a:latin typeface="Trebuchet MS" charset="0"/>
            </a:endParaRPr>
          </a:p>
        </p:txBody>
      </p:sp>
      <p:sp>
        <p:nvSpPr>
          <p:cNvPr id="77832" name="Text Box 29"/>
          <p:cNvSpPr txBox="1">
            <a:spLocks noChangeArrowheads="1"/>
          </p:cNvSpPr>
          <p:nvPr/>
        </p:nvSpPr>
        <p:spPr bwMode="auto">
          <a:xfrm rot="-6600000">
            <a:off x="3358734" y="2379285"/>
            <a:ext cx="21399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sinnlich</a:t>
            </a:r>
            <a:endParaRPr lang="en-US" sz="1200" dirty="0">
              <a:latin typeface="Trebuchet MS" charset="0"/>
            </a:endParaRPr>
          </a:p>
        </p:txBody>
      </p:sp>
      <p:sp>
        <p:nvSpPr>
          <p:cNvPr id="77833" name="Text Box 30"/>
          <p:cNvSpPr txBox="1">
            <a:spLocks noChangeArrowheads="1"/>
          </p:cNvSpPr>
          <p:nvPr/>
        </p:nvSpPr>
        <p:spPr bwMode="auto">
          <a:xfrm rot="10200000">
            <a:off x="2275151" y="3926681"/>
            <a:ext cx="23669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mystisch</a:t>
            </a:r>
            <a:endParaRPr lang="en-US" sz="1200" dirty="0">
              <a:latin typeface="Trebuchet MS" charset="0"/>
            </a:endParaRPr>
          </a:p>
        </p:txBody>
      </p:sp>
      <p:sp>
        <p:nvSpPr>
          <p:cNvPr id="77834" name="Text Box 31"/>
          <p:cNvSpPr txBox="1">
            <a:spLocks noChangeArrowheads="1"/>
          </p:cNvSpPr>
          <p:nvPr/>
        </p:nvSpPr>
        <p:spPr bwMode="auto">
          <a:xfrm rot="7800000">
            <a:off x="2286389" y="4992793"/>
            <a:ext cx="29416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enthusiastisch</a:t>
            </a:r>
            <a:endParaRPr lang="en-US" sz="1200" dirty="0">
              <a:latin typeface="Trebuchet MS" charset="0"/>
            </a:endParaRPr>
          </a:p>
        </p:txBody>
      </p:sp>
      <p:sp>
        <p:nvSpPr>
          <p:cNvPr id="77835" name="Text Box 32"/>
          <p:cNvSpPr txBox="1">
            <a:spLocks noChangeArrowheads="1"/>
          </p:cNvSpPr>
          <p:nvPr/>
        </p:nvSpPr>
        <p:spPr bwMode="auto">
          <a:xfrm rot="-4200000">
            <a:off x="4342120" y="2336874"/>
            <a:ext cx="2187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latin typeface="Trebuchet MS" charset="0"/>
              </a:rPr>
              <a:t>rational</a:t>
            </a:r>
          </a:p>
        </p:txBody>
      </p:sp>
      <p:sp>
        <p:nvSpPr>
          <p:cNvPr id="77836" name="Text Box 33"/>
          <p:cNvSpPr txBox="1">
            <a:spLocks noChangeArrowheads="1"/>
          </p:cNvSpPr>
          <p:nvPr/>
        </p:nvSpPr>
        <p:spPr bwMode="auto">
          <a:xfrm rot="3000000">
            <a:off x="4738368" y="4676000"/>
            <a:ext cx="21145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missionarisch</a:t>
            </a:r>
            <a:endParaRPr lang="en-US" sz="1200" dirty="0">
              <a:latin typeface="Trebuchet MS" charset="0"/>
            </a:endParaRPr>
          </a:p>
        </p:txBody>
      </p:sp>
      <p:sp>
        <p:nvSpPr>
          <p:cNvPr id="77837" name="Text Box 34"/>
          <p:cNvSpPr txBox="1">
            <a:spLocks noChangeArrowheads="1"/>
          </p:cNvSpPr>
          <p:nvPr/>
        </p:nvSpPr>
        <p:spPr bwMode="auto">
          <a:xfrm rot="5427202">
            <a:off x="3769519" y="5088165"/>
            <a:ext cx="22621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asketisch</a:t>
            </a:r>
            <a:endParaRPr lang="en-US" sz="1200" dirty="0">
              <a:latin typeface="Trebuchet MS" charset="0"/>
            </a:endParaRPr>
          </a:p>
        </p:txBody>
      </p:sp>
      <p:sp>
        <p:nvSpPr>
          <p:cNvPr id="13352" name="Text Box 40"/>
          <p:cNvSpPr txBox="1">
            <a:spLocks noChangeArrowheads="1"/>
          </p:cNvSpPr>
          <p:nvPr/>
        </p:nvSpPr>
        <p:spPr bwMode="auto">
          <a:xfrm>
            <a:off x="2178050" y="3486944"/>
            <a:ext cx="144780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Ole • </a:t>
            </a:r>
            <a:r>
              <a:rPr lang="en-US" sz="1200" dirty="0" err="1">
                <a:latin typeface="Trebuchet MS" charset="0"/>
              </a:rPr>
              <a:t>Dänemark</a:t>
            </a:r>
            <a:endParaRPr lang="en-US" sz="1200" dirty="0">
              <a:latin typeface="Trebuchet MS" charset="0"/>
            </a:endParaRPr>
          </a:p>
          <a:p>
            <a:pPr algn="ctr">
              <a:lnSpc>
                <a:spcPct val="30000"/>
              </a:lnSpc>
              <a:spcBef>
                <a:spcPct val="50000"/>
              </a:spcBef>
            </a:pPr>
            <a:r>
              <a:rPr lang="en-US" sz="1200" i="1" dirty="0" err="1">
                <a:latin typeface="Trebuchet MS" charset="0"/>
              </a:rPr>
              <a:t>Lutheraner</a:t>
            </a:r>
            <a:endParaRPr lang="en-US" sz="1200" dirty="0">
              <a:latin typeface="Trebuchet MS" charset="0"/>
            </a:endParaRPr>
          </a:p>
        </p:txBody>
      </p:sp>
      <p:sp>
        <p:nvSpPr>
          <p:cNvPr id="13353" name="Text Box 41"/>
          <p:cNvSpPr txBox="1">
            <a:spLocks noChangeArrowheads="1"/>
          </p:cNvSpPr>
          <p:nvPr/>
        </p:nvSpPr>
        <p:spPr bwMode="auto">
          <a:xfrm>
            <a:off x="2309813" y="2143919"/>
            <a:ext cx="167640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Jonathan • USA</a:t>
            </a:r>
          </a:p>
          <a:p>
            <a:pPr algn="ctr">
              <a:lnSpc>
                <a:spcPct val="30000"/>
              </a:lnSpc>
              <a:spcBef>
                <a:spcPct val="50000"/>
              </a:spcBef>
            </a:pPr>
            <a:r>
              <a:rPr lang="en-US" sz="1200" i="1" dirty="0">
                <a:latin typeface="Trebuchet MS" charset="0"/>
              </a:rPr>
              <a:t>Orthodox</a:t>
            </a:r>
            <a:endParaRPr lang="en-US" sz="1200" dirty="0">
              <a:latin typeface="Trebuchet MS" charset="0"/>
            </a:endParaRPr>
          </a:p>
        </p:txBody>
      </p:sp>
      <p:sp>
        <p:nvSpPr>
          <p:cNvPr id="13354" name="Text Box 42"/>
          <p:cNvSpPr txBox="1">
            <a:spLocks noChangeArrowheads="1"/>
          </p:cNvSpPr>
          <p:nvPr/>
        </p:nvSpPr>
        <p:spPr bwMode="auto">
          <a:xfrm>
            <a:off x="3529013" y="1245394"/>
            <a:ext cx="144780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Jack • USA</a:t>
            </a:r>
          </a:p>
          <a:p>
            <a:pPr algn="ctr">
              <a:lnSpc>
                <a:spcPct val="30000"/>
              </a:lnSpc>
              <a:spcBef>
                <a:spcPct val="50000"/>
              </a:spcBef>
            </a:pPr>
            <a:r>
              <a:rPr lang="en-US" sz="1200" i="1" dirty="0">
                <a:latin typeface="Trebuchet MS" charset="0"/>
              </a:rPr>
              <a:t>Methodist</a:t>
            </a:r>
            <a:endParaRPr lang="en-US" sz="1200" dirty="0">
              <a:latin typeface="Trebuchet MS" charset="0"/>
            </a:endParaRPr>
          </a:p>
        </p:txBody>
      </p:sp>
      <p:sp>
        <p:nvSpPr>
          <p:cNvPr id="13355" name="Text Box 43"/>
          <p:cNvSpPr txBox="1">
            <a:spLocks noChangeArrowheads="1"/>
          </p:cNvSpPr>
          <p:nvPr/>
        </p:nvSpPr>
        <p:spPr bwMode="auto">
          <a:xfrm>
            <a:off x="2754985" y="4758532"/>
            <a:ext cx="172903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Olli • Deutschland</a:t>
            </a:r>
          </a:p>
          <a:p>
            <a:pPr algn="ctr">
              <a:lnSpc>
                <a:spcPct val="30000"/>
              </a:lnSpc>
              <a:spcBef>
                <a:spcPct val="50000"/>
              </a:spcBef>
            </a:pPr>
            <a:r>
              <a:rPr lang="en-US" sz="1200" i="1" dirty="0">
                <a:latin typeface="Trebuchet MS" charset="0"/>
              </a:rPr>
              <a:t>Vineyard</a:t>
            </a:r>
            <a:endParaRPr lang="en-US" sz="1200" dirty="0">
              <a:latin typeface="Trebuchet MS" charset="0"/>
            </a:endParaRPr>
          </a:p>
        </p:txBody>
      </p:sp>
      <p:sp>
        <p:nvSpPr>
          <p:cNvPr id="13356" name="Text Box 44"/>
          <p:cNvSpPr txBox="1">
            <a:spLocks noChangeArrowheads="1"/>
          </p:cNvSpPr>
          <p:nvPr/>
        </p:nvSpPr>
        <p:spPr bwMode="auto">
          <a:xfrm>
            <a:off x="4176713" y="5215732"/>
            <a:ext cx="144780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Henrik • England</a:t>
            </a:r>
          </a:p>
          <a:p>
            <a:pPr algn="ctr">
              <a:lnSpc>
                <a:spcPct val="30000"/>
              </a:lnSpc>
              <a:spcBef>
                <a:spcPct val="50000"/>
              </a:spcBef>
            </a:pPr>
            <a:r>
              <a:rPr lang="en-US" sz="1200" i="1" dirty="0" err="1">
                <a:latin typeface="Trebuchet MS" charset="0"/>
              </a:rPr>
              <a:t>Heilsarmee</a:t>
            </a:r>
            <a:endParaRPr lang="en-US" sz="1200" dirty="0">
              <a:latin typeface="Trebuchet MS" charset="0"/>
            </a:endParaRPr>
          </a:p>
        </p:txBody>
      </p:sp>
      <p:sp>
        <p:nvSpPr>
          <p:cNvPr id="13357" name="Text Box 45"/>
          <p:cNvSpPr txBox="1">
            <a:spLocks noChangeArrowheads="1"/>
          </p:cNvSpPr>
          <p:nvPr/>
        </p:nvSpPr>
        <p:spPr bwMode="auto">
          <a:xfrm>
            <a:off x="4616922" y="1229519"/>
            <a:ext cx="1899294"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Thomas • Deutschland</a:t>
            </a:r>
          </a:p>
          <a:p>
            <a:pPr algn="ctr">
              <a:lnSpc>
                <a:spcPct val="30000"/>
              </a:lnSpc>
              <a:spcBef>
                <a:spcPct val="50000"/>
              </a:spcBef>
            </a:pPr>
            <a:r>
              <a:rPr lang="en-US" sz="1200" i="1" dirty="0" err="1">
                <a:latin typeface="Trebuchet MS" charset="0"/>
              </a:rPr>
              <a:t>Uniert</a:t>
            </a:r>
            <a:endParaRPr lang="en-US" sz="1200" dirty="0">
              <a:latin typeface="Trebuchet MS" charset="0"/>
            </a:endParaRPr>
          </a:p>
        </p:txBody>
      </p:sp>
      <p:sp>
        <p:nvSpPr>
          <p:cNvPr id="13358" name="Text Box 46"/>
          <p:cNvSpPr txBox="1">
            <a:spLocks noChangeArrowheads="1"/>
          </p:cNvSpPr>
          <p:nvPr/>
        </p:nvSpPr>
        <p:spPr bwMode="auto">
          <a:xfrm>
            <a:off x="5943600" y="2145507"/>
            <a:ext cx="144780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Gene • USA</a:t>
            </a:r>
          </a:p>
          <a:p>
            <a:pPr algn="ctr">
              <a:lnSpc>
                <a:spcPct val="30000"/>
              </a:lnSpc>
              <a:spcBef>
                <a:spcPct val="50000"/>
              </a:spcBef>
            </a:pPr>
            <a:r>
              <a:rPr lang="en-US" sz="1200" i="1" dirty="0">
                <a:latin typeface="Trebuchet MS" charset="0"/>
              </a:rPr>
              <a:t>Baptist</a:t>
            </a:r>
            <a:endParaRPr lang="en-US" sz="1200" dirty="0">
              <a:latin typeface="Trebuchet MS" charset="0"/>
            </a:endParaRPr>
          </a:p>
        </p:txBody>
      </p:sp>
      <p:sp>
        <p:nvSpPr>
          <p:cNvPr id="13359" name="Text Box 47"/>
          <p:cNvSpPr txBox="1">
            <a:spLocks noChangeArrowheads="1"/>
          </p:cNvSpPr>
          <p:nvPr/>
        </p:nvSpPr>
        <p:spPr bwMode="auto">
          <a:xfrm>
            <a:off x="6180138" y="3482182"/>
            <a:ext cx="144780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Ian • </a:t>
            </a:r>
            <a:r>
              <a:rPr lang="en-US" sz="1200" dirty="0" err="1">
                <a:latin typeface="Trebuchet MS" charset="0"/>
              </a:rPr>
              <a:t>Australien</a:t>
            </a:r>
            <a:endParaRPr lang="en-US" sz="1200" dirty="0">
              <a:latin typeface="Trebuchet MS" charset="0"/>
            </a:endParaRPr>
          </a:p>
          <a:p>
            <a:pPr algn="ctr">
              <a:lnSpc>
                <a:spcPct val="30000"/>
              </a:lnSpc>
              <a:spcBef>
                <a:spcPct val="50000"/>
              </a:spcBef>
            </a:pPr>
            <a:r>
              <a:rPr lang="en-US" sz="1200" i="1" dirty="0" err="1">
                <a:latin typeface="Trebuchet MS" charset="0"/>
              </a:rPr>
              <a:t>Anglikaner</a:t>
            </a:r>
            <a:endParaRPr lang="en-US" sz="1200" dirty="0">
              <a:latin typeface="Trebuchet MS" charset="0"/>
            </a:endParaRPr>
          </a:p>
        </p:txBody>
      </p:sp>
      <p:sp>
        <p:nvSpPr>
          <p:cNvPr id="13360" name="Text Box 48"/>
          <p:cNvSpPr txBox="1">
            <a:spLocks noChangeArrowheads="1"/>
          </p:cNvSpPr>
          <p:nvPr/>
        </p:nvSpPr>
        <p:spPr bwMode="auto">
          <a:xfrm>
            <a:off x="5486400" y="4750594"/>
            <a:ext cx="1447800" cy="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200" dirty="0">
                <a:latin typeface="Trebuchet MS" charset="0"/>
              </a:rPr>
              <a:t>Victor • </a:t>
            </a:r>
            <a:r>
              <a:rPr lang="en-US" sz="1200" dirty="0" err="1">
                <a:latin typeface="Trebuchet MS" charset="0"/>
              </a:rPr>
              <a:t>Asien</a:t>
            </a:r>
            <a:endParaRPr lang="en-US" sz="1200" dirty="0">
              <a:latin typeface="Trebuchet MS" charset="0"/>
            </a:endParaRPr>
          </a:p>
          <a:p>
            <a:pPr algn="ctr">
              <a:lnSpc>
                <a:spcPct val="30000"/>
              </a:lnSpc>
              <a:spcBef>
                <a:spcPct val="50000"/>
              </a:spcBef>
            </a:pPr>
            <a:r>
              <a:rPr lang="en-US" sz="1200" i="1" dirty="0" err="1">
                <a:latin typeface="Trebuchet MS" charset="0"/>
              </a:rPr>
              <a:t>Unabhängig</a:t>
            </a:r>
            <a:endParaRPr lang="en-US" sz="12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54"/>
                                        </p:tgtEl>
                                        <p:attrNameLst>
                                          <p:attrName>style.visibility</p:attrName>
                                        </p:attrNameLst>
                                      </p:cBhvr>
                                      <p:to>
                                        <p:strVal val="visible"/>
                                      </p:to>
                                    </p:set>
                                    <p:animEffect transition="in" filter="slide(fromBottom)">
                                      <p:cBhvr>
                                        <p:cTn id="7" dur="1000"/>
                                        <p:tgtEl>
                                          <p:spTgt spid="13354"/>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13357"/>
                                        </p:tgtEl>
                                        <p:attrNameLst>
                                          <p:attrName>style.visibility</p:attrName>
                                        </p:attrNameLst>
                                      </p:cBhvr>
                                      <p:to>
                                        <p:strVal val="visible"/>
                                      </p:to>
                                    </p:set>
                                    <p:animEffect transition="in" filter="slide(fromBottom)">
                                      <p:cBhvr>
                                        <p:cTn id="11" dur="1000"/>
                                        <p:tgtEl>
                                          <p:spTgt spid="13357"/>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13358"/>
                                        </p:tgtEl>
                                        <p:attrNameLst>
                                          <p:attrName>style.visibility</p:attrName>
                                        </p:attrNameLst>
                                      </p:cBhvr>
                                      <p:to>
                                        <p:strVal val="visible"/>
                                      </p:to>
                                    </p:set>
                                    <p:animEffect transition="in" filter="slide(fromBottom)">
                                      <p:cBhvr>
                                        <p:cTn id="15" dur="1000"/>
                                        <p:tgtEl>
                                          <p:spTgt spid="13358"/>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13359"/>
                                        </p:tgtEl>
                                        <p:attrNameLst>
                                          <p:attrName>style.visibility</p:attrName>
                                        </p:attrNameLst>
                                      </p:cBhvr>
                                      <p:to>
                                        <p:strVal val="visible"/>
                                      </p:to>
                                    </p:set>
                                    <p:animEffect transition="in" filter="slide(fromBottom)">
                                      <p:cBhvr>
                                        <p:cTn id="19" dur="1000"/>
                                        <p:tgtEl>
                                          <p:spTgt spid="13359"/>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13360"/>
                                        </p:tgtEl>
                                        <p:attrNameLst>
                                          <p:attrName>style.visibility</p:attrName>
                                        </p:attrNameLst>
                                      </p:cBhvr>
                                      <p:to>
                                        <p:strVal val="visible"/>
                                      </p:to>
                                    </p:set>
                                    <p:animEffect transition="in" filter="slide(fromBottom)">
                                      <p:cBhvr>
                                        <p:cTn id="23" dur="1000"/>
                                        <p:tgtEl>
                                          <p:spTgt spid="13360"/>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13356"/>
                                        </p:tgtEl>
                                        <p:attrNameLst>
                                          <p:attrName>style.visibility</p:attrName>
                                        </p:attrNameLst>
                                      </p:cBhvr>
                                      <p:to>
                                        <p:strVal val="visible"/>
                                      </p:to>
                                    </p:set>
                                    <p:animEffect transition="in" filter="slide(fromBottom)">
                                      <p:cBhvr>
                                        <p:cTn id="27" dur="1000"/>
                                        <p:tgtEl>
                                          <p:spTgt spid="13356"/>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13355"/>
                                        </p:tgtEl>
                                        <p:attrNameLst>
                                          <p:attrName>style.visibility</p:attrName>
                                        </p:attrNameLst>
                                      </p:cBhvr>
                                      <p:to>
                                        <p:strVal val="visible"/>
                                      </p:to>
                                    </p:set>
                                    <p:animEffect transition="in" filter="slide(fromBottom)">
                                      <p:cBhvr>
                                        <p:cTn id="31" dur="1000"/>
                                        <p:tgtEl>
                                          <p:spTgt spid="13355"/>
                                        </p:tgtEl>
                                      </p:cBhvr>
                                    </p:animEffect>
                                  </p:childTnLst>
                                </p:cTn>
                              </p:par>
                            </p:childTnLst>
                          </p:cTn>
                        </p:par>
                        <p:par>
                          <p:cTn id="32" fill="hold" nodeType="afterGroup">
                            <p:stCondLst>
                              <p:cond delay="7000"/>
                            </p:stCondLst>
                            <p:childTnLst>
                              <p:par>
                                <p:cTn id="33" presetID="12" presetClass="entr" presetSubtype="4" fill="hold" grpId="0" nodeType="afterEffect">
                                  <p:stCondLst>
                                    <p:cond delay="0"/>
                                  </p:stCondLst>
                                  <p:childTnLst>
                                    <p:set>
                                      <p:cBhvr>
                                        <p:cTn id="34" dur="1" fill="hold">
                                          <p:stCondLst>
                                            <p:cond delay="0"/>
                                          </p:stCondLst>
                                        </p:cTn>
                                        <p:tgtEl>
                                          <p:spTgt spid="13352"/>
                                        </p:tgtEl>
                                        <p:attrNameLst>
                                          <p:attrName>style.visibility</p:attrName>
                                        </p:attrNameLst>
                                      </p:cBhvr>
                                      <p:to>
                                        <p:strVal val="visible"/>
                                      </p:to>
                                    </p:set>
                                    <p:animEffect transition="in" filter="slide(fromBottom)">
                                      <p:cBhvr>
                                        <p:cTn id="35" dur="1000"/>
                                        <p:tgtEl>
                                          <p:spTgt spid="13352"/>
                                        </p:tgtEl>
                                      </p:cBhvr>
                                    </p:animEffect>
                                  </p:childTnLst>
                                </p:cTn>
                              </p:par>
                            </p:childTnLst>
                          </p:cTn>
                        </p:par>
                        <p:par>
                          <p:cTn id="36" fill="hold" nodeType="afterGroup">
                            <p:stCondLst>
                              <p:cond delay="8000"/>
                            </p:stCondLst>
                            <p:childTnLst>
                              <p:par>
                                <p:cTn id="37" presetID="12" presetClass="entr" presetSubtype="4" fill="hold" grpId="0" nodeType="afterEffect">
                                  <p:stCondLst>
                                    <p:cond delay="0"/>
                                  </p:stCondLst>
                                  <p:childTnLst>
                                    <p:set>
                                      <p:cBhvr>
                                        <p:cTn id="38" dur="1" fill="hold">
                                          <p:stCondLst>
                                            <p:cond delay="0"/>
                                          </p:stCondLst>
                                        </p:cTn>
                                        <p:tgtEl>
                                          <p:spTgt spid="13353"/>
                                        </p:tgtEl>
                                        <p:attrNameLst>
                                          <p:attrName>style.visibility</p:attrName>
                                        </p:attrNameLst>
                                      </p:cBhvr>
                                      <p:to>
                                        <p:strVal val="visible"/>
                                      </p:to>
                                    </p:set>
                                    <p:animEffect transition="in" filter="slide(fromBottom)">
                                      <p:cBhvr>
                                        <p:cTn id="39" dur="1000"/>
                                        <p:tgtEl>
                                          <p:spTgt spid="13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52" grpId="0"/>
      <p:bldP spid="13353" grpId="0"/>
      <p:bldP spid="13354" grpId="0"/>
      <p:bldP spid="13355" grpId="0"/>
      <p:bldP spid="13356" grpId="0"/>
      <p:bldP spid="13357" grpId="0"/>
      <p:bldP spid="13358" grpId="0"/>
      <p:bldP spid="13359" grpId="0"/>
      <p:bldP spid="1336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79875" name="Picture 14" descr="pg73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1219200"/>
            <a:ext cx="5340350"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9570" name="Rectangle 2"/>
          <p:cNvSpPr>
            <a:spLocks noGrp="1" noChangeArrowheads="1"/>
          </p:cNvSpPr>
          <p:nvPr>
            <p:ph type="ctrTitle"/>
          </p:nvPr>
        </p:nvSpPr>
        <p:spPr>
          <a:xfrm>
            <a:off x="2451100" y="39123"/>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Beispiel</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für</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ein</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Geistliche</a:t>
            </a:r>
            <a:r>
              <a:rPr lang="en-US" sz="3400" dirty="0">
                <a:latin typeface="Georgia" charset="0"/>
                <a:ea typeface="ＭＳ Ｐゴシック" charset="0"/>
                <a:cs typeface="ＭＳ Ｐゴシック" charset="0"/>
              </a:rPr>
              <a:t>-Stile-</a:t>
            </a:r>
            <a:r>
              <a:rPr lang="en-US" sz="3400" dirty="0" err="1">
                <a:latin typeface="Georgia" charset="0"/>
                <a:ea typeface="ＭＳ Ｐゴシック" charset="0"/>
                <a:cs typeface="ＭＳ Ｐゴシック" charset="0"/>
              </a:rPr>
              <a:t>Profil</a:t>
            </a:r>
            <a:endParaRPr lang="en-US" dirty="0">
              <a:latin typeface="Arial" charset="0"/>
              <a:ea typeface="ＭＳ Ｐゴシック" charset="0"/>
              <a:cs typeface="ＭＳ Ｐゴシック" charset="0"/>
            </a:endParaRPr>
          </a:p>
        </p:txBody>
      </p:sp>
      <p:sp>
        <p:nvSpPr>
          <p:cNvPr id="109596" name="Text Box 28"/>
          <p:cNvSpPr txBox="1">
            <a:spLocks noChangeArrowheads="1"/>
          </p:cNvSpPr>
          <p:nvPr/>
        </p:nvSpPr>
        <p:spPr bwMode="auto">
          <a:xfrm>
            <a:off x="6203032" y="2690813"/>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dirty="0">
                <a:latin typeface="Comic Sans MS" charset="0"/>
              </a:rPr>
              <a:t>1</a:t>
            </a:r>
          </a:p>
        </p:txBody>
      </p:sp>
      <p:sp>
        <p:nvSpPr>
          <p:cNvPr id="109597" name="Text Box 29"/>
          <p:cNvSpPr txBox="1">
            <a:spLocks noChangeArrowheads="1"/>
          </p:cNvSpPr>
          <p:nvPr/>
        </p:nvSpPr>
        <p:spPr bwMode="auto">
          <a:xfrm>
            <a:off x="2795588" y="3938588"/>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7</a:t>
            </a:r>
          </a:p>
        </p:txBody>
      </p:sp>
      <p:sp>
        <p:nvSpPr>
          <p:cNvPr id="109598" name="Text Box 30"/>
          <p:cNvSpPr txBox="1">
            <a:spLocks noChangeArrowheads="1"/>
          </p:cNvSpPr>
          <p:nvPr/>
        </p:nvSpPr>
        <p:spPr bwMode="auto">
          <a:xfrm>
            <a:off x="5233988" y="1865313"/>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2</a:t>
            </a:r>
          </a:p>
        </p:txBody>
      </p:sp>
      <p:sp>
        <p:nvSpPr>
          <p:cNvPr id="109599" name="Text Box 31"/>
          <p:cNvSpPr txBox="1">
            <a:spLocks noChangeArrowheads="1"/>
          </p:cNvSpPr>
          <p:nvPr/>
        </p:nvSpPr>
        <p:spPr bwMode="auto">
          <a:xfrm>
            <a:off x="3016250" y="2679700"/>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3</a:t>
            </a:r>
          </a:p>
        </p:txBody>
      </p:sp>
      <p:sp>
        <p:nvSpPr>
          <p:cNvPr id="109600" name="Text Box 32"/>
          <p:cNvSpPr txBox="1">
            <a:spLocks noChangeArrowheads="1"/>
          </p:cNvSpPr>
          <p:nvPr/>
        </p:nvSpPr>
        <p:spPr bwMode="auto">
          <a:xfrm>
            <a:off x="3419872" y="4984750"/>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9</a:t>
            </a:r>
          </a:p>
        </p:txBody>
      </p:sp>
      <p:sp>
        <p:nvSpPr>
          <p:cNvPr id="109601" name="Text Box 33"/>
          <p:cNvSpPr txBox="1">
            <a:spLocks noChangeArrowheads="1"/>
          </p:cNvSpPr>
          <p:nvPr/>
        </p:nvSpPr>
        <p:spPr bwMode="auto">
          <a:xfrm>
            <a:off x="5775325" y="4984750"/>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8</a:t>
            </a:r>
          </a:p>
        </p:txBody>
      </p:sp>
      <p:sp>
        <p:nvSpPr>
          <p:cNvPr id="109602" name="Text Box 34"/>
          <p:cNvSpPr txBox="1">
            <a:spLocks noChangeArrowheads="1"/>
          </p:cNvSpPr>
          <p:nvPr/>
        </p:nvSpPr>
        <p:spPr bwMode="auto">
          <a:xfrm>
            <a:off x="4608513" y="5410200"/>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5</a:t>
            </a:r>
          </a:p>
        </p:txBody>
      </p:sp>
      <p:sp>
        <p:nvSpPr>
          <p:cNvPr id="109603" name="Text Box 35"/>
          <p:cNvSpPr txBox="1">
            <a:spLocks noChangeArrowheads="1"/>
          </p:cNvSpPr>
          <p:nvPr/>
        </p:nvSpPr>
        <p:spPr bwMode="auto">
          <a:xfrm>
            <a:off x="6400800" y="3946525"/>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4</a:t>
            </a:r>
          </a:p>
        </p:txBody>
      </p:sp>
      <p:sp>
        <p:nvSpPr>
          <p:cNvPr id="109604" name="Text Box 36"/>
          <p:cNvSpPr txBox="1">
            <a:spLocks noChangeArrowheads="1"/>
          </p:cNvSpPr>
          <p:nvPr/>
        </p:nvSpPr>
        <p:spPr bwMode="auto">
          <a:xfrm>
            <a:off x="3970338" y="1873250"/>
            <a:ext cx="457200" cy="473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500" b="1">
                <a:latin typeface="Comic Sans MS" charset="0"/>
              </a:rPr>
              <a:t>6</a:t>
            </a:r>
          </a:p>
        </p:txBody>
      </p:sp>
      <p:sp>
        <p:nvSpPr>
          <p:cNvPr id="24" name="Rectangle 23"/>
          <p:cNvSpPr>
            <a:spLocks noChangeAspect="1"/>
          </p:cNvSpPr>
          <p:nvPr/>
        </p:nvSpPr>
        <p:spPr>
          <a:xfrm rot="18000000">
            <a:off x="2476172" y="1477188"/>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25" name="Rectangle 24"/>
          <p:cNvSpPr>
            <a:spLocks noChangeAspect="1"/>
          </p:cNvSpPr>
          <p:nvPr/>
        </p:nvSpPr>
        <p:spPr>
          <a:xfrm rot="3600000">
            <a:off x="2540700" y="14661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26" name="Rectangle 25"/>
          <p:cNvSpPr>
            <a:spLocks noChangeAspect="1"/>
          </p:cNvSpPr>
          <p:nvPr/>
        </p:nvSpPr>
        <p:spPr>
          <a:xfrm rot="10800000">
            <a:off x="2499734" y="143293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27" name="Text Box 26">
            <a:extLst>
              <a:ext uri="{FF2B5EF4-FFF2-40B4-BE49-F238E27FC236}">
                <a16:creationId xmlns:a16="http://schemas.microsoft.com/office/drawing/2014/main" id="{AC29C33C-B704-2E46-B7BF-CC099DFDBE61}"/>
              </a:ext>
            </a:extLst>
          </p:cNvPr>
          <p:cNvSpPr txBox="1">
            <a:spLocks noChangeArrowheads="1"/>
          </p:cNvSpPr>
          <p:nvPr/>
        </p:nvSpPr>
        <p:spPr bwMode="auto">
          <a:xfrm rot="-9000000">
            <a:off x="1927187" y="2843536"/>
            <a:ext cx="29702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latin typeface="Trebuchet MS" charset="0"/>
              </a:rPr>
              <a:t> </a:t>
            </a:r>
            <a:r>
              <a:rPr lang="en-US" sz="1200" dirty="0" err="1">
                <a:latin typeface="Trebuchet MS" charset="0"/>
              </a:rPr>
              <a:t>sakramental</a:t>
            </a:r>
            <a:endParaRPr lang="en-US" sz="1200" dirty="0">
              <a:latin typeface="Trebuchet MS" charset="0"/>
            </a:endParaRPr>
          </a:p>
        </p:txBody>
      </p:sp>
      <p:sp>
        <p:nvSpPr>
          <p:cNvPr id="28" name="Text Box 27">
            <a:extLst>
              <a:ext uri="{FF2B5EF4-FFF2-40B4-BE49-F238E27FC236}">
                <a16:creationId xmlns:a16="http://schemas.microsoft.com/office/drawing/2014/main" id="{44625169-3BDC-1443-B836-E320AFC1B11D}"/>
              </a:ext>
            </a:extLst>
          </p:cNvPr>
          <p:cNvSpPr txBox="1">
            <a:spLocks noChangeArrowheads="1"/>
          </p:cNvSpPr>
          <p:nvPr/>
        </p:nvSpPr>
        <p:spPr bwMode="auto">
          <a:xfrm rot="600000">
            <a:off x="5163454" y="4030498"/>
            <a:ext cx="36607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latin typeface="Trebuchet MS" charset="0"/>
              </a:rPr>
              <a:t> </a:t>
            </a:r>
            <a:r>
              <a:rPr lang="en-US" sz="1200" dirty="0" err="1">
                <a:latin typeface="Trebuchet MS" charset="0"/>
              </a:rPr>
              <a:t>bibelzentriert</a:t>
            </a:r>
            <a:endParaRPr lang="en-US" sz="1200" dirty="0">
              <a:latin typeface="Trebuchet MS" charset="0"/>
            </a:endParaRPr>
          </a:p>
        </p:txBody>
      </p:sp>
      <p:sp>
        <p:nvSpPr>
          <p:cNvPr id="29" name="Text Box 28">
            <a:extLst>
              <a:ext uri="{FF2B5EF4-FFF2-40B4-BE49-F238E27FC236}">
                <a16:creationId xmlns:a16="http://schemas.microsoft.com/office/drawing/2014/main" id="{C2A7DBEA-AD86-DA4D-B25E-9D23C2A3E002}"/>
              </a:ext>
            </a:extLst>
          </p:cNvPr>
          <p:cNvSpPr txBox="1">
            <a:spLocks noChangeArrowheads="1"/>
          </p:cNvSpPr>
          <p:nvPr/>
        </p:nvSpPr>
        <p:spPr bwMode="auto">
          <a:xfrm rot="-1800000">
            <a:off x="5015122" y="2898528"/>
            <a:ext cx="246221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rechtgläubig</a:t>
            </a:r>
            <a:endParaRPr lang="en-US" sz="1200" dirty="0">
              <a:latin typeface="Trebuchet MS" charset="0"/>
            </a:endParaRPr>
          </a:p>
        </p:txBody>
      </p:sp>
      <p:sp>
        <p:nvSpPr>
          <p:cNvPr id="30" name="Text Box 29">
            <a:extLst>
              <a:ext uri="{FF2B5EF4-FFF2-40B4-BE49-F238E27FC236}">
                <a16:creationId xmlns:a16="http://schemas.microsoft.com/office/drawing/2014/main" id="{E43F10B9-25C9-EA4B-878E-8493C75E4565}"/>
              </a:ext>
            </a:extLst>
          </p:cNvPr>
          <p:cNvSpPr txBox="1">
            <a:spLocks noChangeArrowheads="1"/>
          </p:cNvSpPr>
          <p:nvPr/>
        </p:nvSpPr>
        <p:spPr bwMode="auto">
          <a:xfrm rot="-6600000">
            <a:off x="3360070" y="2391882"/>
            <a:ext cx="21399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sinnlich</a:t>
            </a:r>
            <a:endParaRPr lang="en-US" sz="1200" dirty="0">
              <a:latin typeface="Trebuchet MS" charset="0"/>
            </a:endParaRPr>
          </a:p>
        </p:txBody>
      </p:sp>
      <p:sp>
        <p:nvSpPr>
          <p:cNvPr id="31" name="Text Box 30">
            <a:extLst>
              <a:ext uri="{FF2B5EF4-FFF2-40B4-BE49-F238E27FC236}">
                <a16:creationId xmlns:a16="http://schemas.microsoft.com/office/drawing/2014/main" id="{CAE49E25-C0B7-E64F-8CCD-5B808DE54F45}"/>
              </a:ext>
            </a:extLst>
          </p:cNvPr>
          <p:cNvSpPr txBox="1">
            <a:spLocks noChangeArrowheads="1"/>
          </p:cNvSpPr>
          <p:nvPr/>
        </p:nvSpPr>
        <p:spPr bwMode="auto">
          <a:xfrm rot="10200000">
            <a:off x="2276487" y="3939278"/>
            <a:ext cx="236696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mystisch</a:t>
            </a:r>
            <a:endParaRPr lang="en-US" sz="1200" dirty="0">
              <a:latin typeface="Trebuchet MS" charset="0"/>
            </a:endParaRPr>
          </a:p>
        </p:txBody>
      </p:sp>
      <p:sp>
        <p:nvSpPr>
          <p:cNvPr id="32" name="Text Box 31">
            <a:extLst>
              <a:ext uri="{FF2B5EF4-FFF2-40B4-BE49-F238E27FC236}">
                <a16:creationId xmlns:a16="http://schemas.microsoft.com/office/drawing/2014/main" id="{E7163CC5-1618-4B41-9D6F-6081179A9690}"/>
              </a:ext>
            </a:extLst>
          </p:cNvPr>
          <p:cNvSpPr txBox="1">
            <a:spLocks noChangeArrowheads="1"/>
          </p:cNvSpPr>
          <p:nvPr/>
        </p:nvSpPr>
        <p:spPr bwMode="auto">
          <a:xfrm rot="7800000">
            <a:off x="2287725" y="5005390"/>
            <a:ext cx="294163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enthusiastisch</a:t>
            </a:r>
            <a:endParaRPr lang="en-US" sz="1200" dirty="0">
              <a:latin typeface="Trebuchet MS" charset="0"/>
            </a:endParaRPr>
          </a:p>
        </p:txBody>
      </p:sp>
      <p:sp>
        <p:nvSpPr>
          <p:cNvPr id="33" name="Text Box 32">
            <a:extLst>
              <a:ext uri="{FF2B5EF4-FFF2-40B4-BE49-F238E27FC236}">
                <a16:creationId xmlns:a16="http://schemas.microsoft.com/office/drawing/2014/main" id="{62D49D8E-8197-5540-82C5-E5E3553A23FB}"/>
              </a:ext>
            </a:extLst>
          </p:cNvPr>
          <p:cNvSpPr txBox="1">
            <a:spLocks noChangeArrowheads="1"/>
          </p:cNvSpPr>
          <p:nvPr/>
        </p:nvSpPr>
        <p:spPr bwMode="auto">
          <a:xfrm rot="-4200000">
            <a:off x="4343456" y="2349471"/>
            <a:ext cx="218757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a:latin typeface="Trebuchet MS" charset="0"/>
              </a:rPr>
              <a:t>rational</a:t>
            </a:r>
          </a:p>
        </p:txBody>
      </p:sp>
      <p:sp>
        <p:nvSpPr>
          <p:cNvPr id="34" name="Text Box 33">
            <a:extLst>
              <a:ext uri="{FF2B5EF4-FFF2-40B4-BE49-F238E27FC236}">
                <a16:creationId xmlns:a16="http://schemas.microsoft.com/office/drawing/2014/main" id="{BE431517-88AF-004C-B8F5-A0C0B2A8A23B}"/>
              </a:ext>
            </a:extLst>
          </p:cNvPr>
          <p:cNvSpPr txBox="1">
            <a:spLocks noChangeArrowheads="1"/>
          </p:cNvSpPr>
          <p:nvPr/>
        </p:nvSpPr>
        <p:spPr bwMode="auto">
          <a:xfrm rot="3000000">
            <a:off x="4739704" y="4688597"/>
            <a:ext cx="211455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missionarisch</a:t>
            </a:r>
            <a:endParaRPr lang="en-US" sz="1200" dirty="0">
              <a:latin typeface="Trebuchet MS" charset="0"/>
            </a:endParaRPr>
          </a:p>
        </p:txBody>
      </p:sp>
      <p:sp>
        <p:nvSpPr>
          <p:cNvPr id="35" name="Text Box 34">
            <a:extLst>
              <a:ext uri="{FF2B5EF4-FFF2-40B4-BE49-F238E27FC236}">
                <a16:creationId xmlns:a16="http://schemas.microsoft.com/office/drawing/2014/main" id="{A0697BFD-FE6A-EA48-A119-91324BFD61EF}"/>
              </a:ext>
            </a:extLst>
          </p:cNvPr>
          <p:cNvSpPr txBox="1">
            <a:spLocks noChangeArrowheads="1"/>
          </p:cNvSpPr>
          <p:nvPr/>
        </p:nvSpPr>
        <p:spPr bwMode="auto">
          <a:xfrm rot="5427202">
            <a:off x="3770855" y="5100762"/>
            <a:ext cx="226218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200" dirty="0" err="1">
                <a:latin typeface="Trebuchet MS" charset="0"/>
              </a:rPr>
              <a:t>asketisch</a:t>
            </a:r>
            <a:endParaRPr lang="en-US" sz="12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9596"/>
                                        </p:tgtEl>
                                        <p:attrNameLst>
                                          <p:attrName>style.visibility</p:attrName>
                                        </p:attrNameLst>
                                      </p:cBhvr>
                                      <p:to>
                                        <p:strVal val="visible"/>
                                      </p:to>
                                    </p:set>
                                    <p:anim calcmode="lin" valueType="num">
                                      <p:cBhvr>
                                        <p:cTn id="7" dur="1000" fill="hold"/>
                                        <p:tgtEl>
                                          <p:spTgt spid="109596"/>
                                        </p:tgtEl>
                                        <p:attrNameLst>
                                          <p:attrName>ppt_w</p:attrName>
                                        </p:attrNameLst>
                                      </p:cBhvr>
                                      <p:tavLst>
                                        <p:tav tm="0">
                                          <p:val>
                                            <p:fltVal val="0"/>
                                          </p:val>
                                        </p:tav>
                                        <p:tav tm="100000">
                                          <p:val>
                                            <p:strVal val="#ppt_w"/>
                                          </p:val>
                                        </p:tav>
                                      </p:tavLst>
                                    </p:anim>
                                    <p:anim calcmode="lin" valueType="num">
                                      <p:cBhvr>
                                        <p:cTn id="8" dur="1000" fill="hold"/>
                                        <p:tgtEl>
                                          <p:spTgt spid="10959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09598"/>
                                        </p:tgtEl>
                                        <p:attrNameLst>
                                          <p:attrName>style.visibility</p:attrName>
                                        </p:attrNameLst>
                                      </p:cBhvr>
                                      <p:to>
                                        <p:strVal val="visible"/>
                                      </p:to>
                                    </p:set>
                                    <p:anim calcmode="lin" valueType="num">
                                      <p:cBhvr>
                                        <p:cTn id="12" dur="1000" fill="hold"/>
                                        <p:tgtEl>
                                          <p:spTgt spid="109598"/>
                                        </p:tgtEl>
                                        <p:attrNameLst>
                                          <p:attrName>ppt_w</p:attrName>
                                        </p:attrNameLst>
                                      </p:cBhvr>
                                      <p:tavLst>
                                        <p:tav tm="0">
                                          <p:val>
                                            <p:fltVal val="0"/>
                                          </p:val>
                                        </p:tav>
                                        <p:tav tm="100000">
                                          <p:val>
                                            <p:strVal val="#ppt_w"/>
                                          </p:val>
                                        </p:tav>
                                      </p:tavLst>
                                    </p:anim>
                                    <p:anim calcmode="lin" valueType="num">
                                      <p:cBhvr>
                                        <p:cTn id="13" dur="1000" fill="hold"/>
                                        <p:tgtEl>
                                          <p:spTgt spid="10959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09599"/>
                                        </p:tgtEl>
                                        <p:attrNameLst>
                                          <p:attrName>style.visibility</p:attrName>
                                        </p:attrNameLst>
                                      </p:cBhvr>
                                      <p:to>
                                        <p:strVal val="visible"/>
                                      </p:to>
                                    </p:set>
                                    <p:anim calcmode="lin" valueType="num">
                                      <p:cBhvr>
                                        <p:cTn id="17" dur="1000" fill="hold"/>
                                        <p:tgtEl>
                                          <p:spTgt spid="109599"/>
                                        </p:tgtEl>
                                        <p:attrNameLst>
                                          <p:attrName>ppt_w</p:attrName>
                                        </p:attrNameLst>
                                      </p:cBhvr>
                                      <p:tavLst>
                                        <p:tav tm="0">
                                          <p:val>
                                            <p:fltVal val="0"/>
                                          </p:val>
                                        </p:tav>
                                        <p:tav tm="100000">
                                          <p:val>
                                            <p:strVal val="#ppt_w"/>
                                          </p:val>
                                        </p:tav>
                                      </p:tavLst>
                                    </p:anim>
                                    <p:anim calcmode="lin" valueType="num">
                                      <p:cBhvr>
                                        <p:cTn id="18" dur="1000" fill="hold"/>
                                        <p:tgtEl>
                                          <p:spTgt spid="109599"/>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09603"/>
                                        </p:tgtEl>
                                        <p:attrNameLst>
                                          <p:attrName>style.visibility</p:attrName>
                                        </p:attrNameLst>
                                      </p:cBhvr>
                                      <p:to>
                                        <p:strVal val="visible"/>
                                      </p:to>
                                    </p:set>
                                    <p:anim calcmode="lin" valueType="num">
                                      <p:cBhvr>
                                        <p:cTn id="22" dur="1000" fill="hold"/>
                                        <p:tgtEl>
                                          <p:spTgt spid="109603"/>
                                        </p:tgtEl>
                                        <p:attrNameLst>
                                          <p:attrName>ppt_w</p:attrName>
                                        </p:attrNameLst>
                                      </p:cBhvr>
                                      <p:tavLst>
                                        <p:tav tm="0">
                                          <p:val>
                                            <p:fltVal val="0"/>
                                          </p:val>
                                        </p:tav>
                                        <p:tav tm="100000">
                                          <p:val>
                                            <p:strVal val="#ppt_w"/>
                                          </p:val>
                                        </p:tav>
                                      </p:tavLst>
                                    </p:anim>
                                    <p:anim calcmode="lin" valueType="num">
                                      <p:cBhvr>
                                        <p:cTn id="23" dur="1000" fill="hold"/>
                                        <p:tgtEl>
                                          <p:spTgt spid="10960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4000"/>
                            </p:stCondLst>
                            <p:childTnLst>
                              <p:par>
                                <p:cTn id="25" presetID="23" presetClass="entr" presetSubtype="16" fill="hold" grpId="0" nodeType="afterEffect">
                                  <p:stCondLst>
                                    <p:cond delay="0"/>
                                  </p:stCondLst>
                                  <p:childTnLst>
                                    <p:set>
                                      <p:cBhvr>
                                        <p:cTn id="26" dur="1" fill="hold">
                                          <p:stCondLst>
                                            <p:cond delay="0"/>
                                          </p:stCondLst>
                                        </p:cTn>
                                        <p:tgtEl>
                                          <p:spTgt spid="109602"/>
                                        </p:tgtEl>
                                        <p:attrNameLst>
                                          <p:attrName>style.visibility</p:attrName>
                                        </p:attrNameLst>
                                      </p:cBhvr>
                                      <p:to>
                                        <p:strVal val="visible"/>
                                      </p:to>
                                    </p:set>
                                    <p:anim calcmode="lin" valueType="num">
                                      <p:cBhvr>
                                        <p:cTn id="27" dur="1000" fill="hold"/>
                                        <p:tgtEl>
                                          <p:spTgt spid="109602"/>
                                        </p:tgtEl>
                                        <p:attrNameLst>
                                          <p:attrName>ppt_w</p:attrName>
                                        </p:attrNameLst>
                                      </p:cBhvr>
                                      <p:tavLst>
                                        <p:tav tm="0">
                                          <p:val>
                                            <p:fltVal val="0"/>
                                          </p:val>
                                        </p:tav>
                                        <p:tav tm="100000">
                                          <p:val>
                                            <p:strVal val="#ppt_w"/>
                                          </p:val>
                                        </p:tav>
                                      </p:tavLst>
                                    </p:anim>
                                    <p:anim calcmode="lin" valueType="num">
                                      <p:cBhvr>
                                        <p:cTn id="28" dur="1000" fill="hold"/>
                                        <p:tgtEl>
                                          <p:spTgt spid="109602"/>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0"/>
                            </p:stCondLst>
                            <p:childTnLst>
                              <p:par>
                                <p:cTn id="30" presetID="23" presetClass="entr" presetSubtype="16" fill="hold" grpId="0" nodeType="afterEffect">
                                  <p:stCondLst>
                                    <p:cond delay="0"/>
                                  </p:stCondLst>
                                  <p:childTnLst>
                                    <p:set>
                                      <p:cBhvr>
                                        <p:cTn id="31" dur="1" fill="hold">
                                          <p:stCondLst>
                                            <p:cond delay="0"/>
                                          </p:stCondLst>
                                        </p:cTn>
                                        <p:tgtEl>
                                          <p:spTgt spid="109604"/>
                                        </p:tgtEl>
                                        <p:attrNameLst>
                                          <p:attrName>style.visibility</p:attrName>
                                        </p:attrNameLst>
                                      </p:cBhvr>
                                      <p:to>
                                        <p:strVal val="visible"/>
                                      </p:to>
                                    </p:set>
                                    <p:anim calcmode="lin" valueType="num">
                                      <p:cBhvr>
                                        <p:cTn id="32" dur="1000" fill="hold"/>
                                        <p:tgtEl>
                                          <p:spTgt spid="109604"/>
                                        </p:tgtEl>
                                        <p:attrNameLst>
                                          <p:attrName>ppt_w</p:attrName>
                                        </p:attrNameLst>
                                      </p:cBhvr>
                                      <p:tavLst>
                                        <p:tav tm="0">
                                          <p:val>
                                            <p:fltVal val="0"/>
                                          </p:val>
                                        </p:tav>
                                        <p:tav tm="100000">
                                          <p:val>
                                            <p:strVal val="#ppt_w"/>
                                          </p:val>
                                        </p:tav>
                                      </p:tavLst>
                                    </p:anim>
                                    <p:anim calcmode="lin" valueType="num">
                                      <p:cBhvr>
                                        <p:cTn id="33" dur="1000" fill="hold"/>
                                        <p:tgtEl>
                                          <p:spTgt spid="109604"/>
                                        </p:tgtEl>
                                        <p:attrNameLst>
                                          <p:attrName>ppt_h</p:attrName>
                                        </p:attrNameLst>
                                      </p:cBhvr>
                                      <p:tavLst>
                                        <p:tav tm="0">
                                          <p:val>
                                            <p:fltVal val="0"/>
                                          </p:val>
                                        </p:tav>
                                        <p:tav tm="100000">
                                          <p:val>
                                            <p:strVal val="#ppt_h"/>
                                          </p:val>
                                        </p:tav>
                                      </p:tavLst>
                                    </p:anim>
                                  </p:childTnLst>
                                </p:cTn>
                              </p:par>
                            </p:childTnLst>
                          </p:cTn>
                        </p:par>
                        <p:par>
                          <p:cTn id="34" fill="hold" nodeType="afterGroup">
                            <p:stCondLst>
                              <p:cond delay="6000"/>
                            </p:stCondLst>
                            <p:childTnLst>
                              <p:par>
                                <p:cTn id="35" presetID="23" presetClass="entr" presetSubtype="16" fill="hold" grpId="0" nodeType="afterEffect">
                                  <p:stCondLst>
                                    <p:cond delay="0"/>
                                  </p:stCondLst>
                                  <p:childTnLst>
                                    <p:set>
                                      <p:cBhvr>
                                        <p:cTn id="36" dur="1" fill="hold">
                                          <p:stCondLst>
                                            <p:cond delay="0"/>
                                          </p:stCondLst>
                                        </p:cTn>
                                        <p:tgtEl>
                                          <p:spTgt spid="109597"/>
                                        </p:tgtEl>
                                        <p:attrNameLst>
                                          <p:attrName>style.visibility</p:attrName>
                                        </p:attrNameLst>
                                      </p:cBhvr>
                                      <p:to>
                                        <p:strVal val="visible"/>
                                      </p:to>
                                    </p:set>
                                    <p:anim calcmode="lin" valueType="num">
                                      <p:cBhvr>
                                        <p:cTn id="37" dur="1000" fill="hold"/>
                                        <p:tgtEl>
                                          <p:spTgt spid="109597"/>
                                        </p:tgtEl>
                                        <p:attrNameLst>
                                          <p:attrName>ppt_w</p:attrName>
                                        </p:attrNameLst>
                                      </p:cBhvr>
                                      <p:tavLst>
                                        <p:tav tm="0">
                                          <p:val>
                                            <p:fltVal val="0"/>
                                          </p:val>
                                        </p:tav>
                                        <p:tav tm="100000">
                                          <p:val>
                                            <p:strVal val="#ppt_w"/>
                                          </p:val>
                                        </p:tav>
                                      </p:tavLst>
                                    </p:anim>
                                    <p:anim calcmode="lin" valueType="num">
                                      <p:cBhvr>
                                        <p:cTn id="38" dur="1000" fill="hold"/>
                                        <p:tgtEl>
                                          <p:spTgt spid="109597"/>
                                        </p:tgtEl>
                                        <p:attrNameLst>
                                          <p:attrName>ppt_h</p:attrName>
                                        </p:attrNameLst>
                                      </p:cBhvr>
                                      <p:tavLst>
                                        <p:tav tm="0">
                                          <p:val>
                                            <p:fltVal val="0"/>
                                          </p:val>
                                        </p:tav>
                                        <p:tav tm="100000">
                                          <p:val>
                                            <p:strVal val="#ppt_h"/>
                                          </p:val>
                                        </p:tav>
                                      </p:tavLst>
                                    </p:anim>
                                  </p:childTnLst>
                                </p:cTn>
                              </p:par>
                            </p:childTnLst>
                          </p:cTn>
                        </p:par>
                        <p:par>
                          <p:cTn id="39" fill="hold" nodeType="afterGroup">
                            <p:stCondLst>
                              <p:cond delay="7000"/>
                            </p:stCondLst>
                            <p:childTnLst>
                              <p:par>
                                <p:cTn id="40" presetID="23" presetClass="entr" presetSubtype="16" fill="hold" grpId="0" nodeType="afterEffect">
                                  <p:stCondLst>
                                    <p:cond delay="0"/>
                                  </p:stCondLst>
                                  <p:childTnLst>
                                    <p:set>
                                      <p:cBhvr>
                                        <p:cTn id="41" dur="1" fill="hold">
                                          <p:stCondLst>
                                            <p:cond delay="0"/>
                                          </p:stCondLst>
                                        </p:cTn>
                                        <p:tgtEl>
                                          <p:spTgt spid="109601"/>
                                        </p:tgtEl>
                                        <p:attrNameLst>
                                          <p:attrName>style.visibility</p:attrName>
                                        </p:attrNameLst>
                                      </p:cBhvr>
                                      <p:to>
                                        <p:strVal val="visible"/>
                                      </p:to>
                                    </p:set>
                                    <p:anim calcmode="lin" valueType="num">
                                      <p:cBhvr>
                                        <p:cTn id="42" dur="1000" fill="hold"/>
                                        <p:tgtEl>
                                          <p:spTgt spid="109601"/>
                                        </p:tgtEl>
                                        <p:attrNameLst>
                                          <p:attrName>ppt_w</p:attrName>
                                        </p:attrNameLst>
                                      </p:cBhvr>
                                      <p:tavLst>
                                        <p:tav tm="0">
                                          <p:val>
                                            <p:fltVal val="0"/>
                                          </p:val>
                                        </p:tav>
                                        <p:tav tm="100000">
                                          <p:val>
                                            <p:strVal val="#ppt_w"/>
                                          </p:val>
                                        </p:tav>
                                      </p:tavLst>
                                    </p:anim>
                                    <p:anim calcmode="lin" valueType="num">
                                      <p:cBhvr>
                                        <p:cTn id="43" dur="1000" fill="hold"/>
                                        <p:tgtEl>
                                          <p:spTgt spid="109601"/>
                                        </p:tgtEl>
                                        <p:attrNameLst>
                                          <p:attrName>ppt_h</p:attrName>
                                        </p:attrNameLst>
                                      </p:cBhvr>
                                      <p:tavLst>
                                        <p:tav tm="0">
                                          <p:val>
                                            <p:fltVal val="0"/>
                                          </p:val>
                                        </p:tav>
                                        <p:tav tm="100000">
                                          <p:val>
                                            <p:strVal val="#ppt_h"/>
                                          </p:val>
                                        </p:tav>
                                      </p:tavLst>
                                    </p:anim>
                                  </p:childTnLst>
                                </p:cTn>
                              </p:par>
                            </p:childTnLst>
                          </p:cTn>
                        </p:par>
                        <p:par>
                          <p:cTn id="44" fill="hold" nodeType="afterGroup">
                            <p:stCondLst>
                              <p:cond delay="8000"/>
                            </p:stCondLst>
                            <p:childTnLst>
                              <p:par>
                                <p:cTn id="45" presetID="23" presetClass="entr" presetSubtype="16" fill="hold" grpId="0" nodeType="afterEffect">
                                  <p:stCondLst>
                                    <p:cond delay="0"/>
                                  </p:stCondLst>
                                  <p:childTnLst>
                                    <p:set>
                                      <p:cBhvr>
                                        <p:cTn id="46" dur="1" fill="hold">
                                          <p:stCondLst>
                                            <p:cond delay="0"/>
                                          </p:stCondLst>
                                        </p:cTn>
                                        <p:tgtEl>
                                          <p:spTgt spid="109600"/>
                                        </p:tgtEl>
                                        <p:attrNameLst>
                                          <p:attrName>style.visibility</p:attrName>
                                        </p:attrNameLst>
                                      </p:cBhvr>
                                      <p:to>
                                        <p:strVal val="visible"/>
                                      </p:to>
                                    </p:set>
                                    <p:anim calcmode="lin" valueType="num">
                                      <p:cBhvr>
                                        <p:cTn id="47" dur="1000" fill="hold"/>
                                        <p:tgtEl>
                                          <p:spTgt spid="109600"/>
                                        </p:tgtEl>
                                        <p:attrNameLst>
                                          <p:attrName>ppt_w</p:attrName>
                                        </p:attrNameLst>
                                      </p:cBhvr>
                                      <p:tavLst>
                                        <p:tav tm="0">
                                          <p:val>
                                            <p:fltVal val="0"/>
                                          </p:val>
                                        </p:tav>
                                        <p:tav tm="100000">
                                          <p:val>
                                            <p:strVal val="#ppt_w"/>
                                          </p:val>
                                        </p:tav>
                                      </p:tavLst>
                                    </p:anim>
                                    <p:anim calcmode="lin" valueType="num">
                                      <p:cBhvr>
                                        <p:cTn id="48" dur="1000" fill="hold"/>
                                        <p:tgtEl>
                                          <p:spTgt spid="1096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6" grpId="0"/>
      <p:bldP spid="109597" grpId="0"/>
      <p:bldP spid="109598" grpId="0"/>
      <p:bldP spid="109599" grpId="0"/>
      <p:bldP spid="109600" grpId="0"/>
      <p:bldP spid="109601" grpId="0"/>
      <p:bldP spid="109602" grpId="0"/>
      <p:bldP spid="109603" grpId="0"/>
      <p:bldP spid="10960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11618"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Was </a:t>
            </a:r>
            <a:r>
              <a:rPr lang="en-US" sz="3400" dirty="0" err="1">
                <a:latin typeface="Georgia" charset="0"/>
              </a:rPr>
              <a:t>ist</a:t>
            </a:r>
            <a:r>
              <a:rPr lang="en-US" sz="3400" dirty="0">
                <a:latin typeface="Georgia" charset="0"/>
              </a:rPr>
              <a:t> Level A-</a:t>
            </a:r>
            <a:r>
              <a:rPr lang="en-US" sz="3400" dirty="0" err="1">
                <a:latin typeface="Georgia" charset="0"/>
              </a:rPr>
              <a:t>Wachstum</a:t>
            </a:r>
            <a:r>
              <a:rPr lang="en-US" sz="3400" dirty="0">
                <a:latin typeface="Georgia" charset="0"/>
              </a:rPr>
              <a:t>?</a:t>
            </a:r>
          </a:p>
        </p:txBody>
      </p:sp>
      <p:sp>
        <p:nvSpPr>
          <p:cNvPr id="81924" name="AutoShape 4"/>
          <p:cNvSpPr>
            <a:spLocks noChangeArrowheads="1"/>
          </p:cNvSpPr>
          <p:nvPr/>
        </p:nvSpPr>
        <p:spPr bwMode="auto">
          <a:xfrm>
            <a:off x="1260475" y="1722438"/>
            <a:ext cx="7731125" cy="4191000"/>
          </a:xfrm>
          <a:prstGeom prst="roundRect">
            <a:avLst>
              <a:gd name="adj" fmla="val 6111"/>
            </a:avLst>
          </a:prstGeom>
          <a:solidFill>
            <a:srgbClr val="FFC40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1621" name="AutoShape 5"/>
          <p:cNvSpPr>
            <a:spLocks noChangeArrowheads="1"/>
          </p:cNvSpPr>
          <p:nvPr/>
        </p:nvSpPr>
        <p:spPr bwMode="auto">
          <a:xfrm>
            <a:off x="1379538" y="1852613"/>
            <a:ext cx="5699125" cy="3505200"/>
          </a:xfrm>
          <a:prstGeom prst="roundRect">
            <a:avLst>
              <a:gd name="adj" fmla="val 6111"/>
            </a:avLst>
          </a:prstGeom>
          <a:solidFill>
            <a:srgbClr val="FFD15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2" name="Group 20"/>
          <p:cNvGrpSpPr>
            <a:grpSpLocks/>
          </p:cNvGrpSpPr>
          <p:nvPr/>
        </p:nvGrpSpPr>
        <p:grpSpPr bwMode="auto">
          <a:xfrm>
            <a:off x="538163" y="1762125"/>
            <a:ext cx="8910637" cy="4097338"/>
            <a:chOff x="339" y="1110"/>
            <a:chExt cx="5613" cy="2581"/>
          </a:xfrm>
        </p:grpSpPr>
        <p:sp>
          <p:nvSpPr>
            <p:cNvPr id="81927" name="Freeform 6"/>
            <p:cNvSpPr>
              <a:spLocks/>
            </p:cNvSpPr>
            <p:nvPr/>
          </p:nvSpPr>
          <p:spPr bwMode="auto">
            <a:xfrm rot="-8220000" flipH="1" flipV="1">
              <a:off x="3845" y="1110"/>
              <a:ext cx="1183" cy="954"/>
            </a:xfrm>
            <a:custGeom>
              <a:avLst/>
              <a:gdLst>
                <a:gd name="T0" fmla="*/ 138 w 1128"/>
                <a:gd name="T1" fmla="*/ 654 h 1152"/>
                <a:gd name="T2" fmla="*/ 1302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928" name="WordArt 7"/>
            <p:cNvSpPr>
              <a:spLocks noChangeArrowheads="1" noChangeShapeType="1" noTextEdit="1"/>
            </p:cNvSpPr>
            <p:nvPr/>
          </p:nvSpPr>
          <p:spPr bwMode="auto">
            <a:xfrm>
              <a:off x="3552" y="1975"/>
              <a:ext cx="644" cy="72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A</a:t>
              </a:r>
            </a:p>
          </p:txBody>
        </p:sp>
        <p:sp>
          <p:nvSpPr>
            <p:cNvPr id="81929" name="Text Box 8"/>
            <p:cNvSpPr txBox="1">
              <a:spLocks noChangeArrowheads="1"/>
            </p:cNvSpPr>
            <p:nvPr/>
          </p:nvSpPr>
          <p:spPr bwMode="auto">
            <a:xfrm>
              <a:off x="2971" y="1684"/>
              <a:ext cx="1824"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b="1" dirty="0">
                  <a:latin typeface="Trebuchet MS Bold" charset="0"/>
                </a:rPr>
                <a:t>Level A</a:t>
              </a:r>
            </a:p>
          </p:txBody>
        </p:sp>
        <p:sp>
          <p:nvSpPr>
            <p:cNvPr id="81930" name="Text Box 9"/>
            <p:cNvSpPr txBox="1">
              <a:spLocks noChangeArrowheads="1"/>
            </p:cNvSpPr>
            <p:nvPr/>
          </p:nvSpPr>
          <p:spPr bwMode="auto">
            <a:xfrm>
              <a:off x="4123" y="1680"/>
              <a:ext cx="1824" cy="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b="1" dirty="0">
                  <a:latin typeface="Trebuchet MS Bold" charset="0"/>
                </a:rPr>
                <a:t>Level B</a:t>
              </a:r>
            </a:p>
          </p:txBody>
        </p:sp>
        <p:sp>
          <p:nvSpPr>
            <p:cNvPr id="81931" name="WordArt 10"/>
            <p:cNvSpPr>
              <a:spLocks noChangeArrowheads="1" noChangeShapeType="1" noTextEdit="1"/>
            </p:cNvSpPr>
            <p:nvPr/>
          </p:nvSpPr>
          <p:spPr bwMode="auto">
            <a:xfrm>
              <a:off x="4732" y="1973"/>
              <a:ext cx="644" cy="72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B</a:t>
              </a:r>
            </a:p>
          </p:txBody>
        </p:sp>
        <p:sp>
          <p:nvSpPr>
            <p:cNvPr id="81932" name="Text Box 11"/>
            <p:cNvSpPr txBox="1">
              <a:spLocks noChangeArrowheads="1"/>
            </p:cNvSpPr>
            <p:nvPr/>
          </p:nvSpPr>
          <p:spPr bwMode="auto">
            <a:xfrm>
              <a:off x="4284" y="1872"/>
              <a:ext cx="1488"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de" sz="1200" dirty="0">
                  <a:latin typeface="Trebuchet MS" charset="0"/>
                </a:rPr>
                <a:t>Minimumfaktor</a:t>
              </a:r>
            </a:p>
            <a:p>
              <a:pPr algn="ctr">
                <a:lnSpc>
                  <a:spcPct val="80000"/>
                </a:lnSpc>
                <a:spcBef>
                  <a:spcPct val="50000"/>
                </a:spcBef>
              </a:pPr>
              <a:r>
                <a:rPr lang="de" sz="1200" dirty="0">
                  <a:latin typeface="Trebuchet MS" charset="0"/>
                </a:rPr>
                <a:t>Aufbruch-Spiritualität</a:t>
              </a:r>
            </a:p>
            <a:p>
              <a:pPr algn="ctr">
                <a:lnSpc>
                  <a:spcPct val="80000"/>
                </a:lnSpc>
                <a:spcBef>
                  <a:spcPct val="50000"/>
                </a:spcBef>
              </a:pPr>
              <a:r>
                <a:rPr lang="de" sz="1200" dirty="0">
                  <a:latin typeface="Trebuchet MS" charset="0"/>
                </a:rPr>
                <a:t>„Wir“-Mentalität</a:t>
              </a:r>
            </a:p>
            <a:p>
              <a:pPr algn="ctr">
                <a:lnSpc>
                  <a:spcPct val="80000"/>
                </a:lnSpc>
                <a:spcBef>
                  <a:spcPct val="50000"/>
                </a:spcBef>
              </a:pPr>
              <a:r>
                <a:rPr lang="de" sz="1200" dirty="0">
                  <a:latin typeface="Trebuchet MS" charset="0"/>
                </a:rPr>
                <a:t>Wohlfühlzone erweitern</a:t>
              </a:r>
            </a:p>
            <a:p>
              <a:pPr algn="ctr">
                <a:lnSpc>
                  <a:spcPct val="80000"/>
                </a:lnSpc>
                <a:spcBef>
                  <a:spcPct val="50000"/>
                </a:spcBef>
              </a:pPr>
              <a:r>
                <a:rPr lang="de" sz="1200" dirty="0">
                  <a:latin typeface="Trebuchet MS" charset="0"/>
                </a:rPr>
                <a:t>Trans-Formation</a:t>
              </a:r>
            </a:p>
            <a:p>
              <a:pPr algn="ctr">
                <a:lnSpc>
                  <a:spcPct val="80000"/>
                </a:lnSpc>
                <a:spcBef>
                  <a:spcPct val="50000"/>
                </a:spcBef>
              </a:pPr>
              <a:r>
                <a:rPr lang="de" sz="1200" dirty="0">
                  <a:latin typeface="Trebuchet MS" charset="0"/>
                </a:rPr>
                <a:t>Gott steht im Zentrum</a:t>
              </a:r>
              <a:endParaRPr lang="en-US" sz="1200" dirty="0">
                <a:latin typeface="Trebuchet MS" charset="0"/>
              </a:endParaRPr>
            </a:p>
          </p:txBody>
        </p:sp>
        <p:sp>
          <p:nvSpPr>
            <p:cNvPr id="81933" name="Text Box 12"/>
            <p:cNvSpPr txBox="1">
              <a:spLocks noChangeArrowheads="1"/>
            </p:cNvSpPr>
            <p:nvPr/>
          </p:nvSpPr>
          <p:spPr bwMode="auto">
            <a:xfrm>
              <a:off x="3085" y="1875"/>
              <a:ext cx="1584" cy="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de" sz="1200" dirty="0" err="1">
                  <a:latin typeface="Trebuchet MS" charset="0"/>
                </a:rPr>
                <a:t>Maximumfaktor</a:t>
              </a:r>
              <a:endParaRPr lang="de" sz="1200" dirty="0">
                <a:latin typeface="Trebuchet MS" charset="0"/>
              </a:endParaRPr>
            </a:p>
            <a:p>
              <a:pPr algn="ctr">
                <a:lnSpc>
                  <a:spcPct val="80000"/>
                </a:lnSpc>
                <a:spcBef>
                  <a:spcPct val="50000"/>
                </a:spcBef>
              </a:pPr>
              <a:r>
                <a:rPr lang="de" sz="1200" dirty="0">
                  <a:latin typeface="Trebuchet MS" charset="0"/>
                </a:rPr>
                <a:t>Heimat-Spiritualität</a:t>
              </a:r>
            </a:p>
            <a:p>
              <a:pPr algn="ctr">
                <a:lnSpc>
                  <a:spcPct val="80000"/>
                </a:lnSpc>
                <a:spcBef>
                  <a:spcPct val="50000"/>
                </a:spcBef>
              </a:pPr>
              <a:r>
                <a:rPr lang="de" sz="1200" dirty="0">
                  <a:latin typeface="Trebuchet MS" charset="0"/>
                </a:rPr>
                <a:t>„Ich“-Mentalität</a:t>
              </a:r>
            </a:p>
            <a:p>
              <a:pPr algn="ctr">
                <a:lnSpc>
                  <a:spcPct val="80000"/>
                </a:lnSpc>
                <a:spcBef>
                  <a:spcPct val="50000"/>
                </a:spcBef>
              </a:pPr>
              <a:r>
                <a:rPr lang="de" sz="1200" dirty="0">
                  <a:latin typeface="Trebuchet MS" charset="0"/>
                </a:rPr>
                <a:t>Wohlfühlzone definieren</a:t>
              </a:r>
            </a:p>
            <a:p>
              <a:pPr algn="ctr">
                <a:lnSpc>
                  <a:spcPct val="80000"/>
                </a:lnSpc>
                <a:spcBef>
                  <a:spcPct val="50000"/>
                </a:spcBef>
              </a:pPr>
              <a:r>
                <a:rPr lang="de" sz="1200" dirty="0">
                  <a:latin typeface="Trebuchet MS" charset="0"/>
                </a:rPr>
                <a:t>Re-Formation</a:t>
              </a:r>
            </a:p>
            <a:p>
              <a:pPr algn="ctr">
                <a:lnSpc>
                  <a:spcPct val="80000"/>
                </a:lnSpc>
                <a:spcBef>
                  <a:spcPct val="50000"/>
                </a:spcBef>
              </a:pPr>
              <a:r>
                <a:rPr lang="de" sz="1200" dirty="0">
                  <a:latin typeface="Trebuchet MS" charset="0"/>
                </a:rPr>
                <a:t>Ich stehe im Zentrum</a:t>
              </a:r>
              <a:endParaRPr lang="en-US" sz="1200" dirty="0">
                <a:latin typeface="Trebuchet MS" charset="0"/>
              </a:endParaRPr>
            </a:p>
          </p:txBody>
        </p:sp>
        <p:sp>
          <p:nvSpPr>
            <p:cNvPr id="81934" name="Freeform 13"/>
            <p:cNvSpPr>
              <a:spLocks/>
            </p:cNvSpPr>
            <p:nvPr/>
          </p:nvSpPr>
          <p:spPr bwMode="auto">
            <a:xfrm rot="2580000" flipH="1" flipV="1">
              <a:off x="3958" y="2461"/>
              <a:ext cx="1183" cy="954"/>
            </a:xfrm>
            <a:custGeom>
              <a:avLst/>
              <a:gdLst>
                <a:gd name="T0" fmla="*/ 138 w 1128"/>
                <a:gd name="T1" fmla="*/ 654 h 1152"/>
                <a:gd name="T2" fmla="*/ 1302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81935" name="WordArt 14"/>
            <p:cNvSpPr>
              <a:spLocks noChangeArrowheads="1" noChangeShapeType="1" noTextEdit="1"/>
            </p:cNvSpPr>
            <p:nvPr/>
          </p:nvSpPr>
          <p:spPr bwMode="auto">
            <a:xfrm>
              <a:off x="912" y="1973"/>
              <a:ext cx="644" cy="72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0</a:t>
              </a:r>
            </a:p>
          </p:txBody>
        </p:sp>
        <p:sp>
          <p:nvSpPr>
            <p:cNvPr id="81936" name="Text Box 15"/>
            <p:cNvSpPr txBox="1">
              <a:spLocks noChangeArrowheads="1"/>
            </p:cNvSpPr>
            <p:nvPr/>
          </p:nvSpPr>
          <p:spPr bwMode="auto">
            <a:xfrm>
              <a:off x="753" y="2107"/>
              <a:ext cx="960" cy="4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200" b="1" dirty="0" err="1">
                  <a:latin typeface="Trebuchet MS Bold" charset="0"/>
                </a:rPr>
                <a:t>Ausgangs-punkt</a:t>
              </a:r>
              <a:endParaRPr lang="en-US" sz="2200" b="1" dirty="0">
                <a:latin typeface="Trebuchet MS Bold" charset="0"/>
              </a:endParaRPr>
            </a:p>
          </p:txBody>
        </p:sp>
        <p:sp>
          <p:nvSpPr>
            <p:cNvPr id="81937" name="Line 16"/>
            <p:cNvSpPr>
              <a:spLocks noChangeShapeType="1"/>
            </p:cNvSpPr>
            <p:nvPr/>
          </p:nvSpPr>
          <p:spPr bwMode="auto">
            <a:xfrm>
              <a:off x="1642" y="2324"/>
              <a:ext cx="1632" cy="0"/>
            </a:xfrm>
            <a:prstGeom prst="line">
              <a:avLst/>
            </a:prstGeom>
            <a:noFill/>
            <a:ln w="1270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81938" name="Text Box 17"/>
            <p:cNvSpPr txBox="1">
              <a:spLocks noChangeArrowheads="1"/>
            </p:cNvSpPr>
            <p:nvPr/>
          </p:nvSpPr>
          <p:spPr bwMode="auto">
            <a:xfrm>
              <a:off x="339" y="3456"/>
              <a:ext cx="182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dirty="0" err="1">
                  <a:latin typeface="Trebuchet MS Bold" charset="0"/>
                </a:rPr>
                <a:t>Kindheit</a:t>
              </a:r>
              <a:endParaRPr lang="en-US" sz="1800" b="1" dirty="0">
                <a:latin typeface="Trebuchet MS Bold" charset="0"/>
              </a:endParaRPr>
            </a:p>
          </p:txBody>
        </p:sp>
        <p:sp>
          <p:nvSpPr>
            <p:cNvPr id="81939" name="Text Box 18"/>
            <p:cNvSpPr txBox="1">
              <a:spLocks noChangeArrowheads="1"/>
            </p:cNvSpPr>
            <p:nvPr/>
          </p:nvSpPr>
          <p:spPr bwMode="auto">
            <a:xfrm>
              <a:off x="2976" y="3460"/>
              <a:ext cx="182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dirty="0" err="1">
                  <a:latin typeface="Trebuchet MS Bold" charset="0"/>
                </a:rPr>
                <a:t>Jugend</a:t>
              </a:r>
              <a:endParaRPr lang="en-US" sz="1800" b="1" dirty="0">
                <a:latin typeface="Trebuchet MS Bold" charset="0"/>
              </a:endParaRPr>
            </a:p>
          </p:txBody>
        </p:sp>
        <p:sp>
          <p:nvSpPr>
            <p:cNvPr id="81940" name="Text Box 19"/>
            <p:cNvSpPr txBox="1">
              <a:spLocks noChangeArrowheads="1"/>
            </p:cNvSpPr>
            <p:nvPr/>
          </p:nvSpPr>
          <p:spPr bwMode="auto">
            <a:xfrm>
              <a:off x="4128" y="3456"/>
              <a:ext cx="1824"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800" b="1" dirty="0" err="1">
                  <a:latin typeface="Trebuchet MS Bold" charset="0"/>
                </a:rPr>
                <a:t>Reife</a:t>
              </a:r>
              <a:endParaRPr lang="en-US" sz="1800" b="1" dirty="0">
                <a:latin typeface="Trebuchet MS Bold"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21"/>
                                        </p:tgtEl>
                                        <p:attrNameLst>
                                          <p:attrName>style.visibility</p:attrName>
                                        </p:attrNameLst>
                                      </p:cBhvr>
                                      <p:to>
                                        <p:strVal val="visible"/>
                                      </p:to>
                                    </p:set>
                                    <p:animEffect transition="in" filter="wipe(left)">
                                      <p:cBhvr>
                                        <p:cTn id="12" dur="1000"/>
                                        <p:tgtEl>
                                          <p:spTgt spid="1116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83971" name="Picture 29" descr="pg85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85850"/>
            <a:ext cx="4156075"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06" name="Rectangle 2"/>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sinnliche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83973" name="Text Box 5"/>
          <p:cNvSpPr txBox="1">
            <a:spLocks noChangeArrowheads="1"/>
          </p:cNvSpPr>
          <p:nvPr/>
        </p:nvSpPr>
        <p:spPr bwMode="auto">
          <a:xfrm rot="-9000000">
            <a:off x="408322" y="1938101"/>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83974" name="Text Box 6"/>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83975" name="Text Box 7"/>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83976" name="Text Box 8"/>
          <p:cNvSpPr txBox="1">
            <a:spLocks noChangeArrowheads="1"/>
          </p:cNvSpPr>
          <p:nvPr/>
        </p:nvSpPr>
        <p:spPr bwMode="auto">
          <a:xfrm rot="-6600000">
            <a:off x="1817831" y="1386956"/>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83977" name="Text Box 9"/>
          <p:cNvSpPr txBox="1">
            <a:spLocks noChangeArrowheads="1"/>
          </p:cNvSpPr>
          <p:nvPr/>
        </p:nvSpPr>
        <p:spPr bwMode="auto">
          <a:xfrm rot="10200000">
            <a:off x="770888" y="3211695"/>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83978" name="Text Box 10"/>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83979" name="Text Box 11"/>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83980" name="Text Box 12"/>
          <p:cNvSpPr txBox="1">
            <a:spLocks noChangeArrowheads="1"/>
          </p:cNvSpPr>
          <p:nvPr/>
        </p:nvSpPr>
        <p:spPr bwMode="auto">
          <a:xfrm rot="3000000">
            <a:off x="3413213"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83981" name="Text Box 13"/>
          <p:cNvSpPr txBox="1">
            <a:spLocks noChangeArrowheads="1"/>
          </p:cNvSpPr>
          <p:nvPr/>
        </p:nvSpPr>
        <p:spPr bwMode="auto">
          <a:xfrm rot="5427202">
            <a:off x="249475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
        <p:nvSpPr>
          <p:cNvPr id="83982"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83983"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23920"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23921"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23922"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23923" name="Text Box 19"/>
          <p:cNvSpPr txBox="1">
            <a:spLocks noChangeArrowheads="1"/>
          </p:cNvSpPr>
          <p:nvPr/>
        </p:nvSpPr>
        <p:spPr bwMode="auto">
          <a:xfrm>
            <a:off x="48768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23924" name="Text Box 20"/>
          <p:cNvSpPr txBox="1">
            <a:spLocks noChangeArrowheads="1"/>
          </p:cNvSpPr>
          <p:nvPr/>
        </p:nvSpPr>
        <p:spPr bwMode="auto">
          <a:xfrm>
            <a:off x="914400" y="5551488"/>
            <a:ext cx="1981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a:latin typeface="Trebuchet MS" charset="0"/>
              </a:rPr>
              <a:t>Sinn </a:t>
            </a:r>
            <a:r>
              <a:rPr lang="en-US" sz="1300" dirty="0" err="1">
                <a:latin typeface="Trebuchet MS" charset="0"/>
              </a:rPr>
              <a:t>für</a:t>
            </a:r>
            <a:r>
              <a:rPr lang="en-US" sz="1300" dirty="0">
                <a:latin typeface="Trebuchet MS" charset="0"/>
              </a:rPr>
              <a:t> </a:t>
            </a:r>
            <a:r>
              <a:rPr lang="en-US" sz="1300" dirty="0" err="1">
                <a:latin typeface="Trebuchet MS" charset="0"/>
              </a:rPr>
              <a:t>Schönheit</a:t>
            </a:r>
            <a:endParaRPr lang="en-US" sz="1300" dirty="0">
              <a:latin typeface="Trebuchet MS" charset="0"/>
            </a:endParaRPr>
          </a:p>
        </p:txBody>
      </p:sp>
      <p:sp>
        <p:nvSpPr>
          <p:cNvPr id="123925" name="Text Box 21"/>
          <p:cNvSpPr txBox="1">
            <a:spLocks noChangeArrowheads="1"/>
          </p:cNvSpPr>
          <p:nvPr/>
        </p:nvSpPr>
        <p:spPr bwMode="auto">
          <a:xfrm>
            <a:off x="914400" y="6084888"/>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Genießen</a:t>
            </a:r>
            <a:r>
              <a:rPr lang="en-US" sz="1300" dirty="0">
                <a:latin typeface="Trebuchet MS" charset="0"/>
              </a:rPr>
              <a:t> von </a:t>
            </a:r>
            <a:r>
              <a:rPr lang="en-US" sz="1300" dirty="0" err="1">
                <a:latin typeface="Trebuchet MS" charset="0"/>
              </a:rPr>
              <a:t>Gottes</a:t>
            </a:r>
            <a:r>
              <a:rPr lang="en-US" sz="1300" dirty="0">
                <a:latin typeface="Trebuchet MS" charset="0"/>
              </a:rPr>
              <a:t> </a:t>
            </a:r>
            <a:r>
              <a:rPr lang="en-US" sz="1300" dirty="0" err="1">
                <a:latin typeface="Trebuchet MS" charset="0"/>
              </a:rPr>
              <a:t>Schöpfung</a:t>
            </a:r>
            <a:endParaRPr lang="en-US" sz="1300" dirty="0">
              <a:latin typeface="Trebuchet MS" charset="0"/>
            </a:endParaRPr>
          </a:p>
        </p:txBody>
      </p:sp>
      <p:sp>
        <p:nvSpPr>
          <p:cNvPr id="123926" name="Text Box 22"/>
          <p:cNvSpPr txBox="1">
            <a:spLocks noChangeArrowheads="1"/>
          </p:cNvSpPr>
          <p:nvPr/>
        </p:nvSpPr>
        <p:spPr bwMode="auto">
          <a:xfrm>
            <a:off x="2895600" y="5551488"/>
            <a:ext cx="1981200"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Ästhetik-Besessenheit</a:t>
            </a:r>
            <a:endParaRPr lang="en-US" sz="1300" dirty="0">
              <a:latin typeface="Trebuchet MS" charset="0"/>
            </a:endParaRPr>
          </a:p>
        </p:txBody>
      </p:sp>
      <p:sp>
        <p:nvSpPr>
          <p:cNvPr id="123927" name="Text Box 23"/>
          <p:cNvSpPr txBox="1">
            <a:spLocks noChangeArrowheads="1"/>
          </p:cNvSpPr>
          <p:nvPr/>
        </p:nvSpPr>
        <p:spPr bwMode="auto">
          <a:xfrm>
            <a:off x="2895600" y="60848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Abhängigkeit</a:t>
            </a:r>
            <a:r>
              <a:rPr lang="en-US" sz="1300" dirty="0">
                <a:latin typeface="Trebuchet MS" charset="0"/>
              </a:rPr>
              <a:t> von </a:t>
            </a:r>
            <a:r>
              <a:rPr lang="en-US" sz="1300" dirty="0" err="1">
                <a:latin typeface="Trebuchet MS" charset="0"/>
              </a:rPr>
              <a:t>Äußerem</a:t>
            </a:r>
            <a:endParaRPr lang="en-US" sz="1300" dirty="0">
              <a:latin typeface="Trebuchet MS" charset="0"/>
            </a:endParaRPr>
          </a:p>
        </p:txBody>
      </p:sp>
      <p:sp>
        <p:nvSpPr>
          <p:cNvPr id="123928" name="Text Box 24"/>
          <p:cNvSpPr txBox="1">
            <a:spLocks noChangeArrowheads="1"/>
          </p:cNvSpPr>
          <p:nvPr/>
        </p:nvSpPr>
        <p:spPr bwMode="auto">
          <a:xfrm>
            <a:off x="48768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Dienen</a:t>
            </a:r>
            <a:endParaRPr lang="en-US" sz="1300" dirty="0">
              <a:latin typeface="Trebuchet MS" charset="0"/>
            </a:endParaRPr>
          </a:p>
        </p:txBody>
      </p:sp>
      <p:sp>
        <p:nvSpPr>
          <p:cNvPr id="123929" name="Text Box 25"/>
          <p:cNvSpPr txBox="1">
            <a:spLocks noChangeArrowheads="1"/>
          </p:cNvSpPr>
          <p:nvPr/>
        </p:nvSpPr>
        <p:spPr bwMode="auto">
          <a:xfrm>
            <a:off x="48768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innere</a:t>
            </a:r>
            <a:r>
              <a:rPr lang="en-US" sz="1300" dirty="0">
                <a:latin typeface="Trebuchet MS" charset="0"/>
              </a:rPr>
              <a:t> </a:t>
            </a:r>
            <a:r>
              <a:rPr lang="en-US" sz="1300" dirty="0" err="1">
                <a:latin typeface="Trebuchet MS" charset="0"/>
              </a:rPr>
              <a:t>Werte</a:t>
            </a:r>
            <a:endParaRPr lang="en-US" sz="1300" dirty="0">
              <a:latin typeface="Trebuchet MS" charset="0"/>
            </a:endParaRPr>
          </a:p>
        </p:txBody>
      </p:sp>
      <p:sp>
        <p:nvSpPr>
          <p:cNvPr id="123930"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missionarisch</a:t>
            </a:r>
            <a:endParaRPr lang="en-US" sz="1300" dirty="0">
              <a:latin typeface="Trebuchet MS" charset="0"/>
            </a:endParaRPr>
          </a:p>
        </p:txBody>
      </p:sp>
      <p:sp>
        <p:nvSpPr>
          <p:cNvPr id="123931"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asketisch</a:t>
            </a:r>
            <a:endParaRPr lang="en-US" sz="1300" dirty="0">
              <a:latin typeface="Trebuchet MS" charset="0"/>
            </a:endParaRPr>
          </a:p>
        </p:txBody>
      </p:sp>
      <p:pic>
        <p:nvPicPr>
          <p:cNvPr id="83996" name="Picture 30" descr="3coys-LRp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781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3935" name="Line 31"/>
          <p:cNvSpPr>
            <a:spLocks noChangeShapeType="1"/>
          </p:cNvSpPr>
          <p:nvPr/>
        </p:nvSpPr>
        <p:spPr bwMode="auto">
          <a:xfrm rot="4200000" flipH="1" flipV="1">
            <a:off x="3299618" y="2780507"/>
            <a:ext cx="360363"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23936" name="Line 32"/>
          <p:cNvSpPr>
            <a:spLocks noChangeShapeType="1"/>
          </p:cNvSpPr>
          <p:nvPr/>
        </p:nvSpPr>
        <p:spPr bwMode="auto">
          <a:xfrm rot="16200000" flipH="1" flipV="1">
            <a:off x="3383757" y="3302794"/>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23937" name="Line 33"/>
          <p:cNvSpPr>
            <a:spLocks noChangeShapeType="1"/>
          </p:cNvSpPr>
          <p:nvPr/>
        </p:nvSpPr>
        <p:spPr bwMode="auto">
          <a:xfrm rot="14220000" flipH="1" flipV="1">
            <a:off x="3592512" y="3254376"/>
            <a:ext cx="358775"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33" name="Rectangle 32"/>
          <p:cNvSpPr>
            <a:spLocks noChangeAspect="1"/>
          </p:cNvSpPr>
          <p:nvPr/>
        </p:nvSpPr>
        <p:spPr>
          <a:xfrm rot="18000000">
            <a:off x="1761363" y="1371896"/>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33896" y="1329560"/>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81197" y="1642532"/>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3935"/>
                                        </p:tgtEl>
                                        <p:attrNameLst>
                                          <p:attrName>style.visibility</p:attrName>
                                        </p:attrNameLst>
                                      </p:cBhvr>
                                      <p:to>
                                        <p:strVal val="visible"/>
                                      </p:to>
                                    </p:set>
                                    <p:anim calcmode="lin" valueType="num">
                                      <p:cBhvr>
                                        <p:cTn id="7" dur="1000" fill="hold"/>
                                        <p:tgtEl>
                                          <p:spTgt spid="123935"/>
                                        </p:tgtEl>
                                        <p:attrNameLst>
                                          <p:attrName>ppt_w</p:attrName>
                                        </p:attrNameLst>
                                      </p:cBhvr>
                                      <p:tavLst>
                                        <p:tav tm="0">
                                          <p:val>
                                            <p:fltVal val="0"/>
                                          </p:val>
                                        </p:tav>
                                        <p:tav tm="100000">
                                          <p:val>
                                            <p:strVal val="#ppt_w"/>
                                          </p:val>
                                        </p:tav>
                                      </p:tavLst>
                                    </p:anim>
                                    <p:anim calcmode="lin" valueType="num">
                                      <p:cBhvr>
                                        <p:cTn id="8" dur="1000" fill="hold"/>
                                        <p:tgtEl>
                                          <p:spTgt spid="123935"/>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23920"/>
                                        </p:tgtEl>
                                        <p:attrNameLst>
                                          <p:attrName>style.visibility</p:attrName>
                                        </p:attrNameLst>
                                      </p:cBhvr>
                                      <p:to>
                                        <p:strVal val="visible"/>
                                      </p:to>
                                    </p:set>
                                    <p:anim calcmode="lin" valueType="num">
                                      <p:cBhvr>
                                        <p:cTn id="12" dur="1000" fill="hold"/>
                                        <p:tgtEl>
                                          <p:spTgt spid="123920"/>
                                        </p:tgtEl>
                                        <p:attrNameLst>
                                          <p:attrName>ppt_w</p:attrName>
                                        </p:attrNameLst>
                                      </p:cBhvr>
                                      <p:tavLst>
                                        <p:tav tm="0">
                                          <p:val>
                                            <p:fltVal val="0"/>
                                          </p:val>
                                        </p:tav>
                                        <p:tav tm="100000">
                                          <p:val>
                                            <p:strVal val="#ppt_w"/>
                                          </p:val>
                                        </p:tav>
                                      </p:tavLst>
                                    </p:anim>
                                    <p:anim calcmode="lin" valueType="num">
                                      <p:cBhvr>
                                        <p:cTn id="13" dur="1000" fill="hold"/>
                                        <p:tgtEl>
                                          <p:spTgt spid="12392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23924"/>
                                        </p:tgtEl>
                                        <p:attrNameLst>
                                          <p:attrName>style.visibility</p:attrName>
                                        </p:attrNameLst>
                                      </p:cBhvr>
                                      <p:to>
                                        <p:strVal val="visible"/>
                                      </p:to>
                                    </p:set>
                                    <p:anim calcmode="lin" valueType="num">
                                      <p:cBhvr>
                                        <p:cTn id="17" dur="1000" fill="hold"/>
                                        <p:tgtEl>
                                          <p:spTgt spid="123924"/>
                                        </p:tgtEl>
                                        <p:attrNameLst>
                                          <p:attrName>ppt_w</p:attrName>
                                        </p:attrNameLst>
                                      </p:cBhvr>
                                      <p:tavLst>
                                        <p:tav tm="0">
                                          <p:val>
                                            <p:fltVal val="0"/>
                                          </p:val>
                                        </p:tav>
                                        <p:tav tm="100000">
                                          <p:val>
                                            <p:strVal val="#ppt_w"/>
                                          </p:val>
                                        </p:tav>
                                      </p:tavLst>
                                    </p:anim>
                                    <p:anim calcmode="lin" valueType="num">
                                      <p:cBhvr>
                                        <p:cTn id="18" dur="1000" fill="hold"/>
                                        <p:tgtEl>
                                          <p:spTgt spid="12392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23925"/>
                                        </p:tgtEl>
                                        <p:attrNameLst>
                                          <p:attrName>style.visibility</p:attrName>
                                        </p:attrNameLst>
                                      </p:cBhvr>
                                      <p:to>
                                        <p:strVal val="visible"/>
                                      </p:to>
                                    </p:set>
                                    <p:anim calcmode="lin" valueType="num">
                                      <p:cBhvr>
                                        <p:cTn id="22" dur="1000" fill="hold"/>
                                        <p:tgtEl>
                                          <p:spTgt spid="123925"/>
                                        </p:tgtEl>
                                        <p:attrNameLst>
                                          <p:attrName>ppt_w</p:attrName>
                                        </p:attrNameLst>
                                      </p:cBhvr>
                                      <p:tavLst>
                                        <p:tav tm="0">
                                          <p:val>
                                            <p:fltVal val="0"/>
                                          </p:val>
                                        </p:tav>
                                        <p:tav tm="100000">
                                          <p:val>
                                            <p:strVal val="#ppt_w"/>
                                          </p:val>
                                        </p:tav>
                                      </p:tavLst>
                                    </p:anim>
                                    <p:anim calcmode="lin" valueType="num">
                                      <p:cBhvr>
                                        <p:cTn id="23" dur="1000" fill="hold"/>
                                        <p:tgtEl>
                                          <p:spTgt spid="123925"/>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23921"/>
                                        </p:tgtEl>
                                        <p:attrNameLst>
                                          <p:attrName>style.visibility</p:attrName>
                                        </p:attrNameLst>
                                      </p:cBhvr>
                                      <p:to>
                                        <p:strVal val="visible"/>
                                      </p:to>
                                    </p:set>
                                    <p:anim calcmode="lin" valueType="num">
                                      <p:cBhvr>
                                        <p:cTn id="28" dur="1000" fill="hold"/>
                                        <p:tgtEl>
                                          <p:spTgt spid="123921"/>
                                        </p:tgtEl>
                                        <p:attrNameLst>
                                          <p:attrName>ppt_w</p:attrName>
                                        </p:attrNameLst>
                                      </p:cBhvr>
                                      <p:tavLst>
                                        <p:tav tm="0">
                                          <p:val>
                                            <p:fltVal val="0"/>
                                          </p:val>
                                        </p:tav>
                                        <p:tav tm="100000">
                                          <p:val>
                                            <p:strVal val="#ppt_w"/>
                                          </p:val>
                                        </p:tav>
                                      </p:tavLst>
                                    </p:anim>
                                    <p:anim calcmode="lin" valueType="num">
                                      <p:cBhvr>
                                        <p:cTn id="29" dur="1000" fill="hold"/>
                                        <p:tgtEl>
                                          <p:spTgt spid="123921"/>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23926"/>
                                        </p:tgtEl>
                                        <p:attrNameLst>
                                          <p:attrName>style.visibility</p:attrName>
                                        </p:attrNameLst>
                                      </p:cBhvr>
                                      <p:to>
                                        <p:strVal val="visible"/>
                                      </p:to>
                                    </p:set>
                                    <p:anim calcmode="lin" valueType="num">
                                      <p:cBhvr>
                                        <p:cTn id="33" dur="1000" fill="hold"/>
                                        <p:tgtEl>
                                          <p:spTgt spid="123926"/>
                                        </p:tgtEl>
                                        <p:attrNameLst>
                                          <p:attrName>ppt_w</p:attrName>
                                        </p:attrNameLst>
                                      </p:cBhvr>
                                      <p:tavLst>
                                        <p:tav tm="0">
                                          <p:val>
                                            <p:fltVal val="0"/>
                                          </p:val>
                                        </p:tav>
                                        <p:tav tm="100000">
                                          <p:val>
                                            <p:strVal val="#ppt_w"/>
                                          </p:val>
                                        </p:tav>
                                      </p:tavLst>
                                    </p:anim>
                                    <p:anim calcmode="lin" valueType="num">
                                      <p:cBhvr>
                                        <p:cTn id="34" dur="1000" fill="hold"/>
                                        <p:tgtEl>
                                          <p:spTgt spid="123926"/>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23927"/>
                                        </p:tgtEl>
                                        <p:attrNameLst>
                                          <p:attrName>style.visibility</p:attrName>
                                        </p:attrNameLst>
                                      </p:cBhvr>
                                      <p:to>
                                        <p:strVal val="visible"/>
                                      </p:to>
                                    </p:set>
                                    <p:anim calcmode="lin" valueType="num">
                                      <p:cBhvr>
                                        <p:cTn id="38" dur="1000" fill="hold"/>
                                        <p:tgtEl>
                                          <p:spTgt spid="123927"/>
                                        </p:tgtEl>
                                        <p:attrNameLst>
                                          <p:attrName>ppt_w</p:attrName>
                                        </p:attrNameLst>
                                      </p:cBhvr>
                                      <p:tavLst>
                                        <p:tav tm="0">
                                          <p:val>
                                            <p:fltVal val="0"/>
                                          </p:val>
                                        </p:tav>
                                        <p:tav tm="100000">
                                          <p:val>
                                            <p:strVal val="#ppt_w"/>
                                          </p:val>
                                        </p:tav>
                                      </p:tavLst>
                                    </p:anim>
                                    <p:anim calcmode="lin" valueType="num">
                                      <p:cBhvr>
                                        <p:cTn id="39" dur="1000" fill="hold"/>
                                        <p:tgtEl>
                                          <p:spTgt spid="123927"/>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23923"/>
                                        </p:tgtEl>
                                        <p:attrNameLst>
                                          <p:attrName>style.visibility</p:attrName>
                                        </p:attrNameLst>
                                      </p:cBhvr>
                                      <p:to>
                                        <p:strVal val="visible"/>
                                      </p:to>
                                    </p:set>
                                    <p:anim calcmode="lin" valueType="num">
                                      <p:cBhvr>
                                        <p:cTn id="44" dur="1000" fill="hold"/>
                                        <p:tgtEl>
                                          <p:spTgt spid="123923"/>
                                        </p:tgtEl>
                                        <p:attrNameLst>
                                          <p:attrName>ppt_w</p:attrName>
                                        </p:attrNameLst>
                                      </p:cBhvr>
                                      <p:tavLst>
                                        <p:tav tm="0">
                                          <p:val>
                                            <p:fltVal val="0"/>
                                          </p:val>
                                        </p:tav>
                                        <p:tav tm="100000">
                                          <p:val>
                                            <p:strVal val="#ppt_w"/>
                                          </p:val>
                                        </p:tav>
                                      </p:tavLst>
                                    </p:anim>
                                    <p:anim calcmode="lin" valueType="num">
                                      <p:cBhvr>
                                        <p:cTn id="45" dur="1000" fill="hold"/>
                                        <p:tgtEl>
                                          <p:spTgt spid="123923"/>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23928"/>
                                        </p:tgtEl>
                                        <p:attrNameLst>
                                          <p:attrName>style.visibility</p:attrName>
                                        </p:attrNameLst>
                                      </p:cBhvr>
                                      <p:to>
                                        <p:strVal val="visible"/>
                                      </p:to>
                                    </p:set>
                                    <p:anim calcmode="lin" valueType="num">
                                      <p:cBhvr>
                                        <p:cTn id="49" dur="1000" fill="hold"/>
                                        <p:tgtEl>
                                          <p:spTgt spid="123928"/>
                                        </p:tgtEl>
                                        <p:attrNameLst>
                                          <p:attrName>ppt_w</p:attrName>
                                        </p:attrNameLst>
                                      </p:cBhvr>
                                      <p:tavLst>
                                        <p:tav tm="0">
                                          <p:val>
                                            <p:fltVal val="0"/>
                                          </p:val>
                                        </p:tav>
                                        <p:tav tm="100000">
                                          <p:val>
                                            <p:strVal val="#ppt_w"/>
                                          </p:val>
                                        </p:tav>
                                      </p:tavLst>
                                    </p:anim>
                                    <p:anim calcmode="lin" valueType="num">
                                      <p:cBhvr>
                                        <p:cTn id="50" dur="1000" fill="hold"/>
                                        <p:tgtEl>
                                          <p:spTgt spid="123928"/>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23922"/>
                                        </p:tgtEl>
                                        <p:attrNameLst>
                                          <p:attrName>style.visibility</p:attrName>
                                        </p:attrNameLst>
                                      </p:cBhvr>
                                      <p:to>
                                        <p:strVal val="visible"/>
                                      </p:to>
                                    </p:set>
                                    <p:anim calcmode="lin" valueType="num">
                                      <p:cBhvr>
                                        <p:cTn id="55" dur="1000" fill="hold"/>
                                        <p:tgtEl>
                                          <p:spTgt spid="123922"/>
                                        </p:tgtEl>
                                        <p:attrNameLst>
                                          <p:attrName>ppt_w</p:attrName>
                                        </p:attrNameLst>
                                      </p:cBhvr>
                                      <p:tavLst>
                                        <p:tav tm="0">
                                          <p:val>
                                            <p:fltVal val="0"/>
                                          </p:val>
                                        </p:tav>
                                        <p:tav tm="100000">
                                          <p:val>
                                            <p:strVal val="#ppt_w"/>
                                          </p:val>
                                        </p:tav>
                                      </p:tavLst>
                                    </p:anim>
                                    <p:anim calcmode="lin" valueType="num">
                                      <p:cBhvr>
                                        <p:cTn id="56" dur="1000" fill="hold"/>
                                        <p:tgtEl>
                                          <p:spTgt spid="123922"/>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23930"/>
                                        </p:tgtEl>
                                        <p:attrNameLst>
                                          <p:attrName>style.visibility</p:attrName>
                                        </p:attrNameLst>
                                      </p:cBhvr>
                                      <p:to>
                                        <p:strVal val="visible"/>
                                      </p:to>
                                    </p:set>
                                    <p:anim calcmode="lin" valueType="num">
                                      <p:cBhvr>
                                        <p:cTn id="60" dur="1000" fill="hold"/>
                                        <p:tgtEl>
                                          <p:spTgt spid="123930"/>
                                        </p:tgtEl>
                                        <p:attrNameLst>
                                          <p:attrName>ppt_w</p:attrName>
                                        </p:attrNameLst>
                                      </p:cBhvr>
                                      <p:tavLst>
                                        <p:tav tm="0">
                                          <p:val>
                                            <p:fltVal val="0"/>
                                          </p:val>
                                        </p:tav>
                                        <p:tav tm="100000">
                                          <p:val>
                                            <p:strVal val="#ppt_w"/>
                                          </p:val>
                                        </p:tav>
                                      </p:tavLst>
                                    </p:anim>
                                    <p:anim calcmode="lin" valueType="num">
                                      <p:cBhvr>
                                        <p:cTn id="61" dur="1000" fill="hold"/>
                                        <p:tgtEl>
                                          <p:spTgt spid="123930"/>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23937"/>
                                        </p:tgtEl>
                                        <p:attrNameLst>
                                          <p:attrName>style.visibility</p:attrName>
                                        </p:attrNameLst>
                                      </p:cBhvr>
                                      <p:to>
                                        <p:strVal val="visible"/>
                                      </p:to>
                                    </p:set>
                                    <p:anim calcmode="lin" valueType="num">
                                      <p:cBhvr>
                                        <p:cTn id="65" dur="1000" fill="hold"/>
                                        <p:tgtEl>
                                          <p:spTgt spid="123937"/>
                                        </p:tgtEl>
                                        <p:attrNameLst>
                                          <p:attrName>ppt_w</p:attrName>
                                        </p:attrNameLst>
                                      </p:cBhvr>
                                      <p:tavLst>
                                        <p:tav tm="0">
                                          <p:val>
                                            <p:fltVal val="0"/>
                                          </p:val>
                                        </p:tav>
                                        <p:tav tm="100000">
                                          <p:val>
                                            <p:strVal val="#ppt_w"/>
                                          </p:val>
                                        </p:tav>
                                      </p:tavLst>
                                    </p:anim>
                                    <p:anim calcmode="lin" valueType="num">
                                      <p:cBhvr>
                                        <p:cTn id="66" dur="1000" fill="hold"/>
                                        <p:tgtEl>
                                          <p:spTgt spid="123937"/>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23929"/>
                                        </p:tgtEl>
                                        <p:attrNameLst>
                                          <p:attrName>style.visibility</p:attrName>
                                        </p:attrNameLst>
                                      </p:cBhvr>
                                      <p:to>
                                        <p:strVal val="visible"/>
                                      </p:to>
                                    </p:set>
                                    <p:anim calcmode="lin" valueType="num">
                                      <p:cBhvr>
                                        <p:cTn id="71" dur="1000" fill="hold"/>
                                        <p:tgtEl>
                                          <p:spTgt spid="123929"/>
                                        </p:tgtEl>
                                        <p:attrNameLst>
                                          <p:attrName>ppt_w</p:attrName>
                                        </p:attrNameLst>
                                      </p:cBhvr>
                                      <p:tavLst>
                                        <p:tav tm="0">
                                          <p:val>
                                            <p:fltVal val="0"/>
                                          </p:val>
                                        </p:tav>
                                        <p:tav tm="100000">
                                          <p:val>
                                            <p:strVal val="#ppt_w"/>
                                          </p:val>
                                        </p:tav>
                                      </p:tavLst>
                                    </p:anim>
                                    <p:anim calcmode="lin" valueType="num">
                                      <p:cBhvr>
                                        <p:cTn id="72" dur="1000" fill="hold"/>
                                        <p:tgtEl>
                                          <p:spTgt spid="123929"/>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23931"/>
                                        </p:tgtEl>
                                        <p:attrNameLst>
                                          <p:attrName>style.visibility</p:attrName>
                                        </p:attrNameLst>
                                      </p:cBhvr>
                                      <p:to>
                                        <p:strVal val="visible"/>
                                      </p:to>
                                    </p:set>
                                    <p:anim calcmode="lin" valueType="num">
                                      <p:cBhvr>
                                        <p:cTn id="77" dur="1000" fill="hold"/>
                                        <p:tgtEl>
                                          <p:spTgt spid="123931"/>
                                        </p:tgtEl>
                                        <p:attrNameLst>
                                          <p:attrName>ppt_w</p:attrName>
                                        </p:attrNameLst>
                                      </p:cBhvr>
                                      <p:tavLst>
                                        <p:tav tm="0">
                                          <p:val>
                                            <p:fltVal val="0"/>
                                          </p:val>
                                        </p:tav>
                                        <p:tav tm="100000">
                                          <p:val>
                                            <p:strVal val="#ppt_w"/>
                                          </p:val>
                                        </p:tav>
                                      </p:tavLst>
                                    </p:anim>
                                    <p:anim calcmode="lin" valueType="num">
                                      <p:cBhvr>
                                        <p:cTn id="78" dur="1000" fill="hold"/>
                                        <p:tgtEl>
                                          <p:spTgt spid="123931"/>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23936"/>
                                        </p:tgtEl>
                                        <p:attrNameLst>
                                          <p:attrName>style.visibility</p:attrName>
                                        </p:attrNameLst>
                                      </p:cBhvr>
                                      <p:to>
                                        <p:strVal val="visible"/>
                                      </p:to>
                                    </p:set>
                                    <p:anim calcmode="lin" valueType="num">
                                      <p:cBhvr>
                                        <p:cTn id="82" dur="1000" fill="hold"/>
                                        <p:tgtEl>
                                          <p:spTgt spid="123936"/>
                                        </p:tgtEl>
                                        <p:attrNameLst>
                                          <p:attrName>ppt_w</p:attrName>
                                        </p:attrNameLst>
                                      </p:cBhvr>
                                      <p:tavLst>
                                        <p:tav tm="0">
                                          <p:val>
                                            <p:fltVal val="0"/>
                                          </p:val>
                                        </p:tav>
                                        <p:tav tm="100000">
                                          <p:val>
                                            <p:strVal val="#ppt_w"/>
                                          </p:val>
                                        </p:tav>
                                      </p:tavLst>
                                    </p:anim>
                                    <p:anim calcmode="lin" valueType="num">
                                      <p:cBhvr>
                                        <p:cTn id="83" dur="1000" fill="hold"/>
                                        <p:tgtEl>
                                          <p:spTgt spid="1239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20" grpId="0"/>
      <p:bldP spid="123921" grpId="0"/>
      <p:bldP spid="123922" grpId="0"/>
      <p:bldP spid="123923" grpId="0"/>
      <p:bldP spid="123924" grpId="0"/>
      <p:bldP spid="123925" grpId="0"/>
      <p:bldP spid="123926" grpId="0"/>
      <p:bldP spid="123927" grpId="0"/>
      <p:bldP spid="123928" grpId="0"/>
      <p:bldP spid="123929" grpId="0"/>
      <p:bldP spid="123930" grpId="0"/>
      <p:bldP spid="1239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86019" name="Picture 32" descr="pg93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93788"/>
            <a:ext cx="4152900" cy="413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5955"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rationale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86030"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86031"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25968"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25969" name="Text Box 17"/>
          <p:cNvSpPr txBox="1">
            <a:spLocks noChangeArrowheads="1"/>
          </p:cNvSpPr>
          <p:nvPr/>
        </p:nvSpPr>
        <p:spPr bwMode="auto">
          <a:xfrm>
            <a:off x="28956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25970"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25971"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25972" name="Text Box 20"/>
          <p:cNvSpPr txBox="1">
            <a:spLocks noChangeArrowheads="1"/>
          </p:cNvSpPr>
          <p:nvPr/>
        </p:nvSpPr>
        <p:spPr bwMode="auto">
          <a:xfrm>
            <a:off x="914400" y="5551488"/>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Streben</a:t>
            </a:r>
            <a:r>
              <a:rPr lang="en-US" sz="1300" dirty="0">
                <a:latin typeface="Trebuchet MS" charset="0"/>
              </a:rPr>
              <a:t> </a:t>
            </a:r>
            <a:r>
              <a:rPr lang="en-US" sz="1300" dirty="0" err="1">
                <a:latin typeface="Trebuchet MS" charset="0"/>
              </a:rPr>
              <a:t>nach</a:t>
            </a:r>
            <a:r>
              <a:rPr lang="en-US" sz="1300" dirty="0">
                <a:latin typeface="Trebuchet MS" charset="0"/>
              </a:rPr>
              <a:t> </a:t>
            </a:r>
            <a:r>
              <a:rPr lang="en-US" sz="1300" dirty="0" err="1">
                <a:latin typeface="Trebuchet MS" charset="0"/>
              </a:rPr>
              <a:t>Erklärungen</a:t>
            </a:r>
            <a:endParaRPr lang="en-US" sz="1300" dirty="0">
              <a:latin typeface="Trebuchet MS" charset="0"/>
            </a:endParaRPr>
          </a:p>
        </p:txBody>
      </p:sp>
      <p:sp>
        <p:nvSpPr>
          <p:cNvPr id="125973" name="Text Box 21"/>
          <p:cNvSpPr txBox="1">
            <a:spLocks noChangeArrowheads="1"/>
          </p:cNvSpPr>
          <p:nvPr/>
        </p:nvSpPr>
        <p:spPr bwMode="auto">
          <a:xfrm>
            <a:off x="914400" y="6084888"/>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Nutzung</a:t>
            </a:r>
            <a:r>
              <a:rPr lang="en-US" sz="1300" dirty="0">
                <a:latin typeface="Trebuchet MS" charset="0"/>
              </a:rPr>
              <a:t> von </a:t>
            </a:r>
            <a:r>
              <a:rPr lang="en-US" sz="1300" dirty="0" err="1">
                <a:latin typeface="Trebuchet MS" charset="0"/>
              </a:rPr>
              <a:t>Wissenschaft</a:t>
            </a:r>
            <a:endParaRPr lang="en-US" sz="1300" dirty="0">
              <a:latin typeface="Trebuchet MS" charset="0"/>
            </a:endParaRPr>
          </a:p>
        </p:txBody>
      </p:sp>
      <p:sp>
        <p:nvSpPr>
          <p:cNvPr id="125974" name="Text Box 22"/>
          <p:cNvSpPr txBox="1">
            <a:spLocks noChangeArrowheads="1"/>
          </p:cNvSpPr>
          <p:nvPr/>
        </p:nvSpPr>
        <p:spPr bwMode="auto">
          <a:xfrm>
            <a:off x="2895600" y="5551488"/>
            <a:ext cx="1981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intellektueller</a:t>
            </a:r>
            <a:r>
              <a:rPr lang="en-US" sz="1300" dirty="0">
                <a:latin typeface="Trebuchet MS" charset="0"/>
              </a:rPr>
              <a:t> Stolz</a:t>
            </a:r>
          </a:p>
        </p:txBody>
      </p:sp>
      <p:sp>
        <p:nvSpPr>
          <p:cNvPr id="125975" name="Text Box 23"/>
          <p:cNvSpPr txBox="1">
            <a:spLocks noChangeArrowheads="1"/>
          </p:cNvSpPr>
          <p:nvPr/>
        </p:nvSpPr>
        <p:spPr bwMode="auto">
          <a:xfrm>
            <a:off x="2895600" y="6084888"/>
            <a:ext cx="1981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Rationalismus</a:t>
            </a:r>
            <a:endParaRPr lang="en-US" sz="1300" dirty="0">
              <a:latin typeface="Trebuchet MS" charset="0"/>
            </a:endParaRPr>
          </a:p>
        </p:txBody>
      </p:sp>
      <p:sp>
        <p:nvSpPr>
          <p:cNvPr id="125976" name="Text Box 24"/>
          <p:cNvSpPr txBox="1">
            <a:spLocks noChangeArrowheads="1"/>
          </p:cNvSpPr>
          <p:nvPr/>
        </p:nvSpPr>
        <p:spPr bwMode="auto">
          <a:xfrm>
            <a:off x="48768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Opferbereitschaft</a:t>
            </a:r>
            <a:endParaRPr lang="en-US" sz="1300" dirty="0">
              <a:latin typeface="Trebuchet MS" charset="0"/>
            </a:endParaRPr>
          </a:p>
        </p:txBody>
      </p:sp>
      <p:sp>
        <p:nvSpPr>
          <p:cNvPr id="125977" name="Text Box 25"/>
          <p:cNvSpPr txBox="1">
            <a:spLocks noChangeArrowheads="1"/>
          </p:cNvSpPr>
          <p:nvPr/>
        </p:nvSpPr>
        <p:spPr bwMode="auto">
          <a:xfrm>
            <a:off x="4876800" y="6086475"/>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transrationale</a:t>
            </a:r>
            <a:r>
              <a:rPr lang="en-US" sz="1300" dirty="0">
                <a:latin typeface="Trebuchet MS" charset="0"/>
              </a:rPr>
              <a:t> Dimension</a:t>
            </a:r>
          </a:p>
        </p:txBody>
      </p:sp>
      <p:sp>
        <p:nvSpPr>
          <p:cNvPr id="125978"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asketisch</a:t>
            </a:r>
            <a:endParaRPr lang="en-US" sz="1300" dirty="0">
              <a:latin typeface="Trebuchet MS" charset="0"/>
            </a:endParaRPr>
          </a:p>
        </p:txBody>
      </p:sp>
      <p:sp>
        <p:nvSpPr>
          <p:cNvPr id="125979"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enthusiastisch</a:t>
            </a:r>
            <a:endParaRPr lang="en-US" sz="1300" dirty="0">
              <a:latin typeface="Trebuchet MS" charset="0"/>
            </a:endParaRPr>
          </a:p>
        </p:txBody>
      </p:sp>
      <p:sp>
        <p:nvSpPr>
          <p:cNvPr id="125981" name="Line 29"/>
          <p:cNvSpPr>
            <a:spLocks noChangeShapeType="1"/>
          </p:cNvSpPr>
          <p:nvPr/>
        </p:nvSpPr>
        <p:spPr bwMode="auto">
          <a:xfrm rot="6720000" flipH="1" flipV="1">
            <a:off x="3518694" y="2804319"/>
            <a:ext cx="360362"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25982" name="Line 30"/>
          <p:cNvSpPr>
            <a:spLocks noChangeShapeType="1"/>
          </p:cNvSpPr>
          <p:nvPr/>
        </p:nvSpPr>
        <p:spPr bwMode="auto">
          <a:xfrm rot="18600000" flipH="1" flipV="1">
            <a:off x="3209132" y="3217069"/>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25983" name="Line 31"/>
          <p:cNvSpPr>
            <a:spLocks noChangeShapeType="1"/>
          </p:cNvSpPr>
          <p:nvPr/>
        </p:nvSpPr>
        <p:spPr bwMode="auto">
          <a:xfrm rot="16500000" flipH="1" flipV="1">
            <a:off x="3409157" y="3286919"/>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86047" name="Picture 33" descr="3coys-LRp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463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61363" y="1371896"/>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33896" y="1329560"/>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81197" y="1642532"/>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ACC01AA2-BADF-B140-9BE5-A087AD0DC60A}"/>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3282BCF1-7ED9-1F45-B72D-8CE627F2BE79}"/>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8DD4A439-8905-3040-BEF4-558EF69424C4}"/>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8410C81C-E897-5443-BD53-BAB69C55F99B}"/>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5E157099-E464-6B44-92B9-FFD09EC3510E}"/>
              </a:ext>
            </a:extLst>
          </p:cNvPr>
          <p:cNvSpPr txBox="1">
            <a:spLocks noChangeArrowheads="1"/>
          </p:cNvSpPr>
          <p:nvPr/>
        </p:nvSpPr>
        <p:spPr bwMode="auto">
          <a:xfrm rot="10200000">
            <a:off x="770888" y="3211695"/>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33DCB96A-5001-7C4E-888E-97DAF4F0C9A1}"/>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3EF24141-38D3-BA44-8AAD-9BBB616D0798}"/>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372CA791-4200-1541-A99B-CB6EE04D3784}"/>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47DAFAD7-0089-044E-BF78-7F4FAE59C53D}"/>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5981"/>
                                        </p:tgtEl>
                                        <p:attrNameLst>
                                          <p:attrName>style.visibility</p:attrName>
                                        </p:attrNameLst>
                                      </p:cBhvr>
                                      <p:to>
                                        <p:strVal val="visible"/>
                                      </p:to>
                                    </p:set>
                                    <p:anim calcmode="lin" valueType="num">
                                      <p:cBhvr>
                                        <p:cTn id="7" dur="1000" fill="hold"/>
                                        <p:tgtEl>
                                          <p:spTgt spid="125981"/>
                                        </p:tgtEl>
                                        <p:attrNameLst>
                                          <p:attrName>ppt_w</p:attrName>
                                        </p:attrNameLst>
                                      </p:cBhvr>
                                      <p:tavLst>
                                        <p:tav tm="0">
                                          <p:val>
                                            <p:fltVal val="0"/>
                                          </p:val>
                                        </p:tav>
                                        <p:tav tm="100000">
                                          <p:val>
                                            <p:strVal val="#ppt_w"/>
                                          </p:val>
                                        </p:tav>
                                      </p:tavLst>
                                    </p:anim>
                                    <p:anim calcmode="lin" valueType="num">
                                      <p:cBhvr>
                                        <p:cTn id="8" dur="1000" fill="hold"/>
                                        <p:tgtEl>
                                          <p:spTgt spid="125981"/>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25968"/>
                                        </p:tgtEl>
                                        <p:attrNameLst>
                                          <p:attrName>style.visibility</p:attrName>
                                        </p:attrNameLst>
                                      </p:cBhvr>
                                      <p:to>
                                        <p:strVal val="visible"/>
                                      </p:to>
                                    </p:set>
                                    <p:anim calcmode="lin" valueType="num">
                                      <p:cBhvr>
                                        <p:cTn id="12" dur="1000" fill="hold"/>
                                        <p:tgtEl>
                                          <p:spTgt spid="125968"/>
                                        </p:tgtEl>
                                        <p:attrNameLst>
                                          <p:attrName>ppt_w</p:attrName>
                                        </p:attrNameLst>
                                      </p:cBhvr>
                                      <p:tavLst>
                                        <p:tav tm="0">
                                          <p:val>
                                            <p:fltVal val="0"/>
                                          </p:val>
                                        </p:tav>
                                        <p:tav tm="100000">
                                          <p:val>
                                            <p:strVal val="#ppt_w"/>
                                          </p:val>
                                        </p:tav>
                                      </p:tavLst>
                                    </p:anim>
                                    <p:anim calcmode="lin" valueType="num">
                                      <p:cBhvr>
                                        <p:cTn id="13" dur="1000" fill="hold"/>
                                        <p:tgtEl>
                                          <p:spTgt spid="12596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25972"/>
                                        </p:tgtEl>
                                        <p:attrNameLst>
                                          <p:attrName>style.visibility</p:attrName>
                                        </p:attrNameLst>
                                      </p:cBhvr>
                                      <p:to>
                                        <p:strVal val="visible"/>
                                      </p:to>
                                    </p:set>
                                    <p:anim calcmode="lin" valueType="num">
                                      <p:cBhvr>
                                        <p:cTn id="17" dur="1000" fill="hold"/>
                                        <p:tgtEl>
                                          <p:spTgt spid="125972"/>
                                        </p:tgtEl>
                                        <p:attrNameLst>
                                          <p:attrName>ppt_w</p:attrName>
                                        </p:attrNameLst>
                                      </p:cBhvr>
                                      <p:tavLst>
                                        <p:tav tm="0">
                                          <p:val>
                                            <p:fltVal val="0"/>
                                          </p:val>
                                        </p:tav>
                                        <p:tav tm="100000">
                                          <p:val>
                                            <p:strVal val="#ppt_w"/>
                                          </p:val>
                                        </p:tav>
                                      </p:tavLst>
                                    </p:anim>
                                    <p:anim calcmode="lin" valueType="num">
                                      <p:cBhvr>
                                        <p:cTn id="18" dur="1000" fill="hold"/>
                                        <p:tgtEl>
                                          <p:spTgt spid="12597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25973"/>
                                        </p:tgtEl>
                                        <p:attrNameLst>
                                          <p:attrName>style.visibility</p:attrName>
                                        </p:attrNameLst>
                                      </p:cBhvr>
                                      <p:to>
                                        <p:strVal val="visible"/>
                                      </p:to>
                                    </p:set>
                                    <p:anim calcmode="lin" valueType="num">
                                      <p:cBhvr>
                                        <p:cTn id="22" dur="1000" fill="hold"/>
                                        <p:tgtEl>
                                          <p:spTgt spid="125973"/>
                                        </p:tgtEl>
                                        <p:attrNameLst>
                                          <p:attrName>ppt_w</p:attrName>
                                        </p:attrNameLst>
                                      </p:cBhvr>
                                      <p:tavLst>
                                        <p:tav tm="0">
                                          <p:val>
                                            <p:fltVal val="0"/>
                                          </p:val>
                                        </p:tav>
                                        <p:tav tm="100000">
                                          <p:val>
                                            <p:strVal val="#ppt_w"/>
                                          </p:val>
                                        </p:tav>
                                      </p:tavLst>
                                    </p:anim>
                                    <p:anim calcmode="lin" valueType="num">
                                      <p:cBhvr>
                                        <p:cTn id="23" dur="1000" fill="hold"/>
                                        <p:tgtEl>
                                          <p:spTgt spid="12597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25969"/>
                                        </p:tgtEl>
                                        <p:attrNameLst>
                                          <p:attrName>style.visibility</p:attrName>
                                        </p:attrNameLst>
                                      </p:cBhvr>
                                      <p:to>
                                        <p:strVal val="visible"/>
                                      </p:to>
                                    </p:set>
                                    <p:anim calcmode="lin" valueType="num">
                                      <p:cBhvr>
                                        <p:cTn id="28" dur="1000" fill="hold"/>
                                        <p:tgtEl>
                                          <p:spTgt spid="125969"/>
                                        </p:tgtEl>
                                        <p:attrNameLst>
                                          <p:attrName>ppt_w</p:attrName>
                                        </p:attrNameLst>
                                      </p:cBhvr>
                                      <p:tavLst>
                                        <p:tav tm="0">
                                          <p:val>
                                            <p:fltVal val="0"/>
                                          </p:val>
                                        </p:tav>
                                        <p:tav tm="100000">
                                          <p:val>
                                            <p:strVal val="#ppt_w"/>
                                          </p:val>
                                        </p:tav>
                                      </p:tavLst>
                                    </p:anim>
                                    <p:anim calcmode="lin" valueType="num">
                                      <p:cBhvr>
                                        <p:cTn id="29" dur="1000" fill="hold"/>
                                        <p:tgtEl>
                                          <p:spTgt spid="125969"/>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25974"/>
                                        </p:tgtEl>
                                        <p:attrNameLst>
                                          <p:attrName>style.visibility</p:attrName>
                                        </p:attrNameLst>
                                      </p:cBhvr>
                                      <p:to>
                                        <p:strVal val="visible"/>
                                      </p:to>
                                    </p:set>
                                    <p:anim calcmode="lin" valueType="num">
                                      <p:cBhvr>
                                        <p:cTn id="33" dur="1000" fill="hold"/>
                                        <p:tgtEl>
                                          <p:spTgt spid="125974"/>
                                        </p:tgtEl>
                                        <p:attrNameLst>
                                          <p:attrName>ppt_w</p:attrName>
                                        </p:attrNameLst>
                                      </p:cBhvr>
                                      <p:tavLst>
                                        <p:tav tm="0">
                                          <p:val>
                                            <p:fltVal val="0"/>
                                          </p:val>
                                        </p:tav>
                                        <p:tav tm="100000">
                                          <p:val>
                                            <p:strVal val="#ppt_w"/>
                                          </p:val>
                                        </p:tav>
                                      </p:tavLst>
                                    </p:anim>
                                    <p:anim calcmode="lin" valueType="num">
                                      <p:cBhvr>
                                        <p:cTn id="34" dur="1000" fill="hold"/>
                                        <p:tgtEl>
                                          <p:spTgt spid="125974"/>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25975"/>
                                        </p:tgtEl>
                                        <p:attrNameLst>
                                          <p:attrName>style.visibility</p:attrName>
                                        </p:attrNameLst>
                                      </p:cBhvr>
                                      <p:to>
                                        <p:strVal val="visible"/>
                                      </p:to>
                                    </p:set>
                                    <p:anim calcmode="lin" valueType="num">
                                      <p:cBhvr>
                                        <p:cTn id="38" dur="1000" fill="hold"/>
                                        <p:tgtEl>
                                          <p:spTgt spid="125975"/>
                                        </p:tgtEl>
                                        <p:attrNameLst>
                                          <p:attrName>ppt_w</p:attrName>
                                        </p:attrNameLst>
                                      </p:cBhvr>
                                      <p:tavLst>
                                        <p:tav tm="0">
                                          <p:val>
                                            <p:fltVal val="0"/>
                                          </p:val>
                                        </p:tav>
                                        <p:tav tm="100000">
                                          <p:val>
                                            <p:strVal val="#ppt_w"/>
                                          </p:val>
                                        </p:tav>
                                      </p:tavLst>
                                    </p:anim>
                                    <p:anim calcmode="lin" valueType="num">
                                      <p:cBhvr>
                                        <p:cTn id="39" dur="1000" fill="hold"/>
                                        <p:tgtEl>
                                          <p:spTgt spid="125975"/>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25971"/>
                                        </p:tgtEl>
                                        <p:attrNameLst>
                                          <p:attrName>style.visibility</p:attrName>
                                        </p:attrNameLst>
                                      </p:cBhvr>
                                      <p:to>
                                        <p:strVal val="visible"/>
                                      </p:to>
                                    </p:set>
                                    <p:anim calcmode="lin" valueType="num">
                                      <p:cBhvr>
                                        <p:cTn id="44" dur="1000" fill="hold"/>
                                        <p:tgtEl>
                                          <p:spTgt spid="125971"/>
                                        </p:tgtEl>
                                        <p:attrNameLst>
                                          <p:attrName>ppt_w</p:attrName>
                                        </p:attrNameLst>
                                      </p:cBhvr>
                                      <p:tavLst>
                                        <p:tav tm="0">
                                          <p:val>
                                            <p:fltVal val="0"/>
                                          </p:val>
                                        </p:tav>
                                        <p:tav tm="100000">
                                          <p:val>
                                            <p:strVal val="#ppt_w"/>
                                          </p:val>
                                        </p:tav>
                                      </p:tavLst>
                                    </p:anim>
                                    <p:anim calcmode="lin" valueType="num">
                                      <p:cBhvr>
                                        <p:cTn id="45" dur="1000" fill="hold"/>
                                        <p:tgtEl>
                                          <p:spTgt spid="12597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25976"/>
                                        </p:tgtEl>
                                        <p:attrNameLst>
                                          <p:attrName>style.visibility</p:attrName>
                                        </p:attrNameLst>
                                      </p:cBhvr>
                                      <p:to>
                                        <p:strVal val="visible"/>
                                      </p:to>
                                    </p:set>
                                    <p:anim calcmode="lin" valueType="num">
                                      <p:cBhvr>
                                        <p:cTn id="49" dur="1000" fill="hold"/>
                                        <p:tgtEl>
                                          <p:spTgt spid="125976"/>
                                        </p:tgtEl>
                                        <p:attrNameLst>
                                          <p:attrName>ppt_w</p:attrName>
                                        </p:attrNameLst>
                                      </p:cBhvr>
                                      <p:tavLst>
                                        <p:tav tm="0">
                                          <p:val>
                                            <p:fltVal val="0"/>
                                          </p:val>
                                        </p:tav>
                                        <p:tav tm="100000">
                                          <p:val>
                                            <p:strVal val="#ppt_w"/>
                                          </p:val>
                                        </p:tav>
                                      </p:tavLst>
                                    </p:anim>
                                    <p:anim calcmode="lin" valueType="num">
                                      <p:cBhvr>
                                        <p:cTn id="50" dur="1000" fill="hold"/>
                                        <p:tgtEl>
                                          <p:spTgt spid="12597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25970"/>
                                        </p:tgtEl>
                                        <p:attrNameLst>
                                          <p:attrName>style.visibility</p:attrName>
                                        </p:attrNameLst>
                                      </p:cBhvr>
                                      <p:to>
                                        <p:strVal val="visible"/>
                                      </p:to>
                                    </p:set>
                                    <p:anim calcmode="lin" valueType="num">
                                      <p:cBhvr>
                                        <p:cTn id="55" dur="1000" fill="hold"/>
                                        <p:tgtEl>
                                          <p:spTgt spid="125970"/>
                                        </p:tgtEl>
                                        <p:attrNameLst>
                                          <p:attrName>ppt_w</p:attrName>
                                        </p:attrNameLst>
                                      </p:cBhvr>
                                      <p:tavLst>
                                        <p:tav tm="0">
                                          <p:val>
                                            <p:fltVal val="0"/>
                                          </p:val>
                                        </p:tav>
                                        <p:tav tm="100000">
                                          <p:val>
                                            <p:strVal val="#ppt_w"/>
                                          </p:val>
                                        </p:tav>
                                      </p:tavLst>
                                    </p:anim>
                                    <p:anim calcmode="lin" valueType="num">
                                      <p:cBhvr>
                                        <p:cTn id="56" dur="1000" fill="hold"/>
                                        <p:tgtEl>
                                          <p:spTgt spid="125970"/>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25978"/>
                                        </p:tgtEl>
                                        <p:attrNameLst>
                                          <p:attrName>style.visibility</p:attrName>
                                        </p:attrNameLst>
                                      </p:cBhvr>
                                      <p:to>
                                        <p:strVal val="visible"/>
                                      </p:to>
                                    </p:set>
                                    <p:anim calcmode="lin" valueType="num">
                                      <p:cBhvr>
                                        <p:cTn id="60" dur="1000" fill="hold"/>
                                        <p:tgtEl>
                                          <p:spTgt spid="125978"/>
                                        </p:tgtEl>
                                        <p:attrNameLst>
                                          <p:attrName>ppt_w</p:attrName>
                                        </p:attrNameLst>
                                      </p:cBhvr>
                                      <p:tavLst>
                                        <p:tav tm="0">
                                          <p:val>
                                            <p:fltVal val="0"/>
                                          </p:val>
                                        </p:tav>
                                        <p:tav tm="100000">
                                          <p:val>
                                            <p:strVal val="#ppt_w"/>
                                          </p:val>
                                        </p:tav>
                                      </p:tavLst>
                                    </p:anim>
                                    <p:anim calcmode="lin" valueType="num">
                                      <p:cBhvr>
                                        <p:cTn id="61" dur="1000" fill="hold"/>
                                        <p:tgtEl>
                                          <p:spTgt spid="125978"/>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25983"/>
                                        </p:tgtEl>
                                        <p:attrNameLst>
                                          <p:attrName>style.visibility</p:attrName>
                                        </p:attrNameLst>
                                      </p:cBhvr>
                                      <p:to>
                                        <p:strVal val="visible"/>
                                      </p:to>
                                    </p:set>
                                    <p:anim calcmode="lin" valueType="num">
                                      <p:cBhvr>
                                        <p:cTn id="65" dur="1000" fill="hold"/>
                                        <p:tgtEl>
                                          <p:spTgt spid="125983"/>
                                        </p:tgtEl>
                                        <p:attrNameLst>
                                          <p:attrName>ppt_w</p:attrName>
                                        </p:attrNameLst>
                                      </p:cBhvr>
                                      <p:tavLst>
                                        <p:tav tm="0">
                                          <p:val>
                                            <p:fltVal val="0"/>
                                          </p:val>
                                        </p:tav>
                                        <p:tav tm="100000">
                                          <p:val>
                                            <p:strVal val="#ppt_w"/>
                                          </p:val>
                                        </p:tav>
                                      </p:tavLst>
                                    </p:anim>
                                    <p:anim calcmode="lin" valueType="num">
                                      <p:cBhvr>
                                        <p:cTn id="66" dur="1000" fill="hold"/>
                                        <p:tgtEl>
                                          <p:spTgt spid="125983"/>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25977"/>
                                        </p:tgtEl>
                                        <p:attrNameLst>
                                          <p:attrName>style.visibility</p:attrName>
                                        </p:attrNameLst>
                                      </p:cBhvr>
                                      <p:to>
                                        <p:strVal val="visible"/>
                                      </p:to>
                                    </p:set>
                                    <p:anim calcmode="lin" valueType="num">
                                      <p:cBhvr>
                                        <p:cTn id="71" dur="1000" fill="hold"/>
                                        <p:tgtEl>
                                          <p:spTgt spid="125977"/>
                                        </p:tgtEl>
                                        <p:attrNameLst>
                                          <p:attrName>ppt_w</p:attrName>
                                        </p:attrNameLst>
                                      </p:cBhvr>
                                      <p:tavLst>
                                        <p:tav tm="0">
                                          <p:val>
                                            <p:fltVal val="0"/>
                                          </p:val>
                                        </p:tav>
                                        <p:tav tm="100000">
                                          <p:val>
                                            <p:strVal val="#ppt_w"/>
                                          </p:val>
                                        </p:tav>
                                      </p:tavLst>
                                    </p:anim>
                                    <p:anim calcmode="lin" valueType="num">
                                      <p:cBhvr>
                                        <p:cTn id="72" dur="1000" fill="hold"/>
                                        <p:tgtEl>
                                          <p:spTgt spid="125977"/>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25979"/>
                                        </p:tgtEl>
                                        <p:attrNameLst>
                                          <p:attrName>style.visibility</p:attrName>
                                        </p:attrNameLst>
                                      </p:cBhvr>
                                      <p:to>
                                        <p:strVal val="visible"/>
                                      </p:to>
                                    </p:set>
                                    <p:anim calcmode="lin" valueType="num">
                                      <p:cBhvr>
                                        <p:cTn id="77" dur="1000" fill="hold"/>
                                        <p:tgtEl>
                                          <p:spTgt spid="125979"/>
                                        </p:tgtEl>
                                        <p:attrNameLst>
                                          <p:attrName>ppt_w</p:attrName>
                                        </p:attrNameLst>
                                      </p:cBhvr>
                                      <p:tavLst>
                                        <p:tav tm="0">
                                          <p:val>
                                            <p:fltVal val="0"/>
                                          </p:val>
                                        </p:tav>
                                        <p:tav tm="100000">
                                          <p:val>
                                            <p:strVal val="#ppt_w"/>
                                          </p:val>
                                        </p:tav>
                                      </p:tavLst>
                                    </p:anim>
                                    <p:anim calcmode="lin" valueType="num">
                                      <p:cBhvr>
                                        <p:cTn id="78" dur="1000" fill="hold"/>
                                        <p:tgtEl>
                                          <p:spTgt spid="125979"/>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25982"/>
                                        </p:tgtEl>
                                        <p:attrNameLst>
                                          <p:attrName>style.visibility</p:attrName>
                                        </p:attrNameLst>
                                      </p:cBhvr>
                                      <p:to>
                                        <p:strVal val="visible"/>
                                      </p:to>
                                    </p:set>
                                    <p:anim calcmode="lin" valueType="num">
                                      <p:cBhvr>
                                        <p:cTn id="82" dur="1000" fill="hold"/>
                                        <p:tgtEl>
                                          <p:spTgt spid="125982"/>
                                        </p:tgtEl>
                                        <p:attrNameLst>
                                          <p:attrName>ppt_w</p:attrName>
                                        </p:attrNameLst>
                                      </p:cBhvr>
                                      <p:tavLst>
                                        <p:tav tm="0">
                                          <p:val>
                                            <p:fltVal val="0"/>
                                          </p:val>
                                        </p:tav>
                                        <p:tav tm="100000">
                                          <p:val>
                                            <p:strVal val="#ppt_w"/>
                                          </p:val>
                                        </p:tav>
                                      </p:tavLst>
                                    </p:anim>
                                    <p:anim calcmode="lin" valueType="num">
                                      <p:cBhvr>
                                        <p:cTn id="83" dur="1000" fill="hold"/>
                                        <p:tgtEl>
                                          <p:spTgt spid="12598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8" grpId="0"/>
      <p:bldP spid="125969" grpId="0"/>
      <p:bldP spid="125970" grpId="0"/>
      <p:bldP spid="125971" grpId="0"/>
      <p:bldP spid="125972" grpId="0"/>
      <p:bldP spid="125973" grpId="0"/>
      <p:bldP spid="125974" grpId="0"/>
      <p:bldP spid="125975" grpId="0"/>
      <p:bldP spid="125976" grpId="0"/>
      <p:bldP spid="125977" grpId="0"/>
      <p:bldP spid="125978" grpId="0"/>
      <p:bldP spid="12597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88067" name="Picture 32" descr="pg99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85850"/>
            <a:ext cx="4149725" cy="412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8003"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rechtgläubige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88078"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88079"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28016"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28017"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28018"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28019"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28020" name="Text Box 20"/>
          <p:cNvSpPr txBox="1">
            <a:spLocks noChangeArrowheads="1"/>
          </p:cNvSpPr>
          <p:nvPr/>
        </p:nvSpPr>
        <p:spPr bwMode="auto">
          <a:xfrm>
            <a:off x="9144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Fokus</a:t>
            </a:r>
            <a:r>
              <a:rPr lang="en-US" sz="1300" dirty="0">
                <a:latin typeface="Trebuchet MS" charset="0"/>
              </a:rPr>
              <a:t> auf </a:t>
            </a:r>
            <a:r>
              <a:rPr lang="en-US" sz="1300" dirty="0" err="1">
                <a:latin typeface="Trebuchet MS" charset="0"/>
              </a:rPr>
              <a:t>gesunde</a:t>
            </a:r>
            <a:r>
              <a:rPr lang="en-US" sz="1300" dirty="0">
                <a:latin typeface="Trebuchet MS" charset="0"/>
              </a:rPr>
              <a:t> </a:t>
            </a:r>
            <a:r>
              <a:rPr lang="en-US" sz="1300" dirty="0" err="1">
                <a:latin typeface="Trebuchet MS" charset="0"/>
              </a:rPr>
              <a:t>Lehre</a:t>
            </a:r>
            <a:endParaRPr lang="en-US" sz="1300" dirty="0">
              <a:latin typeface="Trebuchet MS" charset="0"/>
            </a:endParaRPr>
          </a:p>
        </p:txBody>
      </p:sp>
      <p:sp>
        <p:nvSpPr>
          <p:cNvPr id="128021" name="Text Box 21"/>
          <p:cNvSpPr txBox="1">
            <a:spLocks noChangeArrowheads="1"/>
          </p:cNvSpPr>
          <p:nvPr/>
        </p:nvSpPr>
        <p:spPr bwMode="auto">
          <a:xfrm>
            <a:off x="914400" y="60848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Bezug</a:t>
            </a:r>
            <a:r>
              <a:rPr lang="en-US" sz="1300" dirty="0">
                <a:latin typeface="Trebuchet MS" charset="0"/>
              </a:rPr>
              <a:t> </a:t>
            </a:r>
            <a:r>
              <a:rPr lang="en-US" sz="1300" dirty="0" err="1">
                <a:latin typeface="Trebuchet MS" charset="0"/>
              </a:rPr>
              <a:t>zu</a:t>
            </a:r>
            <a:r>
              <a:rPr lang="en-US" sz="1300" dirty="0">
                <a:latin typeface="Trebuchet MS" charset="0"/>
              </a:rPr>
              <a:t> </a:t>
            </a:r>
            <a:r>
              <a:rPr lang="en-US" sz="1300" dirty="0" err="1">
                <a:latin typeface="Trebuchet MS" charset="0"/>
              </a:rPr>
              <a:t>dogmatischen</a:t>
            </a:r>
            <a:r>
              <a:rPr lang="en-US" sz="1300" dirty="0">
                <a:latin typeface="Trebuchet MS" charset="0"/>
              </a:rPr>
              <a:t> </a:t>
            </a:r>
            <a:r>
              <a:rPr lang="en-US" sz="1300" dirty="0" err="1">
                <a:latin typeface="Trebuchet MS" charset="0"/>
              </a:rPr>
              <a:t>Systemen</a:t>
            </a:r>
            <a:endParaRPr lang="en-US" sz="1300" dirty="0">
              <a:latin typeface="Trebuchet MS" charset="0"/>
            </a:endParaRPr>
          </a:p>
        </p:txBody>
      </p:sp>
      <p:sp>
        <p:nvSpPr>
          <p:cNvPr id="128022" name="Text Box 22"/>
          <p:cNvSpPr txBox="1">
            <a:spLocks noChangeArrowheads="1"/>
          </p:cNvSpPr>
          <p:nvPr/>
        </p:nvSpPr>
        <p:spPr bwMode="auto">
          <a:xfrm>
            <a:off x="28956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300" dirty="0">
                <a:latin typeface="Trebuchet MS" charset="0"/>
              </a:rPr>
              <a:t>Verwechslung von Glaube und Lehre</a:t>
            </a:r>
            <a:endParaRPr lang="en-US" sz="1300" dirty="0">
              <a:latin typeface="Trebuchet MS" charset="0"/>
            </a:endParaRPr>
          </a:p>
        </p:txBody>
      </p:sp>
      <p:sp>
        <p:nvSpPr>
          <p:cNvPr id="128023" name="Text Box 23"/>
          <p:cNvSpPr txBox="1">
            <a:spLocks noChangeArrowheads="1"/>
          </p:cNvSpPr>
          <p:nvPr/>
        </p:nvSpPr>
        <p:spPr bwMode="auto">
          <a:xfrm>
            <a:off x="2895600" y="6084888"/>
            <a:ext cx="1981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trockene</a:t>
            </a:r>
            <a:r>
              <a:rPr lang="en-US" sz="1300" dirty="0">
                <a:latin typeface="Trebuchet MS" charset="0"/>
              </a:rPr>
              <a:t> </a:t>
            </a:r>
            <a:r>
              <a:rPr lang="en-US" sz="1300" dirty="0" err="1">
                <a:latin typeface="Trebuchet MS" charset="0"/>
              </a:rPr>
              <a:t>Abstraktheit</a:t>
            </a:r>
            <a:endParaRPr lang="en-US" sz="1300" dirty="0">
              <a:latin typeface="Trebuchet MS" charset="0"/>
            </a:endParaRPr>
          </a:p>
        </p:txBody>
      </p:sp>
      <p:sp>
        <p:nvSpPr>
          <p:cNvPr id="128024" name="Text Box 24"/>
          <p:cNvSpPr txBox="1">
            <a:spLocks noChangeArrowheads="1"/>
          </p:cNvSpPr>
          <p:nvPr/>
        </p:nvSpPr>
        <p:spPr bwMode="auto">
          <a:xfrm>
            <a:off x="4876800" y="5553075"/>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persönliche</a:t>
            </a:r>
            <a:r>
              <a:rPr lang="en-US" sz="1300" dirty="0">
                <a:latin typeface="Trebuchet MS" charset="0"/>
              </a:rPr>
              <a:t> </a:t>
            </a:r>
            <a:r>
              <a:rPr lang="en-US" sz="1300" dirty="0" err="1">
                <a:latin typeface="Trebuchet MS" charset="0"/>
              </a:rPr>
              <a:t>Erfahrungen</a:t>
            </a:r>
            <a:endParaRPr lang="en-US" sz="1300" dirty="0">
              <a:latin typeface="Trebuchet MS" charset="0"/>
            </a:endParaRPr>
          </a:p>
        </p:txBody>
      </p:sp>
      <p:sp>
        <p:nvSpPr>
          <p:cNvPr id="128025" name="Text Box 25"/>
          <p:cNvSpPr txBox="1">
            <a:spLocks noChangeArrowheads="1"/>
          </p:cNvSpPr>
          <p:nvPr/>
        </p:nvSpPr>
        <p:spPr bwMode="auto">
          <a:xfrm>
            <a:off x="4876800" y="6086475"/>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Pflege</a:t>
            </a:r>
            <a:r>
              <a:rPr lang="en-US" sz="1300" dirty="0">
                <a:latin typeface="Trebuchet MS" charset="0"/>
              </a:rPr>
              <a:t> des </a:t>
            </a:r>
            <a:r>
              <a:rPr lang="en-US" sz="1300" dirty="0" err="1">
                <a:latin typeface="Trebuchet MS" charset="0"/>
              </a:rPr>
              <a:t>inneren</a:t>
            </a:r>
            <a:r>
              <a:rPr lang="en-US" sz="1300" dirty="0">
                <a:latin typeface="Trebuchet MS" charset="0"/>
              </a:rPr>
              <a:t> Menschen</a:t>
            </a:r>
          </a:p>
        </p:txBody>
      </p:sp>
      <p:sp>
        <p:nvSpPr>
          <p:cNvPr id="128026"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enthusiastisch</a:t>
            </a:r>
            <a:endParaRPr lang="en-US" sz="1300" dirty="0">
              <a:latin typeface="Trebuchet MS" charset="0"/>
            </a:endParaRPr>
          </a:p>
        </p:txBody>
      </p:sp>
      <p:sp>
        <p:nvSpPr>
          <p:cNvPr id="128027"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mystisch</a:t>
            </a:r>
            <a:endParaRPr lang="en-US" sz="1300" dirty="0">
              <a:latin typeface="Trebuchet MS" charset="0"/>
            </a:endParaRPr>
          </a:p>
        </p:txBody>
      </p:sp>
      <p:sp>
        <p:nvSpPr>
          <p:cNvPr id="128028" name="Line 28"/>
          <p:cNvSpPr>
            <a:spLocks noChangeShapeType="1"/>
          </p:cNvSpPr>
          <p:nvPr/>
        </p:nvSpPr>
        <p:spPr bwMode="auto">
          <a:xfrm rot="9360000" flipH="1" flipV="1">
            <a:off x="3625850" y="2957513"/>
            <a:ext cx="358775"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28029" name="Line 29"/>
          <p:cNvSpPr>
            <a:spLocks noChangeShapeType="1"/>
          </p:cNvSpPr>
          <p:nvPr/>
        </p:nvSpPr>
        <p:spPr bwMode="auto">
          <a:xfrm rot="20640000" flipH="1" flipV="1">
            <a:off x="3168650" y="3052763"/>
            <a:ext cx="360363"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28030" name="Line 30"/>
          <p:cNvSpPr>
            <a:spLocks noChangeShapeType="1"/>
          </p:cNvSpPr>
          <p:nvPr/>
        </p:nvSpPr>
        <p:spPr bwMode="auto">
          <a:xfrm rot="18900000" flipH="1" flipV="1">
            <a:off x="3248025" y="3251200"/>
            <a:ext cx="360363"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88095" name="Picture 33" descr="3coys-LRp1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463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61363" y="1371896"/>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52970" y="1338027"/>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72730" y="1650999"/>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BF58561F-ECF0-4B4E-B22C-016634B261F2}"/>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9FAFB1B1-CAA0-7040-92CB-9CB1D8BB79C8}"/>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CECEF99C-7B21-744E-B99D-7A8B69D60817}"/>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36FC960F-CA35-4349-8D5B-06A84F49E2AE}"/>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3C0E322A-5075-1E42-9421-B294D2A92A94}"/>
              </a:ext>
            </a:extLst>
          </p:cNvPr>
          <p:cNvSpPr txBox="1">
            <a:spLocks noChangeArrowheads="1"/>
          </p:cNvSpPr>
          <p:nvPr/>
        </p:nvSpPr>
        <p:spPr bwMode="auto">
          <a:xfrm rot="10200000">
            <a:off x="770888" y="3211777"/>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1C983B6E-4F7F-9D47-A55C-C1B162D158F6}"/>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AFFB4B09-BDED-0541-B2F5-4DFED56E15B4}"/>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63D10C8D-A4C2-9444-BBEC-58C222951487}"/>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414EA927-59CC-A44C-A290-EFE84C7344CA}"/>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28028"/>
                                        </p:tgtEl>
                                        <p:attrNameLst>
                                          <p:attrName>style.visibility</p:attrName>
                                        </p:attrNameLst>
                                      </p:cBhvr>
                                      <p:to>
                                        <p:strVal val="visible"/>
                                      </p:to>
                                    </p:set>
                                    <p:anim calcmode="lin" valueType="num">
                                      <p:cBhvr>
                                        <p:cTn id="7" dur="1000" fill="hold"/>
                                        <p:tgtEl>
                                          <p:spTgt spid="128028"/>
                                        </p:tgtEl>
                                        <p:attrNameLst>
                                          <p:attrName>ppt_w</p:attrName>
                                        </p:attrNameLst>
                                      </p:cBhvr>
                                      <p:tavLst>
                                        <p:tav tm="0">
                                          <p:val>
                                            <p:fltVal val="0"/>
                                          </p:val>
                                        </p:tav>
                                        <p:tav tm="100000">
                                          <p:val>
                                            <p:strVal val="#ppt_w"/>
                                          </p:val>
                                        </p:tav>
                                      </p:tavLst>
                                    </p:anim>
                                    <p:anim calcmode="lin" valueType="num">
                                      <p:cBhvr>
                                        <p:cTn id="8" dur="1000" fill="hold"/>
                                        <p:tgtEl>
                                          <p:spTgt spid="12802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28016"/>
                                        </p:tgtEl>
                                        <p:attrNameLst>
                                          <p:attrName>style.visibility</p:attrName>
                                        </p:attrNameLst>
                                      </p:cBhvr>
                                      <p:to>
                                        <p:strVal val="visible"/>
                                      </p:to>
                                    </p:set>
                                    <p:anim calcmode="lin" valueType="num">
                                      <p:cBhvr>
                                        <p:cTn id="12" dur="1000" fill="hold"/>
                                        <p:tgtEl>
                                          <p:spTgt spid="128016"/>
                                        </p:tgtEl>
                                        <p:attrNameLst>
                                          <p:attrName>ppt_w</p:attrName>
                                        </p:attrNameLst>
                                      </p:cBhvr>
                                      <p:tavLst>
                                        <p:tav tm="0">
                                          <p:val>
                                            <p:fltVal val="0"/>
                                          </p:val>
                                        </p:tav>
                                        <p:tav tm="100000">
                                          <p:val>
                                            <p:strVal val="#ppt_w"/>
                                          </p:val>
                                        </p:tav>
                                      </p:tavLst>
                                    </p:anim>
                                    <p:anim calcmode="lin" valueType="num">
                                      <p:cBhvr>
                                        <p:cTn id="13" dur="1000" fill="hold"/>
                                        <p:tgtEl>
                                          <p:spTgt spid="12801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28020"/>
                                        </p:tgtEl>
                                        <p:attrNameLst>
                                          <p:attrName>style.visibility</p:attrName>
                                        </p:attrNameLst>
                                      </p:cBhvr>
                                      <p:to>
                                        <p:strVal val="visible"/>
                                      </p:to>
                                    </p:set>
                                    <p:anim calcmode="lin" valueType="num">
                                      <p:cBhvr>
                                        <p:cTn id="17" dur="1000" fill="hold"/>
                                        <p:tgtEl>
                                          <p:spTgt spid="128020"/>
                                        </p:tgtEl>
                                        <p:attrNameLst>
                                          <p:attrName>ppt_w</p:attrName>
                                        </p:attrNameLst>
                                      </p:cBhvr>
                                      <p:tavLst>
                                        <p:tav tm="0">
                                          <p:val>
                                            <p:fltVal val="0"/>
                                          </p:val>
                                        </p:tav>
                                        <p:tav tm="100000">
                                          <p:val>
                                            <p:strVal val="#ppt_w"/>
                                          </p:val>
                                        </p:tav>
                                      </p:tavLst>
                                    </p:anim>
                                    <p:anim calcmode="lin" valueType="num">
                                      <p:cBhvr>
                                        <p:cTn id="18" dur="1000" fill="hold"/>
                                        <p:tgtEl>
                                          <p:spTgt spid="12802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28021"/>
                                        </p:tgtEl>
                                        <p:attrNameLst>
                                          <p:attrName>style.visibility</p:attrName>
                                        </p:attrNameLst>
                                      </p:cBhvr>
                                      <p:to>
                                        <p:strVal val="visible"/>
                                      </p:to>
                                    </p:set>
                                    <p:anim calcmode="lin" valueType="num">
                                      <p:cBhvr>
                                        <p:cTn id="22" dur="1000" fill="hold"/>
                                        <p:tgtEl>
                                          <p:spTgt spid="128021"/>
                                        </p:tgtEl>
                                        <p:attrNameLst>
                                          <p:attrName>ppt_w</p:attrName>
                                        </p:attrNameLst>
                                      </p:cBhvr>
                                      <p:tavLst>
                                        <p:tav tm="0">
                                          <p:val>
                                            <p:fltVal val="0"/>
                                          </p:val>
                                        </p:tav>
                                        <p:tav tm="100000">
                                          <p:val>
                                            <p:strVal val="#ppt_w"/>
                                          </p:val>
                                        </p:tav>
                                      </p:tavLst>
                                    </p:anim>
                                    <p:anim calcmode="lin" valueType="num">
                                      <p:cBhvr>
                                        <p:cTn id="23" dur="1000" fill="hold"/>
                                        <p:tgtEl>
                                          <p:spTgt spid="128021"/>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28017"/>
                                        </p:tgtEl>
                                        <p:attrNameLst>
                                          <p:attrName>style.visibility</p:attrName>
                                        </p:attrNameLst>
                                      </p:cBhvr>
                                      <p:to>
                                        <p:strVal val="visible"/>
                                      </p:to>
                                    </p:set>
                                    <p:anim calcmode="lin" valueType="num">
                                      <p:cBhvr>
                                        <p:cTn id="28" dur="1000" fill="hold"/>
                                        <p:tgtEl>
                                          <p:spTgt spid="128017"/>
                                        </p:tgtEl>
                                        <p:attrNameLst>
                                          <p:attrName>ppt_w</p:attrName>
                                        </p:attrNameLst>
                                      </p:cBhvr>
                                      <p:tavLst>
                                        <p:tav tm="0">
                                          <p:val>
                                            <p:fltVal val="0"/>
                                          </p:val>
                                        </p:tav>
                                        <p:tav tm="100000">
                                          <p:val>
                                            <p:strVal val="#ppt_w"/>
                                          </p:val>
                                        </p:tav>
                                      </p:tavLst>
                                    </p:anim>
                                    <p:anim calcmode="lin" valueType="num">
                                      <p:cBhvr>
                                        <p:cTn id="29" dur="1000" fill="hold"/>
                                        <p:tgtEl>
                                          <p:spTgt spid="128017"/>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28022"/>
                                        </p:tgtEl>
                                        <p:attrNameLst>
                                          <p:attrName>style.visibility</p:attrName>
                                        </p:attrNameLst>
                                      </p:cBhvr>
                                      <p:to>
                                        <p:strVal val="visible"/>
                                      </p:to>
                                    </p:set>
                                    <p:anim calcmode="lin" valueType="num">
                                      <p:cBhvr>
                                        <p:cTn id="33" dur="1000" fill="hold"/>
                                        <p:tgtEl>
                                          <p:spTgt spid="128022"/>
                                        </p:tgtEl>
                                        <p:attrNameLst>
                                          <p:attrName>ppt_w</p:attrName>
                                        </p:attrNameLst>
                                      </p:cBhvr>
                                      <p:tavLst>
                                        <p:tav tm="0">
                                          <p:val>
                                            <p:fltVal val="0"/>
                                          </p:val>
                                        </p:tav>
                                        <p:tav tm="100000">
                                          <p:val>
                                            <p:strVal val="#ppt_w"/>
                                          </p:val>
                                        </p:tav>
                                      </p:tavLst>
                                    </p:anim>
                                    <p:anim calcmode="lin" valueType="num">
                                      <p:cBhvr>
                                        <p:cTn id="34" dur="1000" fill="hold"/>
                                        <p:tgtEl>
                                          <p:spTgt spid="12802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28023"/>
                                        </p:tgtEl>
                                        <p:attrNameLst>
                                          <p:attrName>style.visibility</p:attrName>
                                        </p:attrNameLst>
                                      </p:cBhvr>
                                      <p:to>
                                        <p:strVal val="visible"/>
                                      </p:to>
                                    </p:set>
                                    <p:anim calcmode="lin" valueType="num">
                                      <p:cBhvr>
                                        <p:cTn id="38" dur="1000" fill="hold"/>
                                        <p:tgtEl>
                                          <p:spTgt spid="128023"/>
                                        </p:tgtEl>
                                        <p:attrNameLst>
                                          <p:attrName>ppt_w</p:attrName>
                                        </p:attrNameLst>
                                      </p:cBhvr>
                                      <p:tavLst>
                                        <p:tav tm="0">
                                          <p:val>
                                            <p:fltVal val="0"/>
                                          </p:val>
                                        </p:tav>
                                        <p:tav tm="100000">
                                          <p:val>
                                            <p:strVal val="#ppt_w"/>
                                          </p:val>
                                        </p:tav>
                                      </p:tavLst>
                                    </p:anim>
                                    <p:anim calcmode="lin" valueType="num">
                                      <p:cBhvr>
                                        <p:cTn id="39" dur="1000" fill="hold"/>
                                        <p:tgtEl>
                                          <p:spTgt spid="128023"/>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28019"/>
                                        </p:tgtEl>
                                        <p:attrNameLst>
                                          <p:attrName>style.visibility</p:attrName>
                                        </p:attrNameLst>
                                      </p:cBhvr>
                                      <p:to>
                                        <p:strVal val="visible"/>
                                      </p:to>
                                    </p:set>
                                    <p:anim calcmode="lin" valueType="num">
                                      <p:cBhvr>
                                        <p:cTn id="44" dur="1000" fill="hold"/>
                                        <p:tgtEl>
                                          <p:spTgt spid="128019"/>
                                        </p:tgtEl>
                                        <p:attrNameLst>
                                          <p:attrName>ppt_w</p:attrName>
                                        </p:attrNameLst>
                                      </p:cBhvr>
                                      <p:tavLst>
                                        <p:tav tm="0">
                                          <p:val>
                                            <p:fltVal val="0"/>
                                          </p:val>
                                        </p:tav>
                                        <p:tav tm="100000">
                                          <p:val>
                                            <p:strVal val="#ppt_w"/>
                                          </p:val>
                                        </p:tav>
                                      </p:tavLst>
                                    </p:anim>
                                    <p:anim calcmode="lin" valueType="num">
                                      <p:cBhvr>
                                        <p:cTn id="45" dur="1000" fill="hold"/>
                                        <p:tgtEl>
                                          <p:spTgt spid="12801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28024"/>
                                        </p:tgtEl>
                                        <p:attrNameLst>
                                          <p:attrName>style.visibility</p:attrName>
                                        </p:attrNameLst>
                                      </p:cBhvr>
                                      <p:to>
                                        <p:strVal val="visible"/>
                                      </p:to>
                                    </p:set>
                                    <p:anim calcmode="lin" valueType="num">
                                      <p:cBhvr>
                                        <p:cTn id="49" dur="1000" fill="hold"/>
                                        <p:tgtEl>
                                          <p:spTgt spid="128024"/>
                                        </p:tgtEl>
                                        <p:attrNameLst>
                                          <p:attrName>ppt_w</p:attrName>
                                        </p:attrNameLst>
                                      </p:cBhvr>
                                      <p:tavLst>
                                        <p:tav tm="0">
                                          <p:val>
                                            <p:fltVal val="0"/>
                                          </p:val>
                                        </p:tav>
                                        <p:tav tm="100000">
                                          <p:val>
                                            <p:strVal val="#ppt_w"/>
                                          </p:val>
                                        </p:tav>
                                      </p:tavLst>
                                    </p:anim>
                                    <p:anim calcmode="lin" valueType="num">
                                      <p:cBhvr>
                                        <p:cTn id="50" dur="1000" fill="hold"/>
                                        <p:tgtEl>
                                          <p:spTgt spid="128024"/>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28018"/>
                                        </p:tgtEl>
                                        <p:attrNameLst>
                                          <p:attrName>style.visibility</p:attrName>
                                        </p:attrNameLst>
                                      </p:cBhvr>
                                      <p:to>
                                        <p:strVal val="visible"/>
                                      </p:to>
                                    </p:set>
                                    <p:anim calcmode="lin" valueType="num">
                                      <p:cBhvr>
                                        <p:cTn id="55" dur="1000" fill="hold"/>
                                        <p:tgtEl>
                                          <p:spTgt spid="128018"/>
                                        </p:tgtEl>
                                        <p:attrNameLst>
                                          <p:attrName>ppt_w</p:attrName>
                                        </p:attrNameLst>
                                      </p:cBhvr>
                                      <p:tavLst>
                                        <p:tav tm="0">
                                          <p:val>
                                            <p:fltVal val="0"/>
                                          </p:val>
                                        </p:tav>
                                        <p:tav tm="100000">
                                          <p:val>
                                            <p:strVal val="#ppt_w"/>
                                          </p:val>
                                        </p:tav>
                                      </p:tavLst>
                                    </p:anim>
                                    <p:anim calcmode="lin" valueType="num">
                                      <p:cBhvr>
                                        <p:cTn id="56" dur="1000" fill="hold"/>
                                        <p:tgtEl>
                                          <p:spTgt spid="128018"/>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28026"/>
                                        </p:tgtEl>
                                        <p:attrNameLst>
                                          <p:attrName>style.visibility</p:attrName>
                                        </p:attrNameLst>
                                      </p:cBhvr>
                                      <p:to>
                                        <p:strVal val="visible"/>
                                      </p:to>
                                    </p:set>
                                    <p:anim calcmode="lin" valueType="num">
                                      <p:cBhvr>
                                        <p:cTn id="60" dur="1000" fill="hold"/>
                                        <p:tgtEl>
                                          <p:spTgt spid="128026"/>
                                        </p:tgtEl>
                                        <p:attrNameLst>
                                          <p:attrName>ppt_w</p:attrName>
                                        </p:attrNameLst>
                                      </p:cBhvr>
                                      <p:tavLst>
                                        <p:tav tm="0">
                                          <p:val>
                                            <p:fltVal val="0"/>
                                          </p:val>
                                        </p:tav>
                                        <p:tav tm="100000">
                                          <p:val>
                                            <p:strVal val="#ppt_w"/>
                                          </p:val>
                                        </p:tav>
                                      </p:tavLst>
                                    </p:anim>
                                    <p:anim calcmode="lin" valueType="num">
                                      <p:cBhvr>
                                        <p:cTn id="61" dur="1000" fill="hold"/>
                                        <p:tgtEl>
                                          <p:spTgt spid="128026"/>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28030"/>
                                        </p:tgtEl>
                                        <p:attrNameLst>
                                          <p:attrName>style.visibility</p:attrName>
                                        </p:attrNameLst>
                                      </p:cBhvr>
                                      <p:to>
                                        <p:strVal val="visible"/>
                                      </p:to>
                                    </p:set>
                                    <p:anim calcmode="lin" valueType="num">
                                      <p:cBhvr>
                                        <p:cTn id="65" dur="1000" fill="hold"/>
                                        <p:tgtEl>
                                          <p:spTgt spid="128030"/>
                                        </p:tgtEl>
                                        <p:attrNameLst>
                                          <p:attrName>ppt_w</p:attrName>
                                        </p:attrNameLst>
                                      </p:cBhvr>
                                      <p:tavLst>
                                        <p:tav tm="0">
                                          <p:val>
                                            <p:fltVal val="0"/>
                                          </p:val>
                                        </p:tav>
                                        <p:tav tm="100000">
                                          <p:val>
                                            <p:strVal val="#ppt_w"/>
                                          </p:val>
                                        </p:tav>
                                      </p:tavLst>
                                    </p:anim>
                                    <p:anim calcmode="lin" valueType="num">
                                      <p:cBhvr>
                                        <p:cTn id="66" dur="1000" fill="hold"/>
                                        <p:tgtEl>
                                          <p:spTgt spid="128030"/>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28025"/>
                                        </p:tgtEl>
                                        <p:attrNameLst>
                                          <p:attrName>style.visibility</p:attrName>
                                        </p:attrNameLst>
                                      </p:cBhvr>
                                      <p:to>
                                        <p:strVal val="visible"/>
                                      </p:to>
                                    </p:set>
                                    <p:anim calcmode="lin" valueType="num">
                                      <p:cBhvr>
                                        <p:cTn id="71" dur="1000" fill="hold"/>
                                        <p:tgtEl>
                                          <p:spTgt spid="128025"/>
                                        </p:tgtEl>
                                        <p:attrNameLst>
                                          <p:attrName>ppt_w</p:attrName>
                                        </p:attrNameLst>
                                      </p:cBhvr>
                                      <p:tavLst>
                                        <p:tav tm="0">
                                          <p:val>
                                            <p:fltVal val="0"/>
                                          </p:val>
                                        </p:tav>
                                        <p:tav tm="100000">
                                          <p:val>
                                            <p:strVal val="#ppt_w"/>
                                          </p:val>
                                        </p:tav>
                                      </p:tavLst>
                                    </p:anim>
                                    <p:anim calcmode="lin" valueType="num">
                                      <p:cBhvr>
                                        <p:cTn id="72" dur="1000" fill="hold"/>
                                        <p:tgtEl>
                                          <p:spTgt spid="128025"/>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28027"/>
                                        </p:tgtEl>
                                        <p:attrNameLst>
                                          <p:attrName>style.visibility</p:attrName>
                                        </p:attrNameLst>
                                      </p:cBhvr>
                                      <p:to>
                                        <p:strVal val="visible"/>
                                      </p:to>
                                    </p:set>
                                    <p:anim calcmode="lin" valueType="num">
                                      <p:cBhvr>
                                        <p:cTn id="77" dur="1000" fill="hold"/>
                                        <p:tgtEl>
                                          <p:spTgt spid="128027"/>
                                        </p:tgtEl>
                                        <p:attrNameLst>
                                          <p:attrName>ppt_w</p:attrName>
                                        </p:attrNameLst>
                                      </p:cBhvr>
                                      <p:tavLst>
                                        <p:tav tm="0">
                                          <p:val>
                                            <p:fltVal val="0"/>
                                          </p:val>
                                        </p:tav>
                                        <p:tav tm="100000">
                                          <p:val>
                                            <p:strVal val="#ppt_w"/>
                                          </p:val>
                                        </p:tav>
                                      </p:tavLst>
                                    </p:anim>
                                    <p:anim calcmode="lin" valueType="num">
                                      <p:cBhvr>
                                        <p:cTn id="78" dur="1000" fill="hold"/>
                                        <p:tgtEl>
                                          <p:spTgt spid="128027"/>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28029"/>
                                        </p:tgtEl>
                                        <p:attrNameLst>
                                          <p:attrName>style.visibility</p:attrName>
                                        </p:attrNameLst>
                                      </p:cBhvr>
                                      <p:to>
                                        <p:strVal val="visible"/>
                                      </p:to>
                                    </p:set>
                                    <p:anim calcmode="lin" valueType="num">
                                      <p:cBhvr>
                                        <p:cTn id="82" dur="1000" fill="hold"/>
                                        <p:tgtEl>
                                          <p:spTgt spid="128029"/>
                                        </p:tgtEl>
                                        <p:attrNameLst>
                                          <p:attrName>ppt_w</p:attrName>
                                        </p:attrNameLst>
                                      </p:cBhvr>
                                      <p:tavLst>
                                        <p:tav tm="0">
                                          <p:val>
                                            <p:fltVal val="0"/>
                                          </p:val>
                                        </p:tav>
                                        <p:tav tm="100000">
                                          <p:val>
                                            <p:strVal val="#ppt_w"/>
                                          </p:val>
                                        </p:tav>
                                      </p:tavLst>
                                    </p:anim>
                                    <p:anim calcmode="lin" valueType="num">
                                      <p:cBhvr>
                                        <p:cTn id="83" dur="1000" fill="hold"/>
                                        <p:tgtEl>
                                          <p:spTgt spid="1280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6" grpId="0"/>
      <p:bldP spid="128017" grpId="0"/>
      <p:bldP spid="128018" grpId="0"/>
      <p:bldP spid="128019" grpId="0"/>
      <p:bldP spid="128020" grpId="0"/>
      <p:bldP spid="128021" grpId="0"/>
      <p:bldP spid="128022" grpId="0"/>
      <p:bldP spid="128023" grpId="0"/>
      <p:bldP spid="128024" grpId="0"/>
      <p:bldP spid="128025" grpId="0"/>
      <p:bldP spid="128026" grpId="0"/>
      <p:bldP spid="1280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90115" name="Picture 32" descr="pg107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85850"/>
            <a:ext cx="4152900" cy="4132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0051"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bibelzentrierte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90126"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90127"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30064"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30065"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30066"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30067"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30068" name="Text Box 20"/>
          <p:cNvSpPr txBox="1">
            <a:spLocks noChangeArrowheads="1"/>
          </p:cNvSpPr>
          <p:nvPr/>
        </p:nvSpPr>
        <p:spPr bwMode="auto">
          <a:xfrm>
            <a:off x="914400" y="5551488"/>
            <a:ext cx="1981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Treue</a:t>
            </a:r>
            <a:r>
              <a:rPr lang="en-US" sz="1300" dirty="0">
                <a:latin typeface="Trebuchet MS" charset="0"/>
              </a:rPr>
              <a:t> </a:t>
            </a:r>
            <a:r>
              <a:rPr lang="en-US" sz="1300" dirty="0" err="1">
                <a:latin typeface="Trebuchet MS" charset="0"/>
              </a:rPr>
              <a:t>zur</a:t>
            </a:r>
            <a:r>
              <a:rPr lang="en-US" sz="1300" dirty="0">
                <a:latin typeface="Trebuchet MS" charset="0"/>
              </a:rPr>
              <a:t> </a:t>
            </a:r>
            <a:r>
              <a:rPr lang="en-US" sz="1300" dirty="0" err="1">
                <a:latin typeface="Trebuchet MS" charset="0"/>
              </a:rPr>
              <a:t>Bibel</a:t>
            </a:r>
            <a:endParaRPr lang="en-US" sz="1300" dirty="0">
              <a:latin typeface="Trebuchet MS" charset="0"/>
            </a:endParaRPr>
          </a:p>
        </p:txBody>
      </p:sp>
      <p:sp>
        <p:nvSpPr>
          <p:cNvPr id="130069" name="Text Box 21"/>
          <p:cNvSpPr txBox="1">
            <a:spLocks noChangeArrowheads="1"/>
          </p:cNvSpPr>
          <p:nvPr/>
        </p:nvSpPr>
        <p:spPr bwMode="auto">
          <a:xfrm>
            <a:off x="854075" y="6084888"/>
            <a:ext cx="20574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Verkündigung</a:t>
            </a:r>
            <a:r>
              <a:rPr lang="en-US" sz="1300" dirty="0">
                <a:latin typeface="Trebuchet MS" charset="0"/>
              </a:rPr>
              <a:t> von </a:t>
            </a:r>
            <a:r>
              <a:rPr lang="en-US" sz="1300" dirty="0" err="1">
                <a:latin typeface="Trebuchet MS" charset="0"/>
              </a:rPr>
              <a:t>Gottes</a:t>
            </a:r>
            <a:r>
              <a:rPr lang="en-US" sz="1300" dirty="0">
                <a:latin typeface="Trebuchet MS" charset="0"/>
              </a:rPr>
              <a:t> Wort</a:t>
            </a:r>
          </a:p>
        </p:txBody>
      </p:sp>
      <p:sp>
        <p:nvSpPr>
          <p:cNvPr id="130070" name="Text Box 22"/>
          <p:cNvSpPr txBox="1">
            <a:spLocks noChangeArrowheads="1"/>
          </p:cNvSpPr>
          <p:nvPr/>
        </p:nvSpPr>
        <p:spPr bwMode="auto">
          <a:xfrm>
            <a:off x="28956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300" dirty="0">
                <a:latin typeface="Trebuchet MS" charset="0"/>
              </a:rPr>
              <a:t>Gottes Wort auf Bibel reduziert</a:t>
            </a:r>
            <a:endParaRPr lang="en-US" sz="1300" dirty="0">
              <a:latin typeface="Trebuchet MS" charset="0"/>
            </a:endParaRPr>
          </a:p>
        </p:txBody>
      </p:sp>
      <p:sp>
        <p:nvSpPr>
          <p:cNvPr id="130071" name="Text Box 23"/>
          <p:cNvSpPr txBox="1">
            <a:spLocks noChangeArrowheads="1"/>
          </p:cNvSpPr>
          <p:nvPr/>
        </p:nvSpPr>
        <p:spPr bwMode="auto">
          <a:xfrm>
            <a:off x="2895600" y="60848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Überbewertung</a:t>
            </a:r>
            <a:r>
              <a:rPr lang="en-US" sz="1300" dirty="0">
                <a:latin typeface="Trebuchet MS" charset="0"/>
              </a:rPr>
              <a:t> des </a:t>
            </a:r>
            <a:r>
              <a:rPr lang="en-US" sz="1300" dirty="0" err="1">
                <a:latin typeface="Trebuchet MS" charset="0"/>
              </a:rPr>
              <a:t>Verbalen</a:t>
            </a:r>
            <a:endParaRPr lang="en-US" sz="1300" dirty="0">
              <a:latin typeface="Trebuchet MS" charset="0"/>
            </a:endParaRPr>
          </a:p>
        </p:txBody>
      </p:sp>
      <p:sp>
        <p:nvSpPr>
          <p:cNvPr id="130072" name="Text Box 24"/>
          <p:cNvSpPr txBox="1">
            <a:spLocks noChangeArrowheads="1"/>
          </p:cNvSpPr>
          <p:nvPr/>
        </p:nvSpPr>
        <p:spPr bwMode="auto">
          <a:xfrm>
            <a:off x="4876800" y="5553075"/>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300" dirty="0">
                <a:latin typeface="Trebuchet MS" charset="0"/>
              </a:rPr>
              <a:t>Hören auf die innere Stimme</a:t>
            </a:r>
            <a:endParaRPr lang="en-US" sz="1300" dirty="0">
              <a:latin typeface="Trebuchet MS" charset="0"/>
            </a:endParaRPr>
          </a:p>
        </p:txBody>
      </p:sp>
      <p:sp>
        <p:nvSpPr>
          <p:cNvPr id="130073" name="Text Box 25"/>
          <p:cNvSpPr txBox="1">
            <a:spLocks noChangeArrowheads="1"/>
          </p:cNvSpPr>
          <p:nvPr/>
        </p:nvSpPr>
        <p:spPr bwMode="auto">
          <a:xfrm>
            <a:off x="4876800" y="6086475"/>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nonverbale</a:t>
            </a:r>
            <a:r>
              <a:rPr lang="en-US" sz="1300" dirty="0">
                <a:latin typeface="Trebuchet MS" charset="0"/>
              </a:rPr>
              <a:t> </a:t>
            </a:r>
            <a:r>
              <a:rPr lang="en-US" sz="1300" dirty="0" err="1">
                <a:latin typeface="Trebuchet MS" charset="0"/>
              </a:rPr>
              <a:t>Ausdrucksweisen</a:t>
            </a:r>
            <a:endParaRPr lang="en-US" sz="1300" dirty="0">
              <a:latin typeface="Trebuchet MS" charset="0"/>
            </a:endParaRPr>
          </a:p>
        </p:txBody>
      </p:sp>
      <p:sp>
        <p:nvSpPr>
          <p:cNvPr id="130074"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mystisch</a:t>
            </a:r>
            <a:endParaRPr lang="en-US" sz="1300" dirty="0">
              <a:latin typeface="Trebuchet MS" charset="0"/>
            </a:endParaRPr>
          </a:p>
        </p:txBody>
      </p:sp>
      <p:sp>
        <p:nvSpPr>
          <p:cNvPr id="130075"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sakramental</a:t>
            </a:r>
            <a:endParaRPr lang="en-US" sz="1300" dirty="0">
              <a:latin typeface="Trebuchet MS" charset="0"/>
            </a:endParaRPr>
          </a:p>
        </p:txBody>
      </p:sp>
      <p:sp>
        <p:nvSpPr>
          <p:cNvPr id="130076" name="Line 28"/>
          <p:cNvSpPr>
            <a:spLocks noChangeShapeType="1"/>
          </p:cNvSpPr>
          <p:nvPr/>
        </p:nvSpPr>
        <p:spPr bwMode="auto">
          <a:xfrm rot="11520000" flipH="1" flipV="1">
            <a:off x="3644900" y="3116263"/>
            <a:ext cx="360363"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0077" name="Line 29"/>
          <p:cNvSpPr>
            <a:spLocks noChangeShapeType="1"/>
          </p:cNvSpPr>
          <p:nvPr/>
        </p:nvSpPr>
        <p:spPr bwMode="auto">
          <a:xfrm rot="1500000" flipH="1" flipV="1">
            <a:off x="3205163" y="2895600"/>
            <a:ext cx="358775"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0078" name="Line 30"/>
          <p:cNvSpPr>
            <a:spLocks noChangeShapeType="1"/>
          </p:cNvSpPr>
          <p:nvPr/>
        </p:nvSpPr>
        <p:spPr bwMode="auto">
          <a:xfrm rot="21000000" flipH="1" flipV="1">
            <a:off x="3168650" y="3086100"/>
            <a:ext cx="360363"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90143" name="Picture 33" descr="3coys-LRp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781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61363" y="1371896"/>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42363" y="1329560"/>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81197" y="1642532"/>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4B54BA57-3D4B-3E4F-96D1-F18596D447A5}"/>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DEE9509E-0E52-DC4F-BEE2-8B3E8E18113D}"/>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647F28BA-7D4B-9347-AD2C-D11F729197C8}"/>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65909693-176E-1440-8542-4E96FB7C146A}"/>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304B308F-3AC4-0644-9573-06FA2E3B962E}"/>
              </a:ext>
            </a:extLst>
          </p:cNvPr>
          <p:cNvSpPr txBox="1">
            <a:spLocks noChangeArrowheads="1"/>
          </p:cNvSpPr>
          <p:nvPr/>
        </p:nvSpPr>
        <p:spPr bwMode="auto">
          <a:xfrm rot="10200000">
            <a:off x="770888" y="3211695"/>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3F2ED69B-0FEC-1042-BE98-0366BE4B847A}"/>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130E5308-9F38-164A-8DFB-E60017C047E1}"/>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C14B7E61-BAF7-B842-9E9B-AC9DFA2CEAE0}"/>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ABFA8C7E-F8BA-D349-A767-AEDB448E52A5}"/>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0076"/>
                                        </p:tgtEl>
                                        <p:attrNameLst>
                                          <p:attrName>style.visibility</p:attrName>
                                        </p:attrNameLst>
                                      </p:cBhvr>
                                      <p:to>
                                        <p:strVal val="visible"/>
                                      </p:to>
                                    </p:set>
                                    <p:anim calcmode="lin" valueType="num">
                                      <p:cBhvr>
                                        <p:cTn id="7" dur="1000" fill="hold"/>
                                        <p:tgtEl>
                                          <p:spTgt spid="130076"/>
                                        </p:tgtEl>
                                        <p:attrNameLst>
                                          <p:attrName>ppt_w</p:attrName>
                                        </p:attrNameLst>
                                      </p:cBhvr>
                                      <p:tavLst>
                                        <p:tav tm="0">
                                          <p:val>
                                            <p:fltVal val="0"/>
                                          </p:val>
                                        </p:tav>
                                        <p:tav tm="100000">
                                          <p:val>
                                            <p:strVal val="#ppt_w"/>
                                          </p:val>
                                        </p:tav>
                                      </p:tavLst>
                                    </p:anim>
                                    <p:anim calcmode="lin" valueType="num">
                                      <p:cBhvr>
                                        <p:cTn id="8" dur="1000" fill="hold"/>
                                        <p:tgtEl>
                                          <p:spTgt spid="13007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30064"/>
                                        </p:tgtEl>
                                        <p:attrNameLst>
                                          <p:attrName>style.visibility</p:attrName>
                                        </p:attrNameLst>
                                      </p:cBhvr>
                                      <p:to>
                                        <p:strVal val="visible"/>
                                      </p:to>
                                    </p:set>
                                    <p:anim calcmode="lin" valueType="num">
                                      <p:cBhvr>
                                        <p:cTn id="12" dur="1000" fill="hold"/>
                                        <p:tgtEl>
                                          <p:spTgt spid="130064"/>
                                        </p:tgtEl>
                                        <p:attrNameLst>
                                          <p:attrName>ppt_w</p:attrName>
                                        </p:attrNameLst>
                                      </p:cBhvr>
                                      <p:tavLst>
                                        <p:tav tm="0">
                                          <p:val>
                                            <p:fltVal val="0"/>
                                          </p:val>
                                        </p:tav>
                                        <p:tav tm="100000">
                                          <p:val>
                                            <p:strVal val="#ppt_w"/>
                                          </p:val>
                                        </p:tav>
                                      </p:tavLst>
                                    </p:anim>
                                    <p:anim calcmode="lin" valueType="num">
                                      <p:cBhvr>
                                        <p:cTn id="13" dur="1000" fill="hold"/>
                                        <p:tgtEl>
                                          <p:spTgt spid="13006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30068"/>
                                        </p:tgtEl>
                                        <p:attrNameLst>
                                          <p:attrName>style.visibility</p:attrName>
                                        </p:attrNameLst>
                                      </p:cBhvr>
                                      <p:to>
                                        <p:strVal val="visible"/>
                                      </p:to>
                                    </p:set>
                                    <p:anim calcmode="lin" valueType="num">
                                      <p:cBhvr>
                                        <p:cTn id="17" dur="1000" fill="hold"/>
                                        <p:tgtEl>
                                          <p:spTgt spid="130068"/>
                                        </p:tgtEl>
                                        <p:attrNameLst>
                                          <p:attrName>ppt_w</p:attrName>
                                        </p:attrNameLst>
                                      </p:cBhvr>
                                      <p:tavLst>
                                        <p:tav tm="0">
                                          <p:val>
                                            <p:fltVal val="0"/>
                                          </p:val>
                                        </p:tav>
                                        <p:tav tm="100000">
                                          <p:val>
                                            <p:strVal val="#ppt_w"/>
                                          </p:val>
                                        </p:tav>
                                      </p:tavLst>
                                    </p:anim>
                                    <p:anim calcmode="lin" valueType="num">
                                      <p:cBhvr>
                                        <p:cTn id="18" dur="1000" fill="hold"/>
                                        <p:tgtEl>
                                          <p:spTgt spid="130068"/>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30069"/>
                                        </p:tgtEl>
                                        <p:attrNameLst>
                                          <p:attrName>style.visibility</p:attrName>
                                        </p:attrNameLst>
                                      </p:cBhvr>
                                      <p:to>
                                        <p:strVal val="visible"/>
                                      </p:to>
                                    </p:set>
                                    <p:anim calcmode="lin" valueType="num">
                                      <p:cBhvr>
                                        <p:cTn id="22" dur="1000" fill="hold"/>
                                        <p:tgtEl>
                                          <p:spTgt spid="130069"/>
                                        </p:tgtEl>
                                        <p:attrNameLst>
                                          <p:attrName>ppt_w</p:attrName>
                                        </p:attrNameLst>
                                      </p:cBhvr>
                                      <p:tavLst>
                                        <p:tav tm="0">
                                          <p:val>
                                            <p:fltVal val="0"/>
                                          </p:val>
                                        </p:tav>
                                        <p:tav tm="100000">
                                          <p:val>
                                            <p:strVal val="#ppt_w"/>
                                          </p:val>
                                        </p:tav>
                                      </p:tavLst>
                                    </p:anim>
                                    <p:anim calcmode="lin" valueType="num">
                                      <p:cBhvr>
                                        <p:cTn id="23" dur="1000" fill="hold"/>
                                        <p:tgtEl>
                                          <p:spTgt spid="130069"/>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0065"/>
                                        </p:tgtEl>
                                        <p:attrNameLst>
                                          <p:attrName>style.visibility</p:attrName>
                                        </p:attrNameLst>
                                      </p:cBhvr>
                                      <p:to>
                                        <p:strVal val="visible"/>
                                      </p:to>
                                    </p:set>
                                    <p:anim calcmode="lin" valueType="num">
                                      <p:cBhvr>
                                        <p:cTn id="28" dur="1000" fill="hold"/>
                                        <p:tgtEl>
                                          <p:spTgt spid="130065"/>
                                        </p:tgtEl>
                                        <p:attrNameLst>
                                          <p:attrName>ppt_w</p:attrName>
                                        </p:attrNameLst>
                                      </p:cBhvr>
                                      <p:tavLst>
                                        <p:tav tm="0">
                                          <p:val>
                                            <p:fltVal val="0"/>
                                          </p:val>
                                        </p:tav>
                                        <p:tav tm="100000">
                                          <p:val>
                                            <p:strVal val="#ppt_w"/>
                                          </p:val>
                                        </p:tav>
                                      </p:tavLst>
                                    </p:anim>
                                    <p:anim calcmode="lin" valueType="num">
                                      <p:cBhvr>
                                        <p:cTn id="29" dur="1000" fill="hold"/>
                                        <p:tgtEl>
                                          <p:spTgt spid="13006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30070"/>
                                        </p:tgtEl>
                                        <p:attrNameLst>
                                          <p:attrName>style.visibility</p:attrName>
                                        </p:attrNameLst>
                                      </p:cBhvr>
                                      <p:to>
                                        <p:strVal val="visible"/>
                                      </p:to>
                                    </p:set>
                                    <p:anim calcmode="lin" valueType="num">
                                      <p:cBhvr>
                                        <p:cTn id="33" dur="1000" fill="hold"/>
                                        <p:tgtEl>
                                          <p:spTgt spid="130070"/>
                                        </p:tgtEl>
                                        <p:attrNameLst>
                                          <p:attrName>ppt_w</p:attrName>
                                        </p:attrNameLst>
                                      </p:cBhvr>
                                      <p:tavLst>
                                        <p:tav tm="0">
                                          <p:val>
                                            <p:fltVal val="0"/>
                                          </p:val>
                                        </p:tav>
                                        <p:tav tm="100000">
                                          <p:val>
                                            <p:strVal val="#ppt_w"/>
                                          </p:val>
                                        </p:tav>
                                      </p:tavLst>
                                    </p:anim>
                                    <p:anim calcmode="lin" valueType="num">
                                      <p:cBhvr>
                                        <p:cTn id="34" dur="1000" fill="hold"/>
                                        <p:tgtEl>
                                          <p:spTgt spid="13007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30071"/>
                                        </p:tgtEl>
                                        <p:attrNameLst>
                                          <p:attrName>style.visibility</p:attrName>
                                        </p:attrNameLst>
                                      </p:cBhvr>
                                      <p:to>
                                        <p:strVal val="visible"/>
                                      </p:to>
                                    </p:set>
                                    <p:anim calcmode="lin" valueType="num">
                                      <p:cBhvr>
                                        <p:cTn id="38" dur="1000" fill="hold"/>
                                        <p:tgtEl>
                                          <p:spTgt spid="130071"/>
                                        </p:tgtEl>
                                        <p:attrNameLst>
                                          <p:attrName>ppt_w</p:attrName>
                                        </p:attrNameLst>
                                      </p:cBhvr>
                                      <p:tavLst>
                                        <p:tav tm="0">
                                          <p:val>
                                            <p:fltVal val="0"/>
                                          </p:val>
                                        </p:tav>
                                        <p:tav tm="100000">
                                          <p:val>
                                            <p:strVal val="#ppt_w"/>
                                          </p:val>
                                        </p:tav>
                                      </p:tavLst>
                                    </p:anim>
                                    <p:anim calcmode="lin" valueType="num">
                                      <p:cBhvr>
                                        <p:cTn id="39" dur="1000" fill="hold"/>
                                        <p:tgtEl>
                                          <p:spTgt spid="130071"/>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30067"/>
                                        </p:tgtEl>
                                        <p:attrNameLst>
                                          <p:attrName>style.visibility</p:attrName>
                                        </p:attrNameLst>
                                      </p:cBhvr>
                                      <p:to>
                                        <p:strVal val="visible"/>
                                      </p:to>
                                    </p:set>
                                    <p:anim calcmode="lin" valueType="num">
                                      <p:cBhvr>
                                        <p:cTn id="44" dur="1000" fill="hold"/>
                                        <p:tgtEl>
                                          <p:spTgt spid="130067"/>
                                        </p:tgtEl>
                                        <p:attrNameLst>
                                          <p:attrName>ppt_w</p:attrName>
                                        </p:attrNameLst>
                                      </p:cBhvr>
                                      <p:tavLst>
                                        <p:tav tm="0">
                                          <p:val>
                                            <p:fltVal val="0"/>
                                          </p:val>
                                        </p:tav>
                                        <p:tav tm="100000">
                                          <p:val>
                                            <p:strVal val="#ppt_w"/>
                                          </p:val>
                                        </p:tav>
                                      </p:tavLst>
                                    </p:anim>
                                    <p:anim calcmode="lin" valueType="num">
                                      <p:cBhvr>
                                        <p:cTn id="45" dur="1000" fill="hold"/>
                                        <p:tgtEl>
                                          <p:spTgt spid="130067"/>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30072"/>
                                        </p:tgtEl>
                                        <p:attrNameLst>
                                          <p:attrName>style.visibility</p:attrName>
                                        </p:attrNameLst>
                                      </p:cBhvr>
                                      <p:to>
                                        <p:strVal val="visible"/>
                                      </p:to>
                                    </p:set>
                                    <p:anim calcmode="lin" valueType="num">
                                      <p:cBhvr>
                                        <p:cTn id="49" dur="1000" fill="hold"/>
                                        <p:tgtEl>
                                          <p:spTgt spid="130072"/>
                                        </p:tgtEl>
                                        <p:attrNameLst>
                                          <p:attrName>ppt_w</p:attrName>
                                        </p:attrNameLst>
                                      </p:cBhvr>
                                      <p:tavLst>
                                        <p:tav tm="0">
                                          <p:val>
                                            <p:fltVal val="0"/>
                                          </p:val>
                                        </p:tav>
                                        <p:tav tm="100000">
                                          <p:val>
                                            <p:strVal val="#ppt_w"/>
                                          </p:val>
                                        </p:tav>
                                      </p:tavLst>
                                    </p:anim>
                                    <p:anim calcmode="lin" valueType="num">
                                      <p:cBhvr>
                                        <p:cTn id="50" dur="1000" fill="hold"/>
                                        <p:tgtEl>
                                          <p:spTgt spid="130072"/>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0066"/>
                                        </p:tgtEl>
                                        <p:attrNameLst>
                                          <p:attrName>style.visibility</p:attrName>
                                        </p:attrNameLst>
                                      </p:cBhvr>
                                      <p:to>
                                        <p:strVal val="visible"/>
                                      </p:to>
                                    </p:set>
                                    <p:anim calcmode="lin" valueType="num">
                                      <p:cBhvr>
                                        <p:cTn id="55" dur="1000" fill="hold"/>
                                        <p:tgtEl>
                                          <p:spTgt spid="130066"/>
                                        </p:tgtEl>
                                        <p:attrNameLst>
                                          <p:attrName>ppt_w</p:attrName>
                                        </p:attrNameLst>
                                      </p:cBhvr>
                                      <p:tavLst>
                                        <p:tav tm="0">
                                          <p:val>
                                            <p:fltVal val="0"/>
                                          </p:val>
                                        </p:tav>
                                        <p:tav tm="100000">
                                          <p:val>
                                            <p:strVal val="#ppt_w"/>
                                          </p:val>
                                        </p:tav>
                                      </p:tavLst>
                                    </p:anim>
                                    <p:anim calcmode="lin" valueType="num">
                                      <p:cBhvr>
                                        <p:cTn id="56" dur="1000" fill="hold"/>
                                        <p:tgtEl>
                                          <p:spTgt spid="130066"/>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30074"/>
                                        </p:tgtEl>
                                        <p:attrNameLst>
                                          <p:attrName>style.visibility</p:attrName>
                                        </p:attrNameLst>
                                      </p:cBhvr>
                                      <p:to>
                                        <p:strVal val="visible"/>
                                      </p:to>
                                    </p:set>
                                    <p:anim calcmode="lin" valueType="num">
                                      <p:cBhvr>
                                        <p:cTn id="60" dur="1000" fill="hold"/>
                                        <p:tgtEl>
                                          <p:spTgt spid="130074"/>
                                        </p:tgtEl>
                                        <p:attrNameLst>
                                          <p:attrName>ppt_w</p:attrName>
                                        </p:attrNameLst>
                                      </p:cBhvr>
                                      <p:tavLst>
                                        <p:tav tm="0">
                                          <p:val>
                                            <p:fltVal val="0"/>
                                          </p:val>
                                        </p:tav>
                                        <p:tav tm="100000">
                                          <p:val>
                                            <p:strVal val="#ppt_w"/>
                                          </p:val>
                                        </p:tav>
                                      </p:tavLst>
                                    </p:anim>
                                    <p:anim calcmode="lin" valueType="num">
                                      <p:cBhvr>
                                        <p:cTn id="61" dur="1000" fill="hold"/>
                                        <p:tgtEl>
                                          <p:spTgt spid="130074"/>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30078"/>
                                        </p:tgtEl>
                                        <p:attrNameLst>
                                          <p:attrName>style.visibility</p:attrName>
                                        </p:attrNameLst>
                                      </p:cBhvr>
                                      <p:to>
                                        <p:strVal val="visible"/>
                                      </p:to>
                                    </p:set>
                                    <p:anim calcmode="lin" valueType="num">
                                      <p:cBhvr>
                                        <p:cTn id="65" dur="1000" fill="hold"/>
                                        <p:tgtEl>
                                          <p:spTgt spid="130078"/>
                                        </p:tgtEl>
                                        <p:attrNameLst>
                                          <p:attrName>ppt_w</p:attrName>
                                        </p:attrNameLst>
                                      </p:cBhvr>
                                      <p:tavLst>
                                        <p:tav tm="0">
                                          <p:val>
                                            <p:fltVal val="0"/>
                                          </p:val>
                                        </p:tav>
                                        <p:tav tm="100000">
                                          <p:val>
                                            <p:strVal val="#ppt_w"/>
                                          </p:val>
                                        </p:tav>
                                      </p:tavLst>
                                    </p:anim>
                                    <p:anim calcmode="lin" valueType="num">
                                      <p:cBhvr>
                                        <p:cTn id="66" dur="1000" fill="hold"/>
                                        <p:tgtEl>
                                          <p:spTgt spid="13007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30073"/>
                                        </p:tgtEl>
                                        <p:attrNameLst>
                                          <p:attrName>style.visibility</p:attrName>
                                        </p:attrNameLst>
                                      </p:cBhvr>
                                      <p:to>
                                        <p:strVal val="visible"/>
                                      </p:to>
                                    </p:set>
                                    <p:anim calcmode="lin" valueType="num">
                                      <p:cBhvr>
                                        <p:cTn id="71" dur="1000" fill="hold"/>
                                        <p:tgtEl>
                                          <p:spTgt spid="130073"/>
                                        </p:tgtEl>
                                        <p:attrNameLst>
                                          <p:attrName>ppt_w</p:attrName>
                                        </p:attrNameLst>
                                      </p:cBhvr>
                                      <p:tavLst>
                                        <p:tav tm="0">
                                          <p:val>
                                            <p:fltVal val="0"/>
                                          </p:val>
                                        </p:tav>
                                        <p:tav tm="100000">
                                          <p:val>
                                            <p:strVal val="#ppt_w"/>
                                          </p:val>
                                        </p:tav>
                                      </p:tavLst>
                                    </p:anim>
                                    <p:anim calcmode="lin" valueType="num">
                                      <p:cBhvr>
                                        <p:cTn id="72" dur="1000" fill="hold"/>
                                        <p:tgtEl>
                                          <p:spTgt spid="130073"/>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30075"/>
                                        </p:tgtEl>
                                        <p:attrNameLst>
                                          <p:attrName>style.visibility</p:attrName>
                                        </p:attrNameLst>
                                      </p:cBhvr>
                                      <p:to>
                                        <p:strVal val="visible"/>
                                      </p:to>
                                    </p:set>
                                    <p:anim calcmode="lin" valueType="num">
                                      <p:cBhvr>
                                        <p:cTn id="77" dur="1000" fill="hold"/>
                                        <p:tgtEl>
                                          <p:spTgt spid="130075"/>
                                        </p:tgtEl>
                                        <p:attrNameLst>
                                          <p:attrName>ppt_w</p:attrName>
                                        </p:attrNameLst>
                                      </p:cBhvr>
                                      <p:tavLst>
                                        <p:tav tm="0">
                                          <p:val>
                                            <p:fltVal val="0"/>
                                          </p:val>
                                        </p:tav>
                                        <p:tav tm="100000">
                                          <p:val>
                                            <p:strVal val="#ppt_w"/>
                                          </p:val>
                                        </p:tav>
                                      </p:tavLst>
                                    </p:anim>
                                    <p:anim calcmode="lin" valueType="num">
                                      <p:cBhvr>
                                        <p:cTn id="78" dur="1000" fill="hold"/>
                                        <p:tgtEl>
                                          <p:spTgt spid="130075"/>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30077"/>
                                        </p:tgtEl>
                                        <p:attrNameLst>
                                          <p:attrName>style.visibility</p:attrName>
                                        </p:attrNameLst>
                                      </p:cBhvr>
                                      <p:to>
                                        <p:strVal val="visible"/>
                                      </p:to>
                                    </p:set>
                                    <p:anim calcmode="lin" valueType="num">
                                      <p:cBhvr>
                                        <p:cTn id="82" dur="1000" fill="hold"/>
                                        <p:tgtEl>
                                          <p:spTgt spid="130077"/>
                                        </p:tgtEl>
                                        <p:attrNameLst>
                                          <p:attrName>ppt_w</p:attrName>
                                        </p:attrNameLst>
                                      </p:cBhvr>
                                      <p:tavLst>
                                        <p:tav tm="0">
                                          <p:val>
                                            <p:fltVal val="0"/>
                                          </p:val>
                                        </p:tav>
                                        <p:tav tm="100000">
                                          <p:val>
                                            <p:strVal val="#ppt_w"/>
                                          </p:val>
                                        </p:tav>
                                      </p:tavLst>
                                    </p:anim>
                                    <p:anim calcmode="lin" valueType="num">
                                      <p:cBhvr>
                                        <p:cTn id="83" dur="1000" fill="hold"/>
                                        <p:tgtEl>
                                          <p:spTgt spid="1300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4" grpId="0"/>
      <p:bldP spid="130065" grpId="0"/>
      <p:bldP spid="130066" grpId="0"/>
      <p:bldP spid="130067" grpId="0"/>
      <p:bldP spid="130068" grpId="0"/>
      <p:bldP spid="130069" grpId="0"/>
      <p:bldP spid="130070" grpId="0"/>
      <p:bldP spid="130071" grpId="0"/>
      <p:bldP spid="130072" grpId="0"/>
      <p:bldP spid="130073" grpId="0"/>
      <p:bldP spid="130074" grpId="0"/>
      <p:bldP spid="13007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92163" name="Picture 33" descr="pg113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85850"/>
            <a:ext cx="4164012" cy="412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2099"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missionarische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92174"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92175"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32112"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32113"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32114"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32115"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32116" name="Text Box 20"/>
          <p:cNvSpPr txBox="1">
            <a:spLocks noChangeArrowheads="1"/>
          </p:cNvSpPr>
          <p:nvPr/>
        </p:nvSpPr>
        <p:spPr bwMode="auto">
          <a:xfrm>
            <a:off x="914400" y="5551488"/>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Konzentration</a:t>
            </a:r>
            <a:r>
              <a:rPr lang="en-US" sz="1300" dirty="0">
                <a:latin typeface="Trebuchet MS" charset="0"/>
              </a:rPr>
              <a:t> auf </a:t>
            </a:r>
            <a:r>
              <a:rPr lang="en-US" sz="1300" dirty="0" err="1">
                <a:latin typeface="Trebuchet MS" charset="0"/>
              </a:rPr>
              <a:t>Kirchenferne</a:t>
            </a:r>
            <a:endParaRPr lang="en-US" sz="1300" dirty="0">
              <a:latin typeface="Trebuchet MS" charset="0"/>
            </a:endParaRPr>
          </a:p>
        </p:txBody>
      </p:sp>
      <p:sp>
        <p:nvSpPr>
          <p:cNvPr id="132117" name="Text Box 21"/>
          <p:cNvSpPr txBox="1">
            <a:spLocks noChangeArrowheads="1"/>
          </p:cNvSpPr>
          <p:nvPr/>
        </p:nvSpPr>
        <p:spPr bwMode="auto">
          <a:xfrm>
            <a:off x="854075" y="6084888"/>
            <a:ext cx="20574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Evangelisation</a:t>
            </a:r>
            <a:endParaRPr lang="en-US" sz="1300" dirty="0">
              <a:latin typeface="Trebuchet MS" charset="0"/>
            </a:endParaRPr>
          </a:p>
        </p:txBody>
      </p:sp>
      <p:sp>
        <p:nvSpPr>
          <p:cNvPr id="132118" name="Text Box 22"/>
          <p:cNvSpPr txBox="1">
            <a:spLocks noChangeArrowheads="1"/>
          </p:cNvSpPr>
          <p:nvPr/>
        </p:nvSpPr>
        <p:spPr bwMode="auto">
          <a:xfrm>
            <a:off x="28956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übermäßige</a:t>
            </a:r>
            <a:r>
              <a:rPr lang="en-US" sz="1300" dirty="0">
                <a:latin typeface="Trebuchet MS" charset="0"/>
              </a:rPr>
              <a:t> </a:t>
            </a:r>
            <a:r>
              <a:rPr lang="en-US" sz="1300" dirty="0" err="1">
                <a:latin typeface="Trebuchet MS" charset="0"/>
              </a:rPr>
              <a:t>Außenorientierung</a:t>
            </a:r>
            <a:endParaRPr lang="en-US" sz="1300" dirty="0">
              <a:latin typeface="Trebuchet MS" charset="0"/>
            </a:endParaRPr>
          </a:p>
        </p:txBody>
      </p:sp>
      <p:sp>
        <p:nvSpPr>
          <p:cNvPr id="132119" name="Text Box 23"/>
          <p:cNvSpPr txBox="1">
            <a:spLocks noChangeArrowheads="1"/>
          </p:cNvSpPr>
          <p:nvPr/>
        </p:nvSpPr>
        <p:spPr bwMode="auto">
          <a:xfrm>
            <a:off x="2895600" y="60848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Glaube</a:t>
            </a:r>
            <a:r>
              <a:rPr lang="en-US" sz="1300" dirty="0">
                <a:latin typeface="Trebuchet MS" charset="0"/>
              </a:rPr>
              <a:t> </a:t>
            </a:r>
            <a:r>
              <a:rPr lang="en-US" sz="1300" dirty="0" err="1">
                <a:latin typeface="Trebuchet MS" charset="0"/>
              </a:rPr>
              <a:t>gleich</a:t>
            </a:r>
            <a:r>
              <a:rPr lang="en-US" sz="1300" dirty="0">
                <a:latin typeface="Trebuchet MS" charset="0"/>
              </a:rPr>
              <a:t> „</a:t>
            </a:r>
            <a:r>
              <a:rPr lang="en-US" sz="1300" dirty="0" err="1">
                <a:latin typeface="Trebuchet MS" charset="0"/>
              </a:rPr>
              <a:t>Seelen</a:t>
            </a:r>
            <a:r>
              <a:rPr lang="en-US" sz="1300" dirty="0">
                <a:latin typeface="Trebuchet MS" charset="0"/>
              </a:rPr>
              <a:t> </a:t>
            </a:r>
            <a:r>
              <a:rPr lang="en-US" sz="1300" dirty="0" err="1">
                <a:latin typeface="Trebuchet MS" charset="0"/>
              </a:rPr>
              <a:t>gewinnen</a:t>
            </a:r>
            <a:r>
              <a:rPr lang="en-US" sz="1300" dirty="0">
                <a:latin typeface="Trebuchet MS" charset="0"/>
              </a:rPr>
              <a:t>“</a:t>
            </a:r>
          </a:p>
        </p:txBody>
      </p:sp>
      <p:sp>
        <p:nvSpPr>
          <p:cNvPr id="132120" name="Text Box 24"/>
          <p:cNvSpPr txBox="1">
            <a:spLocks noChangeArrowheads="1"/>
          </p:cNvSpPr>
          <p:nvPr/>
        </p:nvSpPr>
        <p:spPr bwMode="auto">
          <a:xfrm>
            <a:off x="48768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kirchliche</a:t>
            </a:r>
            <a:r>
              <a:rPr lang="en-US" sz="1300" dirty="0">
                <a:latin typeface="Trebuchet MS" charset="0"/>
              </a:rPr>
              <a:t> </a:t>
            </a:r>
            <a:r>
              <a:rPr lang="en-US" sz="1300" dirty="0" err="1">
                <a:latin typeface="Trebuchet MS" charset="0"/>
              </a:rPr>
              <a:t>Traditionen</a:t>
            </a:r>
            <a:endParaRPr lang="en-US" sz="1300" dirty="0">
              <a:latin typeface="Trebuchet MS" charset="0"/>
            </a:endParaRPr>
          </a:p>
        </p:txBody>
      </p:sp>
      <p:sp>
        <p:nvSpPr>
          <p:cNvPr id="132121" name="Text Box 25"/>
          <p:cNvSpPr txBox="1">
            <a:spLocks noChangeArrowheads="1"/>
          </p:cNvSpPr>
          <p:nvPr/>
        </p:nvSpPr>
        <p:spPr bwMode="auto">
          <a:xfrm>
            <a:off x="48768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Gottes</a:t>
            </a:r>
            <a:r>
              <a:rPr lang="en-US" sz="1300" dirty="0">
                <a:latin typeface="Trebuchet MS" charset="0"/>
              </a:rPr>
              <a:t> </a:t>
            </a:r>
            <a:r>
              <a:rPr lang="en-US" sz="1300" dirty="0" err="1">
                <a:latin typeface="Trebuchet MS" charset="0"/>
              </a:rPr>
              <a:t>Schöpfung</a:t>
            </a:r>
            <a:endParaRPr lang="en-US" sz="1300" dirty="0">
              <a:latin typeface="Trebuchet MS" charset="0"/>
            </a:endParaRPr>
          </a:p>
        </p:txBody>
      </p:sp>
      <p:sp>
        <p:nvSpPr>
          <p:cNvPr id="132122"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sakramental</a:t>
            </a:r>
            <a:endParaRPr lang="en-US" sz="1300" dirty="0">
              <a:latin typeface="Trebuchet MS" charset="0"/>
            </a:endParaRPr>
          </a:p>
        </p:txBody>
      </p:sp>
      <p:sp>
        <p:nvSpPr>
          <p:cNvPr id="132123"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sinnlich</a:t>
            </a:r>
            <a:endParaRPr lang="en-US" sz="1300" dirty="0">
              <a:latin typeface="Trebuchet MS" charset="0"/>
            </a:endParaRPr>
          </a:p>
        </p:txBody>
      </p:sp>
      <p:sp>
        <p:nvSpPr>
          <p:cNvPr id="132124" name="Line 28"/>
          <p:cNvSpPr>
            <a:spLocks noChangeShapeType="1"/>
          </p:cNvSpPr>
          <p:nvPr/>
        </p:nvSpPr>
        <p:spPr bwMode="auto">
          <a:xfrm rot="13920000" flipH="1" flipV="1">
            <a:off x="3563937" y="3257551"/>
            <a:ext cx="358775"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2125" name="Line 29"/>
          <p:cNvSpPr>
            <a:spLocks noChangeShapeType="1"/>
          </p:cNvSpPr>
          <p:nvPr/>
        </p:nvSpPr>
        <p:spPr bwMode="auto">
          <a:xfrm rot="3960000" flipH="1" flipV="1">
            <a:off x="3344862" y="2805113"/>
            <a:ext cx="358775"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2126" name="Line 30"/>
          <p:cNvSpPr>
            <a:spLocks noChangeShapeType="1"/>
          </p:cNvSpPr>
          <p:nvPr/>
        </p:nvSpPr>
        <p:spPr bwMode="auto">
          <a:xfrm rot="2280000" flipH="1" flipV="1">
            <a:off x="3192463" y="2946400"/>
            <a:ext cx="358775"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92191" name="Picture 32" descr="3coys-LRp1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2098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61363" y="1363429"/>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50830" y="1329560"/>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89664" y="1650999"/>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91AC4028-C808-D745-9B1F-51C6697E01E6}"/>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111CC691-BA93-584D-949E-1DB9A43F1362}"/>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83E5A228-B83D-C247-9A51-A527F2475ACB}"/>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CB63690D-38BF-564C-A43D-15776F7B7987}"/>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2B03FCF6-36B1-5741-A0F6-78F92042BB11}"/>
              </a:ext>
            </a:extLst>
          </p:cNvPr>
          <p:cNvSpPr txBox="1">
            <a:spLocks noChangeArrowheads="1"/>
          </p:cNvSpPr>
          <p:nvPr/>
        </p:nvSpPr>
        <p:spPr bwMode="auto">
          <a:xfrm rot="10200000">
            <a:off x="770888" y="3211695"/>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5A1AC012-391F-844A-9AE7-2928222E7D8D}"/>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B732D390-689C-5F4A-A445-F8A085577FDA}"/>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F9A95873-5BD3-6744-9BC3-656B169F03A5}"/>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4F20FEF0-3FB4-8C4C-B7C0-E495FD2DCC21}"/>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2124"/>
                                        </p:tgtEl>
                                        <p:attrNameLst>
                                          <p:attrName>style.visibility</p:attrName>
                                        </p:attrNameLst>
                                      </p:cBhvr>
                                      <p:to>
                                        <p:strVal val="visible"/>
                                      </p:to>
                                    </p:set>
                                    <p:anim calcmode="lin" valueType="num">
                                      <p:cBhvr>
                                        <p:cTn id="7" dur="1000" fill="hold"/>
                                        <p:tgtEl>
                                          <p:spTgt spid="132124"/>
                                        </p:tgtEl>
                                        <p:attrNameLst>
                                          <p:attrName>ppt_w</p:attrName>
                                        </p:attrNameLst>
                                      </p:cBhvr>
                                      <p:tavLst>
                                        <p:tav tm="0">
                                          <p:val>
                                            <p:fltVal val="0"/>
                                          </p:val>
                                        </p:tav>
                                        <p:tav tm="100000">
                                          <p:val>
                                            <p:strVal val="#ppt_w"/>
                                          </p:val>
                                        </p:tav>
                                      </p:tavLst>
                                    </p:anim>
                                    <p:anim calcmode="lin" valueType="num">
                                      <p:cBhvr>
                                        <p:cTn id="8" dur="1000" fill="hold"/>
                                        <p:tgtEl>
                                          <p:spTgt spid="1321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32112"/>
                                        </p:tgtEl>
                                        <p:attrNameLst>
                                          <p:attrName>style.visibility</p:attrName>
                                        </p:attrNameLst>
                                      </p:cBhvr>
                                      <p:to>
                                        <p:strVal val="visible"/>
                                      </p:to>
                                    </p:set>
                                    <p:anim calcmode="lin" valueType="num">
                                      <p:cBhvr>
                                        <p:cTn id="12" dur="1000" fill="hold"/>
                                        <p:tgtEl>
                                          <p:spTgt spid="132112"/>
                                        </p:tgtEl>
                                        <p:attrNameLst>
                                          <p:attrName>ppt_w</p:attrName>
                                        </p:attrNameLst>
                                      </p:cBhvr>
                                      <p:tavLst>
                                        <p:tav tm="0">
                                          <p:val>
                                            <p:fltVal val="0"/>
                                          </p:val>
                                        </p:tav>
                                        <p:tav tm="100000">
                                          <p:val>
                                            <p:strVal val="#ppt_w"/>
                                          </p:val>
                                        </p:tav>
                                      </p:tavLst>
                                    </p:anim>
                                    <p:anim calcmode="lin" valueType="num">
                                      <p:cBhvr>
                                        <p:cTn id="13" dur="1000" fill="hold"/>
                                        <p:tgtEl>
                                          <p:spTgt spid="132112"/>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32116"/>
                                        </p:tgtEl>
                                        <p:attrNameLst>
                                          <p:attrName>style.visibility</p:attrName>
                                        </p:attrNameLst>
                                      </p:cBhvr>
                                      <p:to>
                                        <p:strVal val="visible"/>
                                      </p:to>
                                    </p:set>
                                    <p:anim calcmode="lin" valueType="num">
                                      <p:cBhvr>
                                        <p:cTn id="17" dur="1000" fill="hold"/>
                                        <p:tgtEl>
                                          <p:spTgt spid="132116"/>
                                        </p:tgtEl>
                                        <p:attrNameLst>
                                          <p:attrName>ppt_w</p:attrName>
                                        </p:attrNameLst>
                                      </p:cBhvr>
                                      <p:tavLst>
                                        <p:tav tm="0">
                                          <p:val>
                                            <p:fltVal val="0"/>
                                          </p:val>
                                        </p:tav>
                                        <p:tav tm="100000">
                                          <p:val>
                                            <p:strVal val="#ppt_w"/>
                                          </p:val>
                                        </p:tav>
                                      </p:tavLst>
                                    </p:anim>
                                    <p:anim calcmode="lin" valueType="num">
                                      <p:cBhvr>
                                        <p:cTn id="18" dur="1000" fill="hold"/>
                                        <p:tgtEl>
                                          <p:spTgt spid="132116"/>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32117"/>
                                        </p:tgtEl>
                                        <p:attrNameLst>
                                          <p:attrName>style.visibility</p:attrName>
                                        </p:attrNameLst>
                                      </p:cBhvr>
                                      <p:to>
                                        <p:strVal val="visible"/>
                                      </p:to>
                                    </p:set>
                                    <p:anim calcmode="lin" valueType="num">
                                      <p:cBhvr>
                                        <p:cTn id="22" dur="1000" fill="hold"/>
                                        <p:tgtEl>
                                          <p:spTgt spid="132117"/>
                                        </p:tgtEl>
                                        <p:attrNameLst>
                                          <p:attrName>ppt_w</p:attrName>
                                        </p:attrNameLst>
                                      </p:cBhvr>
                                      <p:tavLst>
                                        <p:tav tm="0">
                                          <p:val>
                                            <p:fltVal val="0"/>
                                          </p:val>
                                        </p:tav>
                                        <p:tav tm="100000">
                                          <p:val>
                                            <p:strVal val="#ppt_w"/>
                                          </p:val>
                                        </p:tav>
                                      </p:tavLst>
                                    </p:anim>
                                    <p:anim calcmode="lin" valueType="num">
                                      <p:cBhvr>
                                        <p:cTn id="23" dur="1000" fill="hold"/>
                                        <p:tgtEl>
                                          <p:spTgt spid="13211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2113"/>
                                        </p:tgtEl>
                                        <p:attrNameLst>
                                          <p:attrName>style.visibility</p:attrName>
                                        </p:attrNameLst>
                                      </p:cBhvr>
                                      <p:to>
                                        <p:strVal val="visible"/>
                                      </p:to>
                                    </p:set>
                                    <p:anim calcmode="lin" valueType="num">
                                      <p:cBhvr>
                                        <p:cTn id="28" dur="1000" fill="hold"/>
                                        <p:tgtEl>
                                          <p:spTgt spid="132113"/>
                                        </p:tgtEl>
                                        <p:attrNameLst>
                                          <p:attrName>ppt_w</p:attrName>
                                        </p:attrNameLst>
                                      </p:cBhvr>
                                      <p:tavLst>
                                        <p:tav tm="0">
                                          <p:val>
                                            <p:fltVal val="0"/>
                                          </p:val>
                                        </p:tav>
                                        <p:tav tm="100000">
                                          <p:val>
                                            <p:strVal val="#ppt_w"/>
                                          </p:val>
                                        </p:tav>
                                      </p:tavLst>
                                    </p:anim>
                                    <p:anim calcmode="lin" valueType="num">
                                      <p:cBhvr>
                                        <p:cTn id="29" dur="1000" fill="hold"/>
                                        <p:tgtEl>
                                          <p:spTgt spid="132113"/>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32118"/>
                                        </p:tgtEl>
                                        <p:attrNameLst>
                                          <p:attrName>style.visibility</p:attrName>
                                        </p:attrNameLst>
                                      </p:cBhvr>
                                      <p:to>
                                        <p:strVal val="visible"/>
                                      </p:to>
                                    </p:set>
                                    <p:anim calcmode="lin" valueType="num">
                                      <p:cBhvr>
                                        <p:cTn id="33" dur="1000" fill="hold"/>
                                        <p:tgtEl>
                                          <p:spTgt spid="132118"/>
                                        </p:tgtEl>
                                        <p:attrNameLst>
                                          <p:attrName>ppt_w</p:attrName>
                                        </p:attrNameLst>
                                      </p:cBhvr>
                                      <p:tavLst>
                                        <p:tav tm="0">
                                          <p:val>
                                            <p:fltVal val="0"/>
                                          </p:val>
                                        </p:tav>
                                        <p:tav tm="100000">
                                          <p:val>
                                            <p:strVal val="#ppt_w"/>
                                          </p:val>
                                        </p:tav>
                                      </p:tavLst>
                                    </p:anim>
                                    <p:anim calcmode="lin" valueType="num">
                                      <p:cBhvr>
                                        <p:cTn id="34" dur="1000" fill="hold"/>
                                        <p:tgtEl>
                                          <p:spTgt spid="132118"/>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32119"/>
                                        </p:tgtEl>
                                        <p:attrNameLst>
                                          <p:attrName>style.visibility</p:attrName>
                                        </p:attrNameLst>
                                      </p:cBhvr>
                                      <p:to>
                                        <p:strVal val="visible"/>
                                      </p:to>
                                    </p:set>
                                    <p:anim calcmode="lin" valueType="num">
                                      <p:cBhvr>
                                        <p:cTn id="38" dur="1000" fill="hold"/>
                                        <p:tgtEl>
                                          <p:spTgt spid="132119"/>
                                        </p:tgtEl>
                                        <p:attrNameLst>
                                          <p:attrName>ppt_w</p:attrName>
                                        </p:attrNameLst>
                                      </p:cBhvr>
                                      <p:tavLst>
                                        <p:tav tm="0">
                                          <p:val>
                                            <p:fltVal val="0"/>
                                          </p:val>
                                        </p:tav>
                                        <p:tav tm="100000">
                                          <p:val>
                                            <p:strVal val="#ppt_w"/>
                                          </p:val>
                                        </p:tav>
                                      </p:tavLst>
                                    </p:anim>
                                    <p:anim calcmode="lin" valueType="num">
                                      <p:cBhvr>
                                        <p:cTn id="39" dur="1000" fill="hold"/>
                                        <p:tgtEl>
                                          <p:spTgt spid="132119"/>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32115"/>
                                        </p:tgtEl>
                                        <p:attrNameLst>
                                          <p:attrName>style.visibility</p:attrName>
                                        </p:attrNameLst>
                                      </p:cBhvr>
                                      <p:to>
                                        <p:strVal val="visible"/>
                                      </p:to>
                                    </p:set>
                                    <p:anim calcmode="lin" valueType="num">
                                      <p:cBhvr>
                                        <p:cTn id="44" dur="1000" fill="hold"/>
                                        <p:tgtEl>
                                          <p:spTgt spid="132115"/>
                                        </p:tgtEl>
                                        <p:attrNameLst>
                                          <p:attrName>ppt_w</p:attrName>
                                        </p:attrNameLst>
                                      </p:cBhvr>
                                      <p:tavLst>
                                        <p:tav tm="0">
                                          <p:val>
                                            <p:fltVal val="0"/>
                                          </p:val>
                                        </p:tav>
                                        <p:tav tm="100000">
                                          <p:val>
                                            <p:strVal val="#ppt_w"/>
                                          </p:val>
                                        </p:tav>
                                      </p:tavLst>
                                    </p:anim>
                                    <p:anim calcmode="lin" valueType="num">
                                      <p:cBhvr>
                                        <p:cTn id="45" dur="1000" fill="hold"/>
                                        <p:tgtEl>
                                          <p:spTgt spid="132115"/>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32120"/>
                                        </p:tgtEl>
                                        <p:attrNameLst>
                                          <p:attrName>style.visibility</p:attrName>
                                        </p:attrNameLst>
                                      </p:cBhvr>
                                      <p:to>
                                        <p:strVal val="visible"/>
                                      </p:to>
                                    </p:set>
                                    <p:anim calcmode="lin" valueType="num">
                                      <p:cBhvr>
                                        <p:cTn id="49" dur="1000" fill="hold"/>
                                        <p:tgtEl>
                                          <p:spTgt spid="132120"/>
                                        </p:tgtEl>
                                        <p:attrNameLst>
                                          <p:attrName>ppt_w</p:attrName>
                                        </p:attrNameLst>
                                      </p:cBhvr>
                                      <p:tavLst>
                                        <p:tav tm="0">
                                          <p:val>
                                            <p:fltVal val="0"/>
                                          </p:val>
                                        </p:tav>
                                        <p:tav tm="100000">
                                          <p:val>
                                            <p:strVal val="#ppt_w"/>
                                          </p:val>
                                        </p:tav>
                                      </p:tavLst>
                                    </p:anim>
                                    <p:anim calcmode="lin" valueType="num">
                                      <p:cBhvr>
                                        <p:cTn id="50" dur="1000" fill="hold"/>
                                        <p:tgtEl>
                                          <p:spTgt spid="132120"/>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2114"/>
                                        </p:tgtEl>
                                        <p:attrNameLst>
                                          <p:attrName>style.visibility</p:attrName>
                                        </p:attrNameLst>
                                      </p:cBhvr>
                                      <p:to>
                                        <p:strVal val="visible"/>
                                      </p:to>
                                    </p:set>
                                    <p:anim calcmode="lin" valueType="num">
                                      <p:cBhvr>
                                        <p:cTn id="55" dur="1000" fill="hold"/>
                                        <p:tgtEl>
                                          <p:spTgt spid="132114"/>
                                        </p:tgtEl>
                                        <p:attrNameLst>
                                          <p:attrName>ppt_w</p:attrName>
                                        </p:attrNameLst>
                                      </p:cBhvr>
                                      <p:tavLst>
                                        <p:tav tm="0">
                                          <p:val>
                                            <p:fltVal val="0"/>
                                          </p:val>
                                        </p:tav>
                                        <p:tav tm="100000">
                                          <p:val>
                                            <p:strVal val="#ppt_w"/>
                                          </p:val>
                                        </p:tav>
                                      </p:tavLst>
                                    </p:anim>
                                    <p:anim calcmode="lin" valueType="num">
                                      <p:cBhvr>
                                        <p:cTn id="56" dur="1000" fill="hold"/>
                                        <p:tgtEl>
                                          <p:spTgt spid="132114"/>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32122"/>
                                        </p:tgtEl>
                                        <p:attrNameLst>
                                          <p:attrName>style.visibility</p:attrName>
                                        </p:attrNameLst>
                                      </p:cBhvr>
                                      <p:to>
                                        <p:strVal val="visible"/>
                                      </p:to>
                                    </p:set>
                                    <p:anim calcmode="lin" valueType="num">
                                      <p:cBhvr>
                                        <p:cTn id="60" dur="1000" fill="hold"/>
                                        <p:tgtEl>
                                          <p:spTgt spid="132122"/>
                                        </p:tgtEl>
                                        <p:attrNameLst>
                                          <p:attrName>ppt_w</p:attrName>
                                        </p:attrNameLst>
                                      </p:cBhvr>
                                      <p:tavLst>
                                        <p:tav tm="0">
                                          <p:val>
                                            <p:fltVal val="0"/>
                                          </p:val>
                                        </p:tav>
                                        <p:tav tm="100000">
                                          <p:val>
                                            <p:strVal val="#ppt_w"/>
                                          </p:val>
                                        </p:tav>
                                      </p:tavLst>
                                    </p:anim>
                                    <p:anim calcmode="lin" valueType="num">
                                      <p:cBhvr>
                                        <p:cTn id="61" dur="1000" fill="hold"/>
                                        <p:tgtEl>
                                          <p:spTgt spid="132122"/>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32126"/>
                                        </p:tgtEl>
                                        <p:attrNameLst>
                                          <p:attrName>style.visibility</p:attrName>
                                        </p:attrNameLst>
                                      </p:cBhvr>
                                      <p:to>
                                        <p:strVal val="visible"/>
                                      </p:to>
                                    </p:set>
                                    <p:anim calcmode="lin" valueType="num">
                                      <p:cBhvr>
                                        <p:cTn id="65" dur="1000" fill="hold"/>
                                        <p:tgtEl>
                                          <p:spTgt spid="132126"/>
                                        </p:tgtEl>
                                        <p:attrNameLst>
                                          <p:attrName>ppt_w</p:attrName>
                                        </p:attrNameLst>
                                      </p:cBhvr>
                                      <p:tavLst>
                                        <p:tav tm="0">
                                          <p:val>
                                            <p:fltVal val="0"/>
                                          </p:val>
                                        </p:tav>
                                        <p:tav tm="100000">
                                          <p:val>
                                            <p:strVal val="#ppt_w"/>
                                          </p:val>
                                        </p:tav>
                                      </p:tavLst>
                                    </p:anim>
                                    <p:anim calcmode="lin" valueType="num">
                                      <p:cBhvr>
                                        <p:cTn id="66" dur="1000" fill="hold"/>
                                        <p:tgtEl>
                                          <p:spTgt spid="132126"/>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32121"/>
                                        </p:tgtEl>
                                        <p:attrNameLst>
                                          <p:attrName>style.visibility</p:attrName>
                                        </p:attrNameLst>
                                      </p:cBhvr>
                                      <p:to>
                                        <p:strVal val="visible"/>
                                      </p:to>
                                    </p:set>
                                    <p:anim calcmode="lin" valueType="num">
                                      <p:cBhvr>
                                        <p:cTn id="71" dur="1000" fill="hold"/>
                                        <p:tgtEl>
                                          <p:spTgt spid="132121"/>
                                        </p:tgtEl>
                                        <p:attrNameLst>
                                          <p:attrName>ppt_w</p:attrName>
                                        </p:attrNameLst>
                                      </p:cBhvr>
                                      <p:tavLst>
                                        <p:tav tm="0">
                                          <p:val>
                                            <p:fltVal val="0"/>
                                          </p:val>
                                        </p:tav>
                                        <p:tav tm="100000">
                                          <p:val>
                                            <p:strVal val="#ppt_w"/>
                                          </p:val>
                                        </p:tav>
                                      </p:tavLst>
                                    </p:anim>
                                    <p:anim calcmode="lin" valueType="num">
                                      <p:cBhvr>
                                        <p:cTn id="72" dur="1000" fill="hold"/>
                                        <p:tgtEl>
                                          <p:spTgt spid="132121"/>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32123"/>
                                        </p:tgtEl>
                                        <p:attrNameLst>
                                          <p:attrName>style.visibility</p:attrName>
                                        </p:attrNameLst>
                                      </p:cBhvr>
                                      <p:to>
                                        <p:strVal val="visible"/>
                                      </p:to>
                                    </p:set>
                                    <p:anim calcmode="lin" valueType="num">
                                      <p:cBhvr>
                                        <p:cTn id="77" dur="1000" fill="hold"/>
                                        <p:tgtEl>
                                          <p:spTgt spid="132123"/>
                                        </p:tgtEl>
                                        <p:attrNameLst>
                                          <p:attrName>ppt_w</p:attrName>
                                        </p:attrNameLst>
                                      </p:cBhvr>
                                      <p:tavLst>
                                        <p:tav tm="0">
                                          <p:val>
                                            <p:fltVal val="0"/>
                                          </p:val>
                                        </p:tav>
                                        <p:tav tm="100000">
                                          <p:val>
                                            <p:strVal val="#ppt_w"/>
                                          </p:val>
                                        </p:tav>
                                      </p:tavLst>
                                    </p:anim>
                                    <p:anim calcmode="lin" valueType="num">
                                      <p:cBhvr>
                                        <p:cTn id="78" dur="1000" fill="hold"/>
                                        <p:tgtEl>
                                          <p:spTgt spid="132123"/>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32125"/>
                                        </p:tgtEl>
                                        <p:attrNameLst>
                                          <p:attrName>style.visibility</p:attrName>
                                        </p:attrNameLst>
                                      </p:cBhvr>
                                      <p:to>
                                        <p:strVal val="visible"/>
                                      </p:to>
                                    </p:set>
                                    <p:anim calcmode="lin" valueType="num">
                                      <p:cBhvr>
                                        <p:cTn id="82" dur="1000" fill="hold"/>
                                        <p:tgtEl>
                                          <p:spTgt spid="132125"/>
                                        </p:tgtEl>
                                        <p:attrNameLst>
                                          <p:attrName>ppt_w</p:attrName>
                                        </p:attrNameLst>
                                      </p:cBhvr>
                                      <p:tavLst>
                                        <p:tav tm="0">
                                          <p:val>
                                            <p:fltVal val="0"/>
                                          </p:val>
                                        </p:tav>
                                        <p:tav tm="100000">
                                          <p:val>
                                            <p:strVal val="#ppt_w"/>
                                          </p:val>
                                        </p:tav>
                                      </p:tavLst>
                                    </p:anim>
                                    <p:anim calcmode="lin" valueType="num">
                                      <p:cBhvr>
                                        <p:cTn id="83" dur="1000" fill="hold"/>
                                        <p:tgtEl>
                                          <p:spTgt spid="132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2" grpId="0"/>
      <p:bldP spid="132113" grpId="0"/>
      <p:bldP spid="132114" grpId="0"/>
      <p:bldP spid="132115" grpId="0"/>
      <p:bldP spid="132116" grpId="0"/>
      <p:bldP spid="132117" grpId="0"/>
      <p:bldP spid="132118" grpId="0"/>
      <p:bldP spid="132119" grpId="0"/>
      <p:bldP spid="132120" grpId="0"/>
      <p:bldP spid="132121" grpId="0"/>
      <p:bldP spid="132122" grpId="0"/>
      <p:bldP spid="132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9229" name="Rectangle 13"/>
          <p:cNvSpPr>
            <a:spLocks noGrp="1" noChangeArrowheads="1"/>
          </p:cNvSpPr>
          <p:nvPr>
            <p:ph type="ctrTitle"/>
          </p:nvPr>
        </p:nvSpPr>
        <p:spPr>
          <a:xfrm>
            <a:off x="2362200" y="76200"/>
            <a:ext cx="6705600" cy="1066800"/>
          </a:xfrm>
          <a:effectLst>
            <a:outerShdw blurRad="38100" dist="12700" dir="2700000" algn="ctr" rotWithShape="0">
              <a:srgbClr val="000000">
                <a:alpha val="74998"/>
              </a:srgbClr>
            </a:outerShdw>
          </a:effectLst>
        </p:spPr>
        <p:txBody>
          <a:bodyPr>
            <a:spAutoFit/>
          </a:bodyPr>
          <a:lstStyle/>
          <a:p>
            <a:pPr algn="l" eaLnBrk="1" hangingPunct="1"/>
            <a:r>
              <a:rPr lang="de" sz="3200" dirty="0">
                <a:latin typeface="Georgia" charset="0"/>
                <a:ea typeface="ＭＳ Ｐゴシック" charset="0"/>
                <a:cs typeface="ＭＳ Ｐゴシック" charset="0"/>
              </a:rPr>
              <a:t>Leben Sie Ihrem geistlichen Stil </a:t>
            </a:r>
            <a:br>
              <a:rPr lang="de" sz="3200" dirty="0">
                <a:latin typeface="Georgia" charset="0"/>
                <a:ea typeface="ＭＳ Ｐゴシック" charset="0"/>
                <a:cs typeface="ＭＳ Ｐゴシック" charset="0"/>
              </a:rPr>
            </a:br>
            <a:r>
              <a:rPr lang="de" sz="3200" dirty="0">
                <a:latin typeface="Georgia" charset="0"/>
                <a:ea typeface="ＭＳ Ｐゴシック" charset="0"/>
                <a:cs typeface="ＭＳ Ｐゴシック" charset="0"/>
              </a:rPr>
              <a:t>gemäß?</a:t>
            </a:r>
            <a:endParaRPr lang="en-US" dirty="0">
              <a:latin typeface="Arial" charset="0"/>
              <a:ea typeface="ＭＳ Ｐゴシック" charset="0"/>
              <a:cs typeface="ＭＳ Ｐゴシック" charset="0"/>
            </a:endParaRPr>
          </a:p>
        </p:txBody>
      </p:sp>
      <p:pic>
        <p:nvPicPr>
          <p:cNvPr id="9227" name="Picture 11" descr="3coys-LRp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95400"/>
            <a:ext cx="5029200"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227"/>
                                        </p:tgtEl>
                                        <p:attrNameLst>
                                          <p:attrName>style.visibility</p:attrName>
                                        </p:attrNameLst>
                                      </p:cBhvr>
                                      <p:to>
                                        <p:strVal val="visible"/>
                                      </p:to>
                                    </p:set>
                                    <p:anim calcmode="lin" valueType="num">
                                      <p:cBhvr>
                                        <p:cTn id="7" dur="1000" fill="hold"/>
                                        <p:tgtEl>
                                          <p:spTgt spid="9227"/>
                                        </p:tgtEl>
                                        <p:attrNameLst>
                                          <p:attrName>ppt_w</p:attrName>
                                        </p:attrNameLst>
                                      </p:cBhvr>
                                      <p:tavLst>
                                        <p:tav tm="0">
                                          <p:val>
                                            <p:fltVal val="0"/>
                                          </p:val>
                                        </p:tav>
                                        <p:tav tm="100000">
                                          <p:val>
                                            <p:strVal val="#ppt_w"/>
                                          </p:val>
                                        </p:tav>
                                      </p:tavLst>
                                    </p:anim>
                                    <p:anim calcmode="lin" valueType="num">
                                      <p:cBhvr>
                                        <p:cTn id="8" dur="1000" fill="hold"/>
                                        <p:tgtEl>
                                          <p:spTgt spid="92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94211" name="Picture 33" descr="pg121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54100"/>
            <a:ext cx="4164012" cy="4129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147"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asketische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94222"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94223"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34160"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34161"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34162"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34163"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34164" name="Text Box 20"/>
          <p:cNvSpPr txBox="1">
            <a:spLocks noChangeArrowheads="1"/>
          </p:cNvSpPr>
          <p:nvPr/>
        </p:nvSpPr>
        <p:spPr bwMode="auto">
          <a:xfrm>
            <a:off x="914400" y="5551488"/>
            <a:ext cx="1981200"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Freiheit</a:t>
            </a:r>
            <a:r>
              <a:rPr lang="en-US" sz="1300" dirty="0">
                <a:latin typeface="Trebuchet MS" charset="0"/>
              </a:rPr>
              <a:t> von </a:t>
            </a:r>
            <a:r>
              <a:rPr lang="en-US" sz="1300" dirty="0" err="1">
                <a:latin typeface="Trebuchet MS" charset="0"/>
              </a:rPr>
              <a:t>Weltlichem</a:t>
            </a:r>
            <a:endParaRPr lang="en-US" sz="1300" dirty="0">
              <a:latin typeface="Trebuchet MS" charset="0"/>
            </a:endParaRPr>
          </a:p>
        </p:txBody>
      </p:sp>
      <p:sp>
        <p:nvSpPr>
          <p:cNvPr id="134165" name="Text Box 21"/>
          <p:cNvSpPr txBox="1">
            <a:spLocks noChangeArrowheads="1"/>
          </p:cNvSpPr>
          <p:nvPr/>
        </p:nvSpPr>
        <p:spPr bwMode="auto">
          <a:xfrm>
            <a:off x="854075" y="6084888"/>
            <a:ext cx="20574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Opferbereitschaft</a:t>
            </a:r>
            <a:endParaRPr lang="en-US" sz="1300" dirty="0">
              <a:latin typeface="Trebuchet MS" charset="0"/>
            </a:endParaRPr>
          </a:p>
        </p:txBody>
      </p:sp>
      <p:sp>
        <p:nvSpPr>
          <p:cNvPr id="134166" name="Text Box 22"/>
          <p:cNvSpPr txBox="1">
            <a:spLocks noChangeArrowheads="1"/>
          </p:cNvSpPr>
          <p:nvPr/>
        </p:nvSpPr>
        <p:spPr bwMode="auto">
          <a:xfrm>
            <a:off x="28956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a:latin typeface="Trebuchet MS" charset="0"/>
              </a:rPr>
              <a:t>negative </a:t>
            </a:r>
            <a:r>
              <a:rPr lang="en-US" sz="1300" dirty="0" err="1">
                <a:latin typeface="Trebuchet MS" charset="0"/>
              </a:rPr>
              <a:t>Sicht</a:t>
            </a:r>
            <a:r>
              <a:rPr lang="en-US" sz="1300" dirty="0">
                <a:latin typeface="Trebuchet MS" charset="0"/>
              </a:rPr>
              <a:t> von „Welt“</a:t>
            </a:r>
          </a:p>
        </p:txBody>
      </p:sp>
      <p:sp>
        <p:nvSpPr>
          <p:cNvPr id="134167" name="Text Box 23"/>
          <p:cNvSpPr txBox="1">
            <a:spLocks noChangeArrowheads="1"/>
          </p:cNvSpPr>
          <p:nvPr/>
        </p:nvSpPr>
        <p:spPr bwMode="auto">
          <a:xfrm>
            <a:off x="2895600" y="6084888"/>
            <a:ext cx="198120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irrationales</a:t>
            </a:r>
            <a:r>
              <a:rPr lang="en-US" sz="1300" dirty="0">
                <a:latin typeface="Trebuchet MS" charset="0"/>
              </a:rPr>
              <a:t> Leiden</a:t>
            </a:r>
          </a:p>
        </p:txBody>
      </p:sp>
      <p:sp>
        <p:nvSpPr>
          <p:cNvPr id="134168" name="Text Box 24"/>
          <p:cNvSpPr txBox="1">
            <a:spLocks noChangeArrowheads="1"/>
          </p:cNvSpPr>
          <p:nvPr/>
        </p:nvSpPr>
        <p:spPr bwMode="auto">
          <a:xfrm>
            <a:off x="4876800" y="5553075"/>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Genießen</a:t>
            </a:r>
            <a:r>
              <a:rPr lang="en-US" sz="1300" dirty="0">
                <a:latin typeface="Trebuchet MS" charset="0"/>
              </a:rPr>
              <a:t> der </a:t>
            </a:r>
            <a:r>
              <a:rPr lang="en-US" sz="1300" dirty="0" err="1">
                <a:latin typeface="Trebuchet MS" charset="0"/>
              </a:rPr>
              <a:t>Schöpfung</a:t>
            </a:r>
            <a:endParaRPr lang="en-US" sz="1300" dirty="0">
              <a:latin typeface="Trebuchet MS" charset="0"/>
            </a:endParaRPr>
          </a:p>
        </p:txBody>
      </p:sp>
      <p:sp>
        <p:nvSpPr>
          <p:cNvPr id="134169" name="Text Box 25"/>
          <p:cNvSpPr txBox="1">
            <a:spLocks noChangeArrowheads="1"/>
          </p:cNvSpPr>
          <p:nvPr/>
        </p:nvSpPr>
        <p:spPr bwMode="auto">
          <a:xfrm>
            <a:off x="4876800" y="6086475"/>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gesunder</a:t>
            </a:r>
            <a:r>
              <a:rPr lang="en-US" sz="1300" dirty="0">
                <a:latin typeface="Trebuchet MS" charset="0"/>
              </a:rPr>
              <a:t> </a:t>
            </a:r>
            <a:r>
              <a:rPr lang="en-US" sz="1300" dirty="0" err="1">
                <a:latin typeface="Trebuchet MS" charset="0"/>
              </a:rPr>
              <a:t>Menschenverstand</a:t>
            </a:r>
            <a:endParaRPr lang="en-US" sz="1300" dirty="0">
              <a:latin typeface="Trebuchet MS" charset="0"/>
            </a:endParaRPr>
          </a:p>
        </p:txBody>
      </p:sp>
      <p:sp>
        <p:nvSpPr>
          <p:cNvPr id="134170"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sinnlich</a:t>
            </a:r>
            <a:endParaRPr lang="en-US" sz="1300" dirty="0">
              <a:latin typeface="Trebuchet MS" charset="0"/>
            </a:endParaRPr>
          </a:p>
        </p:txBody>
      </p:sp>
      <p:sp>
        <p:nvSpPr>
          <p:cNvPr id="134171"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a:latin typeface="Trebuchet MS" charset="0"/>
              </a:rPr>
              <a:t>rational</a:t>
            </a:r>
          </a:p>
        </p:txBody>
      </p:sp>
      <p:sp>
        <p:nvSpPr>
          <p:cNvPr id="134172" name="Line 28"/>
          <p:cNvSpPr>
            <a:spLocks noChangeShapeType="1"/>
          </p:cNvSpPr>
          <p:nvPr/>
        </p:nvSpPr>
        <p:spPr bwMode="auto">
          <a:xfrm rot="16200000" flipH="1" flipV="1">
            <a:off x="3392487" y="3295651"/>
            <a:ext cx="358775"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4173" name="Line 29"/>
          <p:cNvSpPr>
            <a:spLocks noChangeShapeType="1"/>
          </p:cNvSpPr>
          <p:nvPr/>
        </p:nvSpPr>
        <p:spPr bwMode="auto">
          <a:xfrm rot="6600000" flipH="1" flipV="1">
            <a:off x="3517107" y="2820194"/>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4174" name="Line 30"/>
          <p:cNvSpPr>
            <a:spLocks noChangeShapeType="1"/>
          </p:cNvSpPr>
          <p:nvPr/>
        </p:nvSpPr>
        <p:spPr bwMode="auto">
          <a:xfrm rot="4620000" flipH="1" flipV="1">
            <a:off x="3280569" y="2804319"/>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94239" name="Picture 32" descr="3coys-LRp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781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52896" y="1346495"/>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67764" y="1321093"/>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2006598" y="1625598"/>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2E71101E-BBEC-124C-98CD-F5F6EF82A0C4}"/>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B8B9151B-37E6-5B4E-9A23-B576ABDE550D}"/>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0CC95485-5FED-0A45-B723-B730A512075A}"/>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2B61207F-CA4B-8E4F-A11E-4EAC62B5E44F}"/>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6EA79766-00B4-8449-97E7-060C5A5876F3}"/>
              </a:ext>
            </a:extLst>
          </p:cNvPr>
          <p:cNvSpPr txBox="1">
            <a:spLocks noChangeArrowheads="1"/>
          </p:cNvSpPr>
          <p:nvPr/>
        </p:nvSpPr>
        <p:spPr bwMode="auto">
          <a:xfrm rot="10200000">
            <a:off x="698880" y="3211695"/>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4F16AECD-BAEF-CC4D-B6D2-FC45A1C389A5}"/>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E02AAC56-3508-E444-A3CB-E6A336CA254C}"/>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A768B732-A266-7E43-89A9-E4C9674131C5}"/>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04A447E7-1FBE-DE43-9241-921CFB0EB6F1}"/>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4172"/>
                                        </p:tgtEl>
                                        <p:attrNameLst>
                                          <p:attrName>style.visibility</p:attrName>
                                        </p:attrNameLst>
                                      </p:cBhvr>
                                      <p:to>
                                        <p:strVal val="visible"/>
                                      </p:to>
                                    </p:set>
                                    <p:anim calcmode="lin" valueType="num">
                                      <p:cBhvr>
                                        <p:cTn id="7" dur="1000" fill="hold"/>
                                        <p:tgtEl>
                                          <p:spTgt spid="134172"/>
                                        </p:tgtEl>
                                        <p:attrNameLst>
                                          <p:attrName>ppt_w</p:attrName>
                                        </p:attrNameLst>
                                      </p:cBhvr>
                                      <p:tavLst>
                                        <p:tav tm="0">
                                          <p:val>
                                            <p:fltVal val="0"/>
                                          </p:val>
                                        </p:tav>
                                        <p:tav tm="100000">
                                          <p:val>
                                            <p:strVal val="#ppt_w"/>
                                          </p:val>
                                        </p:tav>
                                      </p:tavLst>
                                    </p:anim>
                                    <p:anim calcmode="lin" valueType="num">
                                      <p:cBhvr>
                                        <p:cTn id="8" dur="1000" fill="hold"/>
                                        <p:tgtEl>
                                          <p:spTgt spid="134172"/>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34160"/>
                                        </p:tgtEl>
                                        <p:attrNameLst>
                                          <p:attrName>style.visibility</p:attrName>
                                        </p:attrNameLst>
                                      </p:cBhvr>
                                      <p:to>
                                        <p:strVal val="visible"/>
                                      </p:to>
                                    </p:set>
                                    <p:anim calcmode="lin" valueType="num">
                                      <p:cBhvr>
                                        <p:cTn id="12" dur="1000" fill="hold"/>
                                        <p:tgtEl>
                                          <p:spTgt spid="134160"/>
                                        </p:tgtEl>
                                        <p:attrNameLst>
                                          <p:attrName>ppt_w</p:attrName>
                                        </p:attrNameLst>
                                      </p:cBhvr>
                                      <p:tavLst>
                                        <p:tav tm="0">
                                          <p:val>
                                            <p:fltVal val="0"/>
                                          </p:val>
                                        </p:tav>
                                        <p:tav tm="100000">
                                          <p:val>
                                            <p:strVal val="#ppt_w"/>
                                          </p:val>
                                        </p:tav>
                                      </p:tavLst>
                                    </p:anim>
                                    <p:anim calcmode="lin" valueType="num">
                                      <p:cBhvr>
                                        <p:cTn id="13" dur="1000" fill="hold"/>
                                        <p:tgtEl>
                                          <p:spTgt spid="134160"/>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34164"/>
                                        </p:tgtEl>
                                        <p:attrNameLst>
                                          <p:attrName>style.visibility</p:attrName>
                                        </p:attrNameLst>
                                      </p:cBhvr>
                                      <p:to>
                                        <p:strVal val="visible"/>
                                      </p:to>
                                    </p:set>
                                    <p:anim calcmode="lin" valueType="num">
                                      <p:cBhvr>
                                        <p:cTn id="17" dur="1000" fill="hold"/>
                                        <p:tgtEl>
                                          <p:spTgt spid="134164"/>
                                        </p:tgtEl>
                                        <p:attrNameLst>
                                          <p:attrName>ppt_w</p:attrName>
                                        </p:attrNameLst>
                                      </p:cBhvr>
                                      <p:tavLst>
                                        <p:tav tm="0">
                                          <p:val>
                                            <p:fltVal val="0"/>
                                          </p:val>
                                        </p:tav>
                                        <p:tav tm="100000">
                                          <p:val>
                                            <p:strVal val="#ppt_w"/>
                                          </p:val>
                                        </p:tav>
                                      </p:tavLst>
                                    </p:anim>
                                    <p:anim calcmode="lin" valueType="num">
                                      <p:cBhvr>
                                        <p:cTn id="18" dur="1000" fill="hold"/>
                                        <p:tgtEl>
                                          <p:spTgt spid="134164"/>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34165"/>
                                        </p:tgtEl>
                                        <p:attrNameLst>
                                          <p:attrName>style.visibility</p:attrName>
                                        </p:attrNameLst>
                                      </p:cBhvr>
                                      <p:to>
                                        <p:strVal val="visible"/>
                                      </p:to>
                                    </p:set>
                                    <p:anim calcmode="lin" valueType="num">
                                      <p:cBhvr>
                                        <p:cTn id="22" dur="1000" fill="hold"/>
                                        <p:tgtEl>
                                          <p:spTgt spid="134165"/>
                                        </p:tgtEl>
                                        <p:attrNameLst>
                                          <p:attrName>ppt_w</p:attrName>
                                        </p:attrNameLst>
                                      </p:cBhvr>
                                      <p:tavLst>
                                        <p:tav tm="0">
                                          <p:val>
                                            <p:fltVal val="0"/>
                                          </p:val>
                                        </p:tav>
                                        <p:tav tm="100000">
                                          <p:val>
                                            <p:strVal val="#ppt_w"/>
                                          </p:val>
                                        </p:tav>
                                      </p:tavLst>
                                    </p:anim>
                                    <p:anim calcmode="lin" valueType="num">
                                      <p:cBhvr>
                                        <p:cTn id="23" dur="1000" fill="hold"/>
                                        <p:tgtEl>
                                          <p:spTgt spid="134165"/>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4161"/>
                                        </p:tgtEl>
                                        <p:attrNameLst>
                                          <p:attrName>style.visibility</p:attrName>
                                        </p:attrNameLst>
                                      </p:cBhvr>
                                      <p:to>
                                        <p:strVal val="visible"/>
                                      </p:to>
                                    </p:set>
                                    <p:anim calcmode="lin" valueType="num">
                                      <p:cBhvr>
                                        <p:cTn id="28" dur="1000" fill="hold"/>
                                        <p:tgtEl>
                                          <p:spTgt spid="134161"/>
                                        </p:tgtEl>
                                        <p:attrNameLst>
                                          <p:attrName>ppt_w</p:attrName>
                                        </p:attrNameLst>
                                      </p:cBhvr>
                                      <p:tavLst>
                                        <p:tav tm="0">
                                          <p:val>
                                            <p:fltVal val="0"/>
                                          </p:val>
                                        </p:tav>
                                        <p:tav tm="100000">
                                          <p:val>
                                            <p:strVal val="#ppt_w"/>
                                          </p:val>
                                        </p:tav>
                                      </p:tavLst>
                                    </p:anim>
                                    <p:anim calcmode="lin" valueType="num">
                                      <p:cBhvr>
                                        <p:cTn id="29" dur="1000" fill="hold"/>
                                        <p:tgtEl>
                                          <p:spTgt spid="134161"/>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34166"/>
                                        </p:tgtEl>
                                        <p:attrNameLst>
                                          <p:attrName>style.visibility</p:attrName>
                                        </p:attrNameLst>
                                      </p:cBhvr>
                                      <p:to>
                                        <p:strVal val="visible"/>
                                      </p:to>
                                    </p:set>
                                    <p:anim calcmode="lin" valueType="num">
                                      <p:cBhvr>
                                        <p:cTn id="33" dur="1000" fill="hold"/>
                                        <p:tgtEl>
                                          <p:spTgt spid="134166"/>
                                        </p:tgtEl>
                                        <p:attrNameLst>
                                          <p:attrName>ppt_w</p:attrName>
                                        </p:attrNameLst>
                                      </p:cBhvr>
                                      <p:tavLst>
                                        <p:tav tm="0">
                                          <p:val>
                                            <p:fltVal val="0"/>
                                          </p:val>
                                        </p:tav>
                                        <p:tav tm="100000">
                                          <p:val>
                                            <p:strVal val="#ppt_w"/>
                                          </p:val>
                                        </p:tav>
                                      </p:tavLst>
                                    </p:anim>
                                    <p:anim calcmode="lin" valueType="num">
                                      <p:cBhvr>
                                        <p:cTn id="34" dur="1000" fill="hold"/>
                                        <p:tgtEl>
                                          <p:spTgt spid="134166"/>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34167"/>
                                        </p:tgtEl>
                                        <p:attrNameLst>
                                          <p:attrName>style.visibility</p:attrName>
                                        </p:attrNameLst>
                                      </p:cBhvr>
                                      <p:to>
                                        <p:strVal val="visible"/>
                                      </p:to>
                                    </p:set>
                                    <p:anim calcmode="lin" valueType="num">
                                      <p:cBhvr>
                                        <p:cTn id="38" dur="1000" fill="hold"/>
                                        <p:tgtEl>
                                          <p:spTgt spid="134167"/>
                                        </p:tgtEl>
                                        <p:attrNameLst>
                                          <p:attrName>ppt_w</p:attrName>
                                        </p:attrNameLst>
                                      </p:cBhvr>
                                      <p:tavLst>
                                        <p:tav tm="0">
                                          <p:val>
                                            <p:fltVal val="0"/>
                                          </p:val>
                                        </p:tav>
                                        <p:tav tm="100000">
                                          <p:val>
                                            <p:strVal val="#ppt_w"/>
                                          </p:val>
                                        </p:tav>
                                      </p:tavLst>
                                    </p:anim>
                                    <p:anim calcmode="lin" valueType="num">
                                      <p:cBhvr>
                                        <p:cTn id="39" dur="1000" fill="hold"/>
                                        <p:tgtEl>
                                          <p:spTgt spid="134167"/>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34163"/>
                                        </p:tgtEl>
                                        <p:attrNameLst>
                                          <p:attrName>style.visibility</p:attrName>
                                        </p:attrNameLst>
                                      </p:cBhvr>
                                      <p:to>
                                        <p:strVal val="visible"/>
                                      </p:to>
                                    </p:set>
                                    <p:anim calcmode="lin" valueType="num">
                                      <p:cBhvr>
                                        <p:cTn id="44" dur="1000" fill="hold"/>
                                        <p:tgtEl>
                                          <p:spTgt spid="134163"/>
                                        </p:tgtEl>
                                        <p:attrNameLst>
                                          <p:attrName>ppt_w</p:attrName>
                                        </p:attrNameLst>
                                      </p:cBhvr>
                                      <p:tavLst>
                                        <p:tav tm="0">
                                          <p:val>
                                            <p:fltVal val="0"/>
                                          </p:val>
                                        </p:tav>
                                        <p:tav tm="100000">
                                          <p:val>
                                            <p:strVal val="#ppt_w"/>
                                          </p:val>
                                        </p:tav>
                                      </p:tavLst>
                                    </p:anim>
                                    <p:anim calcmode="lin" valueType="num">
                                      <p:cBhvr>
                                        <p:cTn id="45" dur="1000" fill="hold"/>
                                        <p:tgtEl>
                                          <p:spTgt spid="134163"/>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34168"/>
                                        </p:tgtEl>
                                        <p:attrNameLst>
                                          <p:attrName>style.visibility</p:attrName>
                                        </p:attrNameLst>
                                      </p:cBhvr>
                                      <p:to>
                                        <p:strVal val="visible"/>
                                      </p:to>
                                    </p:set>
                                    <p:anim calcmode="lin" valueType="num">
                                      <p:cBhvr>
                                        <p:cTn id="49" dur="1000" fill="hold"/>
                                        <p:tgtEl>
                                          <p:spTgt spid="134168"/>
                                        </p:tgtEl>
                                        <p:attrNameLst>
                                          <p:attrName>ppt_w</p:attrName>
                                        </p:attrNameLst>
                                      </p:cBhvr>
                                      <p:tavLst>
                                        <p:tav tm="0">
                                          <p:val>
                                            <p:fltVal val="0"/>
                                          </p:val>
                                        </p:tav>
                                        <p:tav tm="100000">
                                          <p:val>
                                            <p:strVal val="#ppt_w"/>
                                          </p:val>
                                        </p:tav>
                                      </p:tavLst>
                                    </p:anim>
                                    <p:anim calcmode="lin" valueType="num">
                                      <p:cBhvr>
                                        <p:cTn id="50" dur="1000" fill="hold"/>
                                        <p:tgtEl>
                                          <p:spTgt spid="134168"/>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4162"/>
                                        </p:tgtEl>
                                        <p:attrNameLst>
                                          <p:attrName>style.visibility</p:attrName>
                                        </p:attrNameLst>
                                      </p:cBhvr>
                                      <p:to>
                                        <p:strVal val="visible"/>
                                      </p:to>
                                    </p:set>
                                    <p:anim calcmode="lin" valueType="num">
                                      <p:cBhvr>
                                        <p:cTn id="55" dur="1000" fill="hold"/>
                                        <p:tgtEl>
                                          <p:spTgt spid="134162"/>
                                        </p:tgtEl>
                                        <p:attrNameLst>
                                          <p:attrName>ppt_w</p:attrName>
                                        </p:attrNameLst>
                                      </p:cBhvr>
                                      <p:tavLst>
                                        <p:tav tm="0">
                                          <p:val>
                                            <p:fltVal val="0"/>
                                          </p:val>
                                        </p:tav>
                                        <p:tav tm="100000">
                                          <p:val>
                                            <p:strVal val="#ppt_w"/>
                                          </p:val>
                                        </p:tav>
                                      </p:tavLst>
                                    </p:anim>
                                    <p:anim calcmode="lin" valueType="num">
                                      <p:cBhvr>
                                        <p:cTn id="56" dur="1000" fill="hold"/>
                                        <p:tgtEl>
                                          <p:spTgt spid="134162"/>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34170"/>
                                        </p:tgtEl>
                                        <p:attrNameLst>
                                          <p:attrName>style.visibility</p:attrName>
                                        </p:attrNameLst>
                                      </p:cBhvr>
                                      <p:to>
                                        <p:strVal val="visible"/>
                                      </p:to>
                                    </p:set>
                                    <p:anim calcmode="lin" valueType="num">
                                      <p:cBhvr>
                                        <p:cTn id="60" dur="1000" fill="hold"/>
                                        <p:tgtEl>
                                          <p:spTgt spid="134170"/>
                                        </p:tgtEl>
                                        <p:attrNameLst>
                                          <p:attrName>ppt_w</p:attrName>
                                        </p:attrNameLst>
                                      </p:cBhvr>
                                      <p:tavLst>
                                        <p:tav tm="0">
                                          <p:val>
                                            <p:fltVal val="0"/>
                                          </p:val>
                                        </p:tav>
                                        <p:tav tm="100000">
                                          <p:val>
                                            <p:strVal val="#ppt_w"/>
                                          </p:val>
                                        </p:tav>
                                      </p:tavLst>
                                    </p:anim>
                                    <p:anim calcmode="lin" valueType="num">
                                      <p:cBhvr>
                                        <p:cTn id="61" dur="1000" fill="hold"/>
                                        <p:tgtEl>
                                          <p:spTgt spid="134170"/>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34174"/>
                                        </p:tgtEl>
                                        <p:attrNameLst>
                                          <p:attrName>style.visibility</p:attrName>
                                        </p:attrNameLst>
                                      </p:cBhvr>
                                      <p:to>
                                        <p:strVal val="visible"/>
                                      </p:to>
                                    </p:set>
                                    <p:anim calcmode="lin" valueType="num">
                                      <p:cBhvr>
                                        <p:cTn id="65" dur="1000" fill="hold"/>
                                        <p:tgtEl>
                                          <p:spTgt spid="134174"/>
                                        </p:tgtEl>
                                        <p:attrNameLst>
                                          <p:attrName>ppt_w</p:attrName>
                                        </p:attrNameLst>
                                      </p:cBhvr>
                                      <p:tavLst>
                                        <p:tav tm="0">
                                          <p:val>
                                            <p:fltVal val="0"/>
                                          </p:val>
                                        </p:tav>
                                        <p:tav tm="100000">
                                          <p:val>
                                            <p:strVal val="#ppt_w"/>
                                          </p:val>
                                        </p:tav>
                                      </p:tavLst>
                                    </p:anim>
                                    <p:anim calcmode="lin" valueType="num">
                                      <p:cBhvr>
                                        <p:cTn id="66" dur="1000" fill="hold"/>
                                        <p:tgtEl>
                                          <p:spTgt spid="134174"/>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34169"/>
                                        </p:tgtEl>
                                        <p:attrNameLst>
                                          <p:attrName>style.visibility</p:attrName>
                                        </p:attrNameLst>
                                      </p:cBhvr>
                                      <p:to>
                                        <p:strVal val="visible"/>
                                      </p:to>
                                    </p:set>
                                    <p:anim calcmode="lin" valueType="num">
                                      <p:cBhvr>
                                        <p:cTn id="71" dur="1000" fill="hold"/>
                                        <p:tgtEl>
                                          <p:spTgt spid="134169"/>
                                        </p:tgtEl>
                                        <p:attrNameLst>
                                          <p:attrName>ppt_w</p:attrName>
                                        </p:attrNameLst>
                                      </p:cBhvr>
                                      <p:tavLst>
                                        <p:tav tm="0">
                                          <p:val>
                                            <p:fltVal val="0"/>
                                          </p:val>
                                        </p:tav>
                                        <p:tav tm="100000">
                                          <p:val>
                                            <p:strVal val="#ppt_w"/>
                                          </p:val>
                                        </p:tav>
                                      </p:tavLst>
                                    </p:anim>
                                    <p:anim calcmode="lin" valueType="num">
                                      <p:cBhvr>
                                        <p:cTn id="72" dur="1000" fill="hold"/>
                                        <p:tgtEl>
                                          <p:spTgt spid="134169"/>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34171"/>
                                        </p:tgtEl>
                                        <p:attrNameLst>
                                          <p:attrName>style.visibility</p:attrName>
                                        </p:attrNameLst>
                                      </p:cBhvr>
                                      <p:to>
                                        <p:strVal val="visible"/>
                                      </p:to>
                                    </p:set>
                                    <p:anim calcmode="lin" valueType="num">
                                      <p:cBhvr>
                                        <p:cTn id="77" dur="1000" fill="hold"/>
                                        <p:tgtEl>
                                          <p:spTgt spid="134171"/>
                                        </p:tgtEl>
                                        <p:attrNameLst>
                                          <p:attrName>ppt_w</p:attrName>
                                        </p:attrNameLst>
                                      </p:cBhvr>
                                      <p:tavLst>
                                        <p:tav tm="0">
                                          <p:val>
                                            <p:fltVal val="0"/>
                                          </p:val>
                                        </p:tav>
                                        <p:tav tm="100000">
                                          <p:val>
                                            <p:strVal val="#ppt_w"/>
                                          </p:val>
                                        </p:tav>
                                      </p:tavLst>
                                    </p:anim>
                                    <p:anim calcmode="lin" valueType="num">
                                      <p:cBhvr>
                                        <p:cTn id="78" dur="1000" fill="hold"/>
                                        <p:tgtEl>
                                          <p:spTgt spid="134171"/>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34173"/>
                                        </p:tgtEl>
                                        <p:attrNameLst>
                                          <p:attrName>style.visibility</p:attrName>
                                        </p:attrNameLst>
                                      </p:cBhvr>
                                      <p:to>
                                        <p:strVal val="visible"/>
                                      </p:to>
                                    </p:set>
                                    <p:anim calcmode="lin" valueType="num">
                                      <p:cBhvr>
                                        <p:cTn id="82" dur="1000" fill="hold"/>
                                        <p:tgtEl>
                                          <p:spTgt spid="134173"/>
                                        </p:tgtEl>
                                        <p:attrNameLst>
                                          <p:attrName>ppt_w</p:attrName>
                                        </p:attrNameLst>
                                      </p:cBhvr>
                                      <p:tavLst>
                                        <p:tav tm="0">
                                          <p:val>
                                            <p:fltVal val="0"/>
                                          </p:val>
                                        </p:tav>
                                        <p:tav tm="100000">
                                          <p:val>
                                            <p:strVal val="#ppt_w"/>
                                          </p:val>
                                        </p:tav>
                                      </p:tavLst>
                                    </p:anim>
                                    <p:anim calcmode="lin" valueType="num">
                                      <p:cBhvr>
                                        <p:cTn id="83" dur="1000" fill="hold"/>
                                        <p:tgtEl>
                                          <p:spTgt spid="134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60" grpId="0"/>
      <p:bldP spid="134161" grpId="0"/>
      <p:bldP spid="134162" grpId="0"/>
      <p:bldP spid="134163" grpId="0"/>
      <p:bldP spid="134164" grpId="0"/>
      <p:bldP spid="134165" grpId="0"/>
      <p:bldP spid="134166" grpId="0"/>
      <p:bldP spid="134167" grpId="0"/>
      <p:bldP spid="134168" grpId="0"/>
      <p:bldP spid="134169" grpId="0"/>
      <p:bldP spid="134170" grpId="0"/>
      <p:bldP spid="13417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96259" name="Picture 32" descr="pg127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85850"/>
            <a:ext cx="4146550"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6195"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enthusiastische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96270"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96271"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36208"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36209"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36210"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36211"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36212" name="Text Box 20"/>
          <p:cNvSpPr txBox="1">
            <a:spLocks noChangeArrowheads="1"/>
          </p:cNvSpPr>
          <p:nvPr/>
        </p:nvSpPr>
        <p:spPr bwMode="auto">
          <a:xfrm>
            <a:off x="9144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Offenheit</a:t>
            </a:r>
            <a:r>
              <a:rPr lang="en-US" sz="1300" dirty="0">
                <a:latin typeface="Trebuchet MS" charset="0"/>
              </a:rPr>
              <a:t> </a:t>
            </a:r>
            <a:r>
              <a:rPr lang="en-US" sz="1300" dirty="0" err="1">
                <a:latin typeface="Trebuchet MS" charset="0"/>
              </a:rPr>
              <a:t>für</a:t>
            </a:r>
            <a:r>
              <a:rPr lang="en-US" sz="1300" dirty="0">
                <a:latin typeface="Trebuchet MS" charset="0"/>
              </a:rPr>
              <a:t> das </a:t>
            </a:r>
            <a:r>
              <a:rPr lang="en-US" sz="1300" dirty="0" err="1">
                <a:latin typeface="Trebuchet MS" charset="0"/>
              </a:rPr>
              <a:t>Übernatürliche</a:t>
            </a:r>
            <a:endParaRPr lang="en-US" sz="1300" dirty="0">
              <a:latin typeface="Trebuchet MS" charset="0"/>
            </a:endParaRPr>
          </a:p>
        </p:txBody>
      </p:sp>
      <p:sp>
        <p:nvSpPr>
          <p:cNvPr id="136213" name="Text Box 21"/>
          <p:cNvSpPr txBox="1">
            <a:spLocks noChangeArrowheads="1"/>
          </p:cNvSpPr>
          <p:nvPr/>
        </p:nvSpPr>
        <p:spPr bwMode="auto">
          <a:xfrm>
            <a:off x="854075" y="6084888"/>
            <a:ext cx="20574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Erleben</a:t>
            </a:r>
            <a:r>
              <a:rPr lang="en-US" sz="1300" dirty="0">
                <a:latin typeface="Trebuchet MS" charset="0"/>
              </a:rPr>
              <a:t> von </a:t>
            </a:r>
            <a:r>
              <a:rPr lang="en-US" sz="1300" dirty="0" err="1">
                <a:latin typeface="Trebuchet MS" charset="0"/>
              </a:rPr>
              <a:t>Gottes</a:t>
            </a:r>
            <a:r>
              <a:rPr lang="en-US" sz="1300" dirty="0">
                <a:latin typeface="Trebuchet MS" charset="0"/>
              </a:rPr>
              <a:t> </a:t>
            </a:r>
            <a:r>
              <a:rPr lang="en-US" sz="1300" dirty="0" err="1">
                <a:latin typeface="Trebuchet MS" charset="0"/>
              </a:rPr>
              <a:t>Macht</a:t>
            </a:r>
            <a:endParaRPr lang="en-US" sz="1300" dirty="0">
              <a:latin typeface="Trebuchet MS" charset="0"/>
            </a:endParaRPr>
          </a:p>
        </p:txBody>
      </p:sp>
      <p:sp>
        <p:nvSpPr>
          <p:cNvPr id="136214" name="Text Box 22"/>
          <p:cNvSpPr txBox="1">
            <a:spLocks noChangeArrowheads="1"/>
          </p:cNvSpPr>
          <p:nvPr/>
        </p:nvSpPr>
        <p:spPr bwMode="auto">
          <a:xfrm>
            <a:off x="28956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a:latin typeface="Trebuchet MS" charset="0"/>
              </a:rPr>
              <a:t>negative </a:t>
            </a:r>
            <a:r>
              <a:rPr lang="en-US" sz="1300" dirty="0" err="1">
                <a:latin typeface="Trebuchet MS" charset="0"/>
              </a:rPr>
              <a:t>Sicht</a:t>
            </a:r>
            <a:r>
              <a:rPr lang="en-US" sz="1300" dirty="0">
                <a:latin typeface="Trebuchet MS" charset="0"/>
              </a:rPr>
              <a:t> des </a:t>
            </a:r>
            <a:r>
              <a:rPr lang="en-US" sz="1300" dirty="0" err="1">
                <a:latin typeface="Trebuchet MS" charset="0"/>
              </a:rPr>
              <a:t>Natürlichen</a:t>
            </a:r>
            <a:endParaRPr lang="en-US" sz="1300" dirty="0">
              <a:latin typeface="Trebuchet MS" charset="0"/>
            </a:endParaRPr>
          </a:p>
        </p:txBody>
      </p:sp>
      <p:sp>
        <p:nvSpPr>
          <p:cNvPr id="136215" name="Text Box 23"/>
          <p:cNvSpPr txBox="1">
            <a:spLocks noChangeArrowheads="1"/>
          </p:cNvSpPr>
          <p:nvPr/>
        </p:nvSpPr>
        <p:spPr bwMode="auto">
          <a:xfrm>
            <a:off x="2895600" y="60848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Empfänglichkeit</a:t>
            </a:r>
            <a:r>
              <a:rPr lang="en-US" sz="1300" dirty="0">
                <a:latin typeface="Trebuchet MS" charset="0"/>
              </a:rPr>
              <a:t> </a:t>
            </a:r>
            <a:r>
              <a:rPr lang="en-US" sz="1300" dirty="0" err="1">
                <a:latin typeface="Trebuchet MS" charset="0"/>
              </a:rPr>
              <a:t>für</a:t>
            </a:r>
            <a:r>
              <a:rPr lang="en-US" sz="1300" dirty="0">
                <a:latin typeface="Trebuchet MS" charset="0"/>
              </a:rPr>
              <a:t> </a:t>
            </a:r>
            <a:r>
              <a:rPr lang="en-US" sz="1300" dirty="0" err="1">
                <a:latin typeface="Trebuchet MS" charset="0"/>
              </a:rPr>
              <a:t>Unbiblisches</a:t>
            </a:r>
            <a:endParaRPr lang="en-US" sz="1300" dirty="0">
              <a:latin typeface="Trebuchet MS" charset="0"/>
            </a:endParaRPr>
          </a:p>
        </p:txBody>
      </p:sp>
      <p:sp>
        <p:nvSpPr>
          <p:cNvPr id="136216" name="Text Box 24"/>
          <p:cNvSpPr txBox="1">
            <a:spLocks noChangeArrowheads="1"/>
          </p:cNvSpPr>
          <p:nvPr/>
        </p:nvSpPr>
        <p:spPr bwMode="auto">
          <a:xfrm>
            <a:off x="4876800" y="5553075"/>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wissenschaftliche</a:t>
            </a:r>
            <a:r>
              <a:rPr lang="en-US" sz="1300" dirty="0">
                <a:latin typeface="Trebuchet MS" charset="0"/>
              </a:rPr>
              <a:t> </a:t>
            </a:r>
            <a:r>
              <a:rPr lang="en-US" sz="1300" dirty="0" err="1">
                <a:latin typeface="Trebuchet MS" charset="0"/>
              </a:rPr>
              <a:t>Begründungen</a:t>
            </a:r>
            <a:endParaRPr lang="en-US" sz="1300" dirty="0">
              <a:latin typeface="Trebuchet MS" charset="0"/>
            </a:endParaRPr>
          </a:p>
        </p:txBody>
      </p:sp>
      <p:sp>
        <p:nvSpPr>
          <p:cNvPr id="136217" name="Text Box 25"/>
          <p:cNvSpPr txBox="1">
            <a:spLocks noChangeArrowheads="1"/>
          </p:cNvSpPr>
          <p:nvPr/>
        </p:nvSpPr>
        <p:spPr bwMode="auto">
          <a:xfrm>
            <a:off x="48768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gesunde</a:t>
            </a:r>
            <a:r>
              <a:rPr lang="en-US" sz="1300" dirty="0">
                <a:latin typeface="Trebuchet MS" charset="0"/>
              </a:rPr>
              <a:t> </a:t>
            </a:r>
            <a:r>
              <a:rPr lang="en-US" sz="1300" dirty="0" err="1">
                <a:latin typeface="Trebuchet MS" charset="0"/>
              </a:rPr>
              <a:t>Lehre</a:t>
            </a:r>
            <a:endParaRPr lang="en-US" sz="1300" dirty="0">
              <a:latin typeface="Trebuchet MS" charset="0"/>
            </a:endParaRPr>
          </a:p>
        </p:txBody>
      </p:sp>
      <p:sp>
        <p:nvSpPr>
          <p:cNvPr id="136218"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a:latin typeface="Trebuchet MS" charset="0"/>
              </a:rPr>
              <a:t>rational</a:t>
            </a:r>
          </a:p>
        </p:txBody>
      </p:sp>
      <p:sp>
        <p:nvSpPr>
          <p:cNvPr id="136219"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rechtgläubig</a:t>
            </a:r>
            <a:endParaRPr lang="en-US" sz="1300" dirty="0">
              <a:latin typeface="Trebuchet MS" charset="0"/>
            </a:endParaRPr>
          </a:p>
        </p:txBody>
      </p:sp>
      <p:sp>
        <p:nvSpPr>
          <p:cNvPr id="136220" name="Line 28"/>
          <p:cNvSpPr>
            <a:spLocks noChangeShapeType="1"/>
          </p:cNvSpPr>
          <p:nvPr/>
        </p:nvSpPr>
        <p:spPr bwMode="auto">
          <a:xfrm rot="18600000" flipH="1" flipV="1">
            <a:off x="3237707" y="3245644"/>
            <a:ext cx="360362"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6221" name="Line 29"/>
          <p:cNvSpPr>
            <a:spLocks noChangeShapeType="1"/>
          </p:cNvSpPr>
          <p:nvPr/>
        </p:nvSpPr>
        <p:spPr bwMode="auto">
          <a:xfrm rot="9000000" flipH="1" flipV="1">
            <a:off x="3649663" y="2976563"/>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6222" name="Line 30"/>
          <p:cNvSpPr>
            <a:spLocks noChangeShapeType="1"/>
          </p:cNvSpPr>
          <p:nvPr/>
        </p:nvSpPr>
        <p:spPr bwMode="auto">
          <a:xfrm rot="7020000" flipH="1" flipV="1">
            <a:off x="3492500" y="2794001"/>
            <a:ext cx="358775"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96287" name="Picture 33" descr="3coys-LRp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463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52896" y="1371896"/>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42363" y="1329560"/>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81197" y="1650999"/>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DCDC41D1-5199-5E40-B803-77A094A55515}"/>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502D85E8-AA19-BA45-9D42-97BF73CA622D}"/>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686399FA-6D76-5F41-A7B1-7E7299F9111C}"/>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73E819A5-06F6-6340-BEEE-AC5F3DCA960E}"/>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705AFCF2-03D1-2847-AFA7-CE100E91A4DC}"/>
              </a:ext>
            </a:extLst>
          </p:cNvPr>
          <p:cNvSpPr txBox="1">
            <a:spLocks noChangeArrowheads="1"/>
          </p:cNvSpPr>
          <p:nvPr/>
        </p:nvSpPr>
        <p:spPr bwMode="auto">
          <a:xfrm rot="10200000">
            <a:off x="698880" y="3211695"/>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372C6C97-24BF-654C-955A-EA27DF3435F9}"/>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E7CF7387-F66E-614A-A95B-02765F3208DB}"/>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99C91A11-5836-284E-A14A-58EEA87CD555}"/>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DEC8E060-727B-2042-996C-5DD98E92CE9E}"/>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6220"/>
                                        </p:tgtEl>
                                        <p:attrNameLst>
                                          <p:attrName>style.visibility</p:attrName>
                                        </p:attrNameLst>
                                      </p:cBhvr>
                                      <p:to>
                                        <p:strVal val="visible"/>
                                      </p:to>
                                    </p:set>
                                    <p:anim calcmode="lin" valueType="num">
                                      <p:cBhvr>
                                        <p:cTn id="7" dur="1000" fill="hold"/>
                                        <p:tgtEl>
                                          <p:spTgt spid="136220"/>
                                        </p:tgtEl>
                                        <p:attrNameLst>
                                          <p:attrName>ppt_w</p:attrName>
                                        </p:attrNameLst>
                                      </p:cBhvr>
                                      <p:tavLst>
                                        <p:tav tm="0">
                                          <p:val>
                                            <p:fltVal val="0"/>
                                          </p:val>
                                        </p:tav>
                                        <p:tav tm="100000">
                                          <p:val>
                                            <p:strVal val="#ppt_w"/>
                                          </p:val>
                                        </p:tav>
                                      </p:tavLst>
                                    </p:anim>
                                    <p:anim calcmode="lin" valueType="num">
                                      <p:cBhvr>
                                        <p:cTn id="8" dur="1000" fill="hold"/>
                                        <p:tgtEl>
                                          <p:spTgt spid="136220"/>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36208"/>
                                        </p:tgtEl>
                                        <p:attrNameLst>
                                          <p:attrName>style.visibility</p:attrName>
                                        </p:attrNameLst>
                                      </p:cBhvr>
                                      <p:to>
                                        <p:strVal val="visible"/>
                                      </p:to>
                                    </p:set>
                                    <p:anim calcmode="lin" valueType="num">
                                      <p:cBhvr>
                                        <p:cTn id="12" dur="1000" fill="hold"/>
                                        <p:tgtEl>
                                          <p:spTgt spid="136208"/>
                                        </p:tgtEl>
                                        <p:attrNameLst>
                                          <p:attrName>ppt_w</p:attrName>
                                        </p:attrNameLst>
                                      </p:cBhvr>
                                      <p:tavLst>
                                        <p:tav tm="0">
                                          <p:val>
                                            <p:fltVal val="0"/>
                                          </p:val>
                                        </p:tav>
                                        <p:tav tm="100000">
                                          <p:val>
                                            <p:strVal val="#ppt_w"/>
                                          </p:val>
                                        </p:tav>
                                      </p:tavLst>
                                    </p:anim>
                                    <p:anim calcmode="lin" valueType="num">
                                      <p:cBhvr>
                                        <p:cTn id="13" dur="1000" fill="hold"/>
                                        <p:tgtEl>
                                          <p:spTgt spid="13620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36212"/>
                                        </p:tgtEl>
                                        <p:attrNameLst>
                                          <p:attrName>style.visibility</p:attrName>
                                        </p:attrNameLst>
                                      </p:cBhvr>
                                      <p:to>
                                        <p:strVal val="visible"/>
                                      </p:to>
                                    </p:set>
                                    <p:anim calcmode="lin" valueType="num">
                                      <p:cBhvr>
                                        <p:cTn id="17" dur="1000" fill="hold"/>
                                        <p:tgtEl>
                                          <p:spTgt spid="136212"/>
                                        </p:tgtEl>
                                        <p:attrNameLst>
                                          <p:attrName>ppt_w</p:attrName>
                                        </p:attrNameLst>
                                      </p:cBhvr>
                                      <p:tavLst>
                                        <p:tav tm="0">
                                          <p:val>
                                            <p:fltVal val="0"/>
                                          </p:val>
                                        </p:tav>
                                        <p:tav tm="100000">
                                          <p:val>
                                            <p:strVal val="#ppt_w"/>
                                          </p:val>
                                        </p:tav>
                                      </p:tavLst>
                                    </p:anim>
                                    <p:anim calcmode="lin" valueType="num">
                                      <p:cBhvr>
                                        <p:cTn id="18" dur="1000" fill="hold"/>
                                        <p:tgtEl>
                                          <p:spTgt spid="13621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36213"/>
                                        </p:tgtEl>
                                        <p:attrNameLst>
                                          <p:attrName>style.visibility</p:attrName>
                                        </p:attrNameLst>
                                      </p:cBhvr>
                                      <p:to>
                                        <p:strVal val="visible"/>
                                      </p:to>
                                    </p:set>
                                    <p:anim calcmode="lin" valueType="num">
                                      <p:cBhvr>
                                        <p:cTn id="22" dur="1000" fill="hold"/>
                                        <p:tgtEl>
                                          <p:spTgt spid="136213"/>
                                        </p:tgtEl>
                                        <p:attrNameLst>
                                          <p:attrName>ppt_w</p:attrName>
                                        </p:attrNameLst>
                                      </p:cBhvr>
                                      <p:tavLst>
                                        <p:tav tm="0">
                                          <p:val>
                                            <p:fltVal val="0"/>
                                          </p:val>
                                        </p:tav>
                                        <p:tav tm="100000">
                                          <p:val>
                                            <p:strVal val="#ppt_w"/>
                                          </p:val>
                                        </p:tav>
                                      </p:tavLst>
                                    </p:anim>
                                    <p:anim calcmode="lin" valueType="num">
                                      <p:cBhvr>
                                        <p:cTn id="23" dur="1000" fill="hold"/>
                                        <p:tgtEl>
                                          <p:spTgt spid="136213"/>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6209"/>
                                        </p:tgtEl>
                                        <p:attrNameLst>
                                          <p:attrName>style.visibility</p:attrName>
                                        </p:attrNameLst>
                                      </p:cBhvr>
                                      <p:to>
                                        <p:strVal val="visible"/>
                                      </p:to>
                                    </p:set>
                                    <p:anim calcmode="lin" valueType="num">
                                      <p:cBhvr>
                                        <p:cTn id="28" dur="1000" fill="hold"/>
                                        <p:tgtEl>
                                          <p:spTgt spid="136209"/>
                                        </p:tgtEl>
                                        <p:attrNameLst>
                                          <p:attrName>ppt_w</p:attrName>
                                        </p:attrNameLst>
                                      </p:cBhvr>
                                      <p:tavLst>
                                        <p:tav tm="0">
                                          <p:val>
                                            <p:fltVal val="0"/>
                                          </p:val>
                                        </p:tav>
                                        <p:tav tm="100000">
                                          <p:val>
                                            <p:strVal val="#ppt_w"/>
                                          </p:val>
                                        </p:tav>
                                      </p:tavLst>
                                    </p:anim>
                                    <p:anim calcmode="lin" valueType="num">
                                      <p:cBhvr>
                                        <p:cTn id="29" dur="1000" fill="hold"/>
                                        <p:tgtEl>
                                          <p:spTgt spid="136209"/>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36214"/>
                                        </p:tgtEl>
                                        <p:attrNameLst>
                                          <p:attrName>style.visibility</p:attrName>
                                        </p:attrNameLst>
                                      </p:cBhvr>
                                      <p:to>
                                        <p:strVal val="visible"/>
                                      </p:to>
                                    </p:set>
                                    <p:anim calcmode="lin" valueType="num">
                                      <p:cBhvr>
                                        <p:cTn id="33" dur="1000" fill="hold"/>
                                        <p:tgtEl>
                                          <p:spTgt spid="136214"/>
                                        </p:tgtEl>
                                        <p:attrNameLst>
                                          <p:attrName>ppt_w</p:attrName>
                                        </p:attrNameLst>
                                      </p:cBhvr>
                                      <p:tavLst>
                                        <p:tav tm="0">
                                          <p:val>
                                            <p:fltVal val="0"/>
                                          </p:val>
                                        </p:tav>
                                        <p:tav tm="100000">
                                          <p:val>
                                            <p:strVal val="#ppt_w"/>
                                          </p:val>
                                        </p:tav>
                                      </p:tavLst>
                                    </p:anim>
                                    <p:anim calcmode="lin" valueType="num">
                                      <p:cBhvr>
                                        <p:cTn id="34" dur="1000" fill="hold"/>
                                        <p:tgtEl>
                                          <p:spTgt spid="136214"/>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36215"/>
                                        </p:tgtEl>
                                        <p:attrNameLst>
                                          <p:attrName>style.visibility</p:attrName>
                                        </p:attrNameLst>
                                      </p:cBhvr>
                                      <p:to>
                                        <p:strVal val="visible"/>
                                      </p:to>
                                    </p:set>
                                    <p:anim calcmode="lin" valueType="num">
                                      <p:cBhvr>
                                        <p:cTn id="38" dur="1000" fill="hold"/>
                                        <p:tgtEl>
                                          <p:spTgt spid="136215"/>
                                        </p:tgtEl>
                                        <p:attrNameLst>
                                          <p:attrName>ppt_w</p:attrName>
                                        </p:attrNameLst>
                                      </p:cBhvr>
                                      <p:tavLst>
                                        <p:tav tm="0">
                                          <p:val>
                                            <p:fltVal val="0"/>
                                          </p:val>
                                        </p:tav>
                                        <p:tav tm="100000">
                                          <p:val>
                                            <p:strVal val="#ppt_w"/>
                                          </p:val>
                                        </p:tav>
                                      </p:tavLst>
                                    </p:anim>
                                    <p:anim calcmode="lin" valueType="num">
                                      <p:cBhvr>
                                        <p:cTn id="39" dur="1000" fill="hold"/>
                                        <p:tgtEl>
                                          <p:spTgt spid="136215"/>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36211"/>
                                        </p:tgtEl>
                                        <p:attrNameLst>
                                          <p:attrName>style.visibility</p:attrName>
                                        </p:attrNameLst>
                                      </p:cBhvr>
                                      <p:to>
                                        <p:strVal val="visible"/>
                                      </p:to>
                                    </p:set>
                                    <p:anim calcmode="lin" valueType="num">
                                      <p:cBhvr>
                                        <p:cTn id="44" dur="1000" fill="hold"/>
                                        <p:tgtEl>
                                          <p:spTgt spid="136211"/>
                                        </p:tgtEl>
                                        <p:attrNameLst>
                                          <p:attrName>ppt_w</p:attrName>
                                        </p:attrNameLst>
                                      </p:cBhvr>
                                      <p:tavLst>
                                        <p:tav tm="0">
                                          <p:val>
                                            <p:fltVal val="0"/>
                                          </p:val>
                                        </p:tav>
                                        <p:tav tm="100000">
                                          <p:val>
                                            <p:strVal val="#ppt_w"/>
                                          </p:val>
                                        </p:tav>
                                      </p:tavLst>
                                    </p:anim>
                                    <p:anim calcmode="lin" valueType="num">
                                      <p:cBhvr>
                                        <p:cTn id="45" dur="1000" fill="hold"/>
                                        <p:tgtEl>
                                          <p:spTgt spid="13621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36216"/>
                                        </p:tgtEl>
                                        <p:attrNameLst>
                                          <p:attrName>style.visibility</p:attrName>
                                        </p:attrNameLst>
                                      </p:cBhvr>
                                      <p:to>
                                        <p:strVal val="visible"/>
                                      </p:to>
                                    </p:set>
                                    <p:anim calcmode="lin" valueType="num">
                                      <p:cBhvr>
                                        <p:cTn id="49" dur="1000" fill="hold"/>
                                        <p:tgtEl>
                                          <p:spTgt spid="136216"/>
                                        </p:tgtEl>
                                        <p:attrNameLst>
                                          <p:attrName>ppt_w</p:attrName>
                                        </p:attrNameLst>
                                      </p:cBhvr>
                                      <p:tavLst>
                                        <p:tav tm="0">
                                          <p:val>
                                            <p:fltVal val="0"/>
                                          </p:val>
                                        </p:tav>
                                        <p:tav tm="100000">
                                          <p:val>
                                            <p:strVal val="#ppt_w"/>
                                          </p:val>
                                        </p:tav>
                                      </p:tavLst>
                                    </p:anim>
                                    <p:anim calcmode="lin" valueType="num">
                                      <p:cBhvr>
                                        <p:cTn id="50" dur="1000" fill="hold"/>
                                        <p:tgtEl>
                                          <p:spTgt spid="13621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6210"/>
                                        </p:tgtEl>
                                        <p:attrNameLst>
                                          <p:attrName>style.visibility</p:attrName>
                                        </p:attrNameLst>
                                      </p:cBhvr>
                                      <p:to>
                                        <p:strVal val="visible"/>
                                      </p:to>
                                    </p:set>
                                    <p:anim calcmode="lin" valueType="num">
                                      <p:cBhvr>
                                        <p:cTn id="55" dur="1000" fill="hold"/>
                                        <p:tgtEl>
                                          <p:spTgt spid="136210"/>
                                        </p:tgtEl>
                                        <p:attrNameLst>
                                          <p:attrName>ppt_w</p:attrName>
                                        </p:attrNameLst>
                                      </p:cBhvr>
                                      <p:tavLst>
                                        <p:tav tm="0">
                                          <p:val>
                                            <p:fltVal val="0"/>
                                          </p:val>
                                        </p:tav>
                                        <p:tav tm="100000">
                                          <p:val>
                                            <p:strVal val="#ppt_w"/>
                                          </p:val>
                                        </p:tav>
                                      </p:tavLst>
                                    </p:anim>
                                    <p:anim calcmode="lin" valueType="num">
                                      <p:cBhvr>
                                        <p:cTn id="56" dur="1000" fill="hold"/>
                                        <p:tgtEl>
                                          <p:spTgt spid="136210"/>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36218"/>
                                        </p:tgtEl>
                                        <p:attrNameLst>
                                          <p:attrName>style.visibility</p:attrName>
                                        </p:attrNameLst>
                                      </p:cBhvr>
                                      <p:to>
                                        <p:strVal val="visible"/>
                                      </p:to>
                                    </p:set>
                                    <p:anim calcmode="lin" valueType="num">
                                      <p:cBhvr>
                                        <p:cTn id="60" dur="1000" fill="hold"/>
                                        <p:tgtEl>
                                          <p:spTgt spid="136218"/>
                                        </p:tgtEl>
                                        <p:attrNameLst>
                                          <p:attrName>ppt_w</p:attrName>
                                        </p:attrNameLst>
                                      </p:cBhvr>
                                      <p:tavLst>
                                        <p:tav tm="0">
                                          <p:val>
                                            <p:fltVal val="0"/>
                                          </p:val>
                                        </p:tav>
                                        <p:tav tm="100000">
                                          <p:val>
                                            <p:strVal val="#ppt_w"/>
                                          </p:val>
                                        </p:tav>
                                      </p:tavLst>
                                    </p:anim>
                                    <p:anim calcmode="lin" valueType="num">
                                      <p:cBhvr>
                                        <p:cTn id="61" dur="1000" fill="hold"/>
                                        <p:tgtEl>
                                          <p:spTgt spid="136218"/>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36222"/>
                                        </p:tgtEl>
                                        <p:attrNameLst>
                                          <p:attrName>style.visibility</p:attrName>
                                        </p:attrNameLst>
                                      </p:cBhvr>
                                      <p:to>
                                        <p:strVal val="visible"/>
                                      </p:to>
                                    </p:set>
                                    <p:anim calcmode="lin" valueType="num">
                                      <p:cBhvr>
                                        <p:cTn id="65" dur="1000" fill="hold"/>
                                        <p:tgtEl>
                                          <p:spTgt spid="136222"/>
                                        </p:tgtEl>
                                        <p:attrNameLst>
                                          <p:attrName>ppt_w</p:attrName>
                                        </p:attrNameLst>
                                      </p:cBhvr>
                                      <p:tavLst>
                                        <p:tav tm="0">
                                          <p:val>
                                            <p:fltVal val="0"/>
                                          </p:val>
                                        </p:tav>
                                        <p:tav tm="100000">
                                          <p:val>
                                            <p:strVal val="#ppt_w"/>
                                          </p:val>
                                        </p:tav>
                                      </p:tavLst>
                                    </p:anim>
                                    <p:anim calcmode="lin" valueType="num">
                                      <p:cBhvr>
                                        <p:cTn id="66" dur="1000" fill="hold"/>
                                        <p:tgtEl>
                                          <p:spTgt spid="136222"/>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36217"/>
                                        </p:tgtEl>
                                        <p:attrNameLst>
                                          <p:attrName>style.visibility</p:attrName>
                                        </p:attrNameLst>
                                      </p:cBhvr>
                                      <p:to>
                                        <p:strVal val="visible"/>
                                      </p:to>
                                    </p:set>
                                    <p:anim calcmode="lin" valueType="num">
                                      <p:cBhvr>
                                        <p:cTn id="71" dur="1000" fill="hold"/>
                                        <p:tgtEl>
                                          <p:spTgt spid="136217"/>
                                        </p:tgtEl>
                                        <p:attrNameLst>
                                          <p:attrName>ppt_w</p:attrName>
                                        </p:attrNameLst>
                                      </p:cBhvr>
                                      <p:tavLst>
                                        <p:tav tm="0">
                                          <p:val>
                                            <p:fltVal val="0"/>
                                          </p:val>
                                        </p:tav>
                                        <p:tav tm="100000">
                                          <p:val>
                                            <p:strVal val="#ppt_w"/>
                                          </p:val>
                                        </p:tav>
                                      </p:tavLst>
                                    </p:anim>
                                    <p:anim calcmode="lin" valueType="num">
                                      <p:cBhvr>
                                        <p:cTn id="72" dur="1000" fill="hold"/>
                                        <p:tgtEl>
                                          <p:spTgt spid="136217"/>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36219"/>
                                        </p:tgtEl>
                                        <p:attrNameLst>
                                          <p:attrName>style.visibility</p:attrName>
                                        </p:attrNameLst>
                                      </p:cBhvr>
                                      <p:to>
                                        <p:strVal val="visible"/>
                                      </p:to>
                                    </p:set>
                                    <p:anim calcmode="lin" valueType="num">
                                      <p:cBhvr>
                                        <p:cTn id="77" dur="1000" fill="hold"/>
                                        <p:tgtEl>
                                          <p:spTgt spid="136219"/>
                                        </p:tgtEl>
                                        <p:attrNameLst>
                                          <p:attrName>ppt_w</p:attrName>
                                        </p:attrNameLst>
                                      </p:cBhvr>
                                      <p:tavLst>
                                        <p:tav tm="0">
                                          <p:val>
                                            <p:fltVal val="0"/>
                                          </p:val>
                                        </p:tav>
                                        <p:tav tm="100000">
                                          <p:val>
                                            <p:strVal val="#ppt_w"/>
                                          </p:val>
                                        </p:tav>
                                      </p:tavLst>
                                    </p:anim>
                                    <p:anim calcmode="lin" valueType="num">
                                      <p:cBhvr>
                                        <p:cTn id="78" dur="1000" fill="hold"/>
                                        <p:tgtEl>
                                          <p:spTgt spid="136219"/>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36221"/>
                                        </p:tgtEl>
                                        <p:attrNameLst>
                                          <p:attrName>style.visibility</p:attrName>
                                        </p:attrNameLst>
                                      </p:cBhvr>
                                      <p:to>
                                        <p:strVal val="visible"/>
                                      </p:to>
                                    </p:set>
                                    <p:anim calcmode="lin" valueType="num">
                                      <p:cBhvr>
                                        <p:cTn id="82" dur="1000" fill="hold"/>
                                        <p:tgtEl>
                                          <p:spTgt spid="136221"/>
                                        </p:tgtEl>
                                        <p:attrNameLst>
                                          <p:attrName>ppt_w</p:attrName>
                                        </p:attrNameLst>
                                      </p:cBhvr>
                                      <p:tavLst>
                                        <p:tav tm="0">
                                          <p:val>
                                            <p:fltVal val="0"/>
                                          </p:val>
                                        </p:tav>
                                        <p:tav tm="100000">
                                          <p:val>
                                            <p:strVal val="#ppt_w"/>
                                          </p:val>
                                        </p:tav>
                                      </p:tavLst>
                                    </p:anim>
                                    <p:anim calcmode="lin" valueType="num">
                                      <p:cBhvr>
                                        <p:cTn id="83" dur="1000" fill="hold"/>
                                        <p:tgtEl>
                                          <p:spTgt spid="1362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8" grpId="0"/>
      <p:bldP spid="136209" grpId="0"/>
      <p:bldP spid="136210" grpId="0"/>
      <p:bldP spid="136211" grpId="0"/>
      <p:bldP spid="136212" grpId="0"/>
      <p:bldP spid="136213" grpId="0"/>
      <p:bldP spid="136214" grpId="0"/>
      <p:bldP spid="136215" grpId="0"/>
      <p:bldP spid="136216" grpId="0"/>
      <p:bldP spid="136217" grpId="0"/>
      <p:bldP spid="136218" grpId="0"/>
      <p:bldP spid="1362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98307" name="Picture 32" descr="pg135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38225"/>
            <a:ext cx="4146550" cy="413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8243"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 </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mystische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98318"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98319"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38256"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38257"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38258"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38259"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38260" name="Text Box 20"/>
          <p:cNvSpPr txBox="1">
            <a:spLocks noChangeArrowheads="1"/>
          </p:cNvSpPr>
          <p:nvPr/>
        </p:nvSpPr>
        <p:spPr bwMode="auto">
          <a:xfrm>
            <a:off x="9144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Bewahren</a:t>
            </a:r>
            <a:r>
              <a:rPr lang="en-US" sz="1300" dirty="0">
                <a:latin typeface="Trebuchet MS" charset="0"/>
              </a:rPr>
              <a:t> des </a:t>
            </a:r>
            <a:r>
              <a:rPr lang="en-US" sz="1300" dirty="0" err="1">
                <a:latin typeface="Trebuchet MS" charset="0"/>
              </a:rPr>
              <a:t>Geheimnisvollen</a:t>
            </a:r>
            <a:endParaRPr lang="en-US" sz="1300" dirty="0">
              <a:latin typeface="Trebuchet MS" charset="0"/>
            </a:endParaRPr>
          </a:p>
        </p:txBody>
      </p:sp>
      <p:sp>
        <p:nvSpPr>
          <p:cNvPr id="138261" name="Text Box 21"/>
          <p:cNvSpPr txBox="1">
            <a:spLocks noChangeArrowheads="1"/>
          </p:cNvSpPr>
          <p:nvPr/>
        </p:nvSpPr>
        <p:spPr bwMode="auto">
          <a:xfrm>
            <a:off x="854075" y="6084888"/>
            <a:ext cx="20574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300" dirty="0">
                <a:latin typeface="Trebuchet MS" charset="0"/>
              </a:rPr>
              <a:t>Fokus auf den inneren Menschen</a:t>
            </a:r>
            <a:endParaRPr lang="en-US" sz="1300" dirty="0">
              <a:latin typeface="Trebuchet MS" charset="0"/>
            </a:endParaRPr>
          </a:p>
        </p:txBody>
      </p:sp>
      <p:sp>
        <p:nvSpPr>
          <p:cNvPr id="138262" name="Text Box 22"/>
          <p:cNvSpPr txBox="1">
            <a:spLocks noChangeArrowheads="1"/>
          </p:cNvSpPr>
          <p:nvPr/>
        </p:nvSpPr>
        <p:spPr bwMode="auto">
          <a:xfrm>
            <a:off x="28956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Sucht</a:t>
            </a:r>
            <a:r>
              <a:rPr lang="en-US" sz="1300" dirty="0">
                <a:latin typeface="Trebuchet MS" charset="0"/>
              </a:rPr>
              <a:t> </a:t>
            </a:r>
            <a:r>
              <a:rPr lang="en-US" sz="1300" dirty="0" err="1">
                <a:latin typeface="Trebuchet MS" charset="0"/>
              </a:rPr>
              <a:t>nach</a:t>
            </a:r>
            <a:r>
              <a:rPr lang="en-US" sz="1300" dirty="0">
                <a:latin typeface="Trebuchet MS" charset="0"/>
              </a:rPr>
              <a:t> </a:t>
            </a:r>
            <a:r>
              <a:rPr lang="en-US" sz="1300" dirty="0" err="1">
                <a:latin typeface="Trebuchet MS" charset="0"/>
              </a:rPr>
              <a:t>dem</a:t>
            </a:r>
            <a:r>
              <a:rPr lang="en-US" sz="1300" dirty="0">
                <a:latin typeface="Trebuchet MS" charset="0"/>
              </a:rPr>
              <a:t> </a:t>
            </a:r>
            <a:r>
              <a:rPr lang="en-US" sz="1300" dirty="0" err="1">
                <a:latin typeface="Trebuchet MS" charset="0"/>
              </a:rPr>
              <a:t>Geheimnisvollen</a:t>
            </a:r>
            <a:endParaRPr lang="en-US" sz="1300" dirty="0">
              <a:latin typeface="Trebuchet MS" charset="0"/>
            </a:endParaRPr>
          </a:p>
        </p:txBody>
      </p:sp>
      <p:sp>
        <p:nvSpPr>
          <p:cNvPr id="138263" name="Text Box 23"/>
          <p:cNvSpPr txBox="1">
            <a:spLocks noChangeArrowheads="1"/>
          </p:cNvSpPr>
          <p:nvPr/>
        </p:nvSpPr>
        <p:spPr bwMode="auto">
          <a:xfrm>
            <a:off x="2895600" y="60848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a:latin typeface="Trebuchet MS" charset="0"/>
              </a:rPr>
              <a:t>Gott </a:t>
            </a:r>
            <a:r>
              <a:rPr lang="en-US" sz="1300" dirty="0" err="1">
                <a:latin typeface="Trebuchet MS" charset="0"/>
              </a:rPr>
              <a:t>mit</a:t>
            </a:r>
            <a:r>
              <a:rPr lang="en-US" sz="1300" dirty="0">
                <a:latin typeface="Trebuchet MS" charset="0"/>
              </a:rPr>
              <a:t> </a:t>
            </a:r>
            <a:r>
              <a:rPr lang="en-US" sz="1300" dirty="0" err="1">
                <a:latin typeface="Trebuchet MS" charset="0"/>
              </a:rPr>
              <a:t>Gefühlen</a:t>
            </a:r>
            <a:r>
              <a:rPr lang="en-US" sz="1300" dirty="0">
                <a:latin typeface="Trebuchet MS" charset="0"/>
              </a:rPr>
              <a:t> </a:t>
            </a:r>
            <a:r>
              <a:rPr lang="en-US" sz="1300" dirty="0" err="1">
                <a:latin typeface="Trebuchet MS" charset="0"/>
              </a:rPr>
              <a:t>verwechseln</a:t>
            </a:r>
            <a:endParaRPr lang="en-US" sz="1300" dirty="0">
              <a:latin typeface="Trebuchet MS" charset="0"/>
            </a:endParaRPr>
          </a:p>
        </p:txBody>
      </p:sp>
      <p:sp>
        <p:nvSpPr>
          <p:cNvPr id="138264" name="Text Box 24"/>
          <p:cNvSpPr txBox="1">
            <a:spLocks noChangeArrowheads="1"/>
          </p:cNvSpPr>
          <p:nvPr/>
        </p:nvSpPr>
        <p:spPr bwMode="auto">
          <a:xfrm>
            <a:off x="48768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Logik</a:t>
            </a:r>
            <a:r>
              <a:rPr lang="en-US" sz="1300" dirty="0">
                <a:latin typeface="Trebuchet MS" charset="0"/>
              </a:rPr>
              <a:t> und </a:t>
            </a:r>
            <a:r>
              <a:rPr lang="en-US" sz="1300" dirty="0" err="1">
                <a:latin typeface="Trebuchet MS" charset="0"/>
              </a:rPr>
              <a:t>Systeme</a:t>
            </a:r>
            <a:endParaRPr lang="en-US" sz="1300" dirty="0">
              <a:latin typeface="Trebuchet MS" charset="0"/>
            </a:endParaRPr>
          </a:p>
        </p:txBody>
      </p:sp>
      <p:sp>
        <p:nvSpPr>
          <p:cNvPr id="138265" name="Text Box 25"/>
          <p:cNvSpPr txBox="1">
            <a:spLocks noChangeArrowheads="1"/>
          </p:cNvSpPr>
          <p:nvPr/>
        </p:nvSpPr>
        <p:spPr bwMode="auto">
          <a:xfrm>
            <a:off x="48768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biblische</a:t>
            </a:r>
            <a:r>
              <a:rPr lang="en-US" sz="1300" dirty="0">
                <a:latin typeface="Trebuchet MS" charset="0"/>
              </a:rPr>
              <a:t> </a:t>
            </a:r>
            <a:r>
              <a:rPr lang="en-US" sz="1300" dirty="0" err="1">
                <a:latin typeface="Trebuchet MS" charset="0"/>
              </a:rPr>
              <a:t>Maßstäbe</a:t>
            </a:r>
            <a:endParaRPr lang="en-US" sz="1300" dirty="0">
              <a:latin typeface="Trebuchet MS" charset="0"/>
            </a:endParaRPr>
          </a:p>
        </p:txBody>
      </p:sp>
      <p:sp>
        <p:nvSpPr>
          <p:cNvPr id="138266"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rechtgläubig</a:t>
            </a:r>
            <a:endParaRPr lang="en-US" sz="1300" dirty="0">
              <a:latin typeface="Trebuchet MS" charset="0"/>
            </a:endParaRPr>
          </a:p>
        </p:txBody>
      </p:sp>
      <p:sp>
        <p:nvSpPr>
          <p:cNvPr id="138267"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bibelzentriert</a:t>
            </a:r>
            <a:endParaRPr lang="en-US" sz="1300" dirty="0">
              <a:latin typeface="Trebuchet MS" charset="0"/>
            </a:endParaRPr>
          </a:p>
        </p:txBody>
      </p:sp>
      <p:sp>
        <p:nvSpPr>
          <p:cNvPr id="138268" name="Line 28"/>
          <p:cNvSpPr>
            <a:spLocks noChangeShapeType="1"/>
          </p:cNvSpPr>
          <p:nvPr/>
        </p:nvSpPr>
        <p:spPr bwMode="auto">
          <a:xfrm rot="20940000" flipH="1" flipV="1">
            <a:off x="3167063" y="3079750"/>
            <a:ext cx="360362"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8269" name="Line 29"/>
          <p:cNvSpPr>
            <a:spLocks noChangeShapeType="1"/>
          </p:cNvSpPr>
          <p:nvPr/>
        </p:nvSpPr>
        <p:spPr bwMode="auto">
          <a:xfrm rot="11340000" flipH="1" flipV="1">
            <a:off x="3654425" y="3160713"/>
            <a:ext cx="358775"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38270" name="Line 30"/>
          <p:cNvSpPr>
            <a:spLocks noChangeShapeType="1"/>
          </p:cNvSpPr>
          <p:nvPr/>
        </p:nvSpPr>
        <p:spPr bwMode="auto">
          <a:xfrm rot="9300000" flipH="1" flipV="1">
            <a:off x="3629025" y="2946400"/>
            <a:ext cx="360363"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98335" name="Picture 33" descr="3coys-LRp1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4638"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52896" y="1346495"/>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50830" y="1321093"/>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81197" y="1608664"/>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4411A1D7-669C-7145-9CBD-044A2B098C9E}"/>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6E6B1E65-368C-3242-BA0D-E7585AEAB724}"/>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AA65AC58-8AC9-0B44-BBC9-9EADB12E5C22}"/>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9C360B01-F11B-2D48-8DBD-F35B1FBF04EB}"/>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0DF5C8E7-174F-8D4A-96B1-AD606153C7BD}"/>
              </a:ext>
            </a:extLst>
          </p:cNvPr>
          <p:cNvSpPr txBox="1">
            <a:spLocks noChangeArrowheads="1"/>
          </p:cNvSpPr>
          <p:nvPr/>
        </p:nvSpPr>
        <p:spPr bwMode="auto">
          <a:xfrm rot="10200000">
            <a:off x="698880" y="3211777"/>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79215D7F-5571-3948-902E-EE3139628EE8}"/>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1F936B6E-C9F1-044F-ABD8-427B8C9FB054}"/>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F0BF0FA1-B1C7-BC47-A2D0-E5F1124DA136}"/>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ADFF52D3-1F6A-9242-8F9A-DECC2A6A76BC}"/>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38268"/>
                                        </p:tgtEl>
                                        <p:attrNameLst>
                                          <p:attrName>style.visibility</p:attrName>
                                        </p:attrNameLst>
                                      </p:cBhvr>
                                      <p:to>
                                        <p:strVal val="visible"/>
                                      </p:to>
                                    </p:set>
                                    <p:anim calcmode="lin" valueType="num">
                                      <p:cBhvr>
                                        <p:cTn id="7" dur="1000" fill="hold"/>
                                        <p:tgtEl>
                                          <p:spTgt spid="138268"/>
                                        </p:tgtEl>
                                        <p:attrNameLst>
                                          <p:attrName>ppt_w</p:attrName>
                                        </p:attrNameLst>
                                      </p:cBhvr>
                                      <p:tavLst>
                                        <p:tav tm="0">
                                          <p:val>
                                            <p:fltVal val="0"/>
                                          </p:val>
                                        </p:tav>
                                        <p:tav tm="100000">
                                          <p:val>
                                            <p:strVal val="#ppt_w"/>
                                          </p:val>
                                        </p:tav>
                                      </p:tavLst>
                                    </p:anim>
                                    <p:anim calcmode="lin" valueType="num">
                                      <p:cBhvr>
                                        <p:cTn id="8" dur="1000" fill="hold"/>
                                        <p:tgtEl>
                                          <p:spTgt spid="13826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38256"/>
                                        </p:tgtEl>
                                        <p:attrNameLst>
                                          <p:attrName>style.visibility</p:attrName>
                                        </p:attrNameLst>
                                      </p:cBhvr>
                                      <p:to>
                                        <p:strVal val="visible"/>
                                      </p:to>
                                    </p:set>
                                    <p:anim calcmode="lin" valueType="num">
                                      <p:cBhvr>
                                        <p:cTn id="12" dur="1000" fill="hold"/>
                                        <p:tgtEl>
                                          <p:spTgt spid="138256"/>
                                        </p:tgtEl>
                                        <p:attrNameLst>
                                          <p:attrName>ppt_w</p:attrName>
                                        </p:attrNameLst>
                                      </p:cBhvr>
                                      <p:tavLst>
                                        <p:tav tm="0">
                                          <p:val>
                                            <p:fltVal val="0"/>
                                          </p:val>
                                        </p:tav>
                                        <p:tav tm="100000">
                                          <p:val>
                                            <p:strVal val="#ppt_w"/>
                                          </p:val>
                                        </p:tav>
                                      </p:tavLst>
                                    </p:anim>
                                    <p:anim calcmode="lin" valueType="num">
                                      <p:cBhvr>
                                        <p:cTn id="13" dur="1000" fill="hold"/>
                                        <p:tgtEl>
                                          <p:spTgt spid="138256"/>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38260"/>
                                        </p:tgtEl>
                                        <p:attrNameLst>
                                          <p:attrName>style.visibility</p:attrName>
                                        </p:attrNameLst>
                                      </p:cBhvr>
                                      <p:to>
                                        <p:strVal val="visible"/>
                                      </p:to>
                                    </p:set>
                                    <p:anim calcmode="lin" valueType="num">
                                      <p:cBhvr>
                                        <p:cTn id="17" dur="1000" fill="hold"/>
                                        <p:tgtEl>
                                          <p:spTgt spid="138260"/>
                                        </p:tgtEl>
                                        <p:attrNameLst>
                                          <p:attrName>ppt_w</p:attrName>
                                        </p:attrNameLst>
                                      </p:cBhvr>
                                      <p:tavLst>
                                        <p:tav tm="0">
                                          <p:val>
                                            <p:fltVal val="0"/>
                                          </p:val>
                                        </p:tav>
                                        <p:tav tm="100000">
                                          <p:val>
                                            <p:strVal val="#ppt_w"/>
                                          </p:val>
                                        </p:tav>
                                      </p:tavLst>
                                    </p:anim>
                                    <p:anim calcmode="lin" valueType="num">
                                      <p:cBhvr>
                                        <p:cTn id="18" dur="1000" fill="hold"/>
                                        <p:tgtEl>
                                          <p:spTgt spid="13826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38261"/>
                                        </p:tgtEl>
                                        <p:attrNameLst>
                                          <p:attrName>style.visibility</p:attrName>
                                        </p:attrNameLst>
                                      </p:cBhvr>
                                      <p:to>
                                        <p:strVal val="visible"/>
                                      </p:to>
                                    </p:set>
                                    <p:anim calcmode="lin" valueType="num">
                                      <p:cBhvr>
                                        <p:cTn id="22" dur="1000" fill="hold"/>
                                        <p:tgtEl>
                                          <p:spTgt spid="138261"/>
                                        </p:tgtEl>
                                        <p:attrNameLst>
                                          <p:attrName>ppt_w</p:attrName>
                                        </p:attrNameLst>
                                      </p:cBhvr>
                                      <p:tavLst>
                                        <p:tav tm="0">
                                          <p:val>
                                            <p:fltVal val="0"/>
                                          </p:val>
                                        </p:tav>
                                        <p:tav tm="100000">
                                          <p:val>
                                            <p:strVal val="#ppt_w"/>
                                          </p:val>
                                        </p:tav>
                                      </p:tavLst>
                                    </p:anim>
                                    <p:anim calcmode="lin" valueType="num">
                                      <p:cBhvr>
                                        <p:cTn id="23" dur="1000" fill="hold"/>
                                        <p:tgtEl>
                                          <p:spTgt spid="138261"/>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38257"/>
                                        </p:tgtEl>
                                        <p:attrNameLst>
                                          <p:attrName>style.visibility</p:attrName>
                                        </p:attrNameLst>
                                      </p:cBhvr>
                                      <p:to>
                                        <p:strVal val="visible"/>
                                      </p:to>
                                    </p:set>
                                    <p:anim calcmode="lin" valueType="num">
                                      <p:cBhvr>
                                        <p:cTn id="28" dur="1000" fill="hold"/>
                                        <p:tgtEl>
                                          <p:spTgt spid="138257"/>
                                        </p:tgtEl>
                                        <p:attrNameLst>
                                          <p:attrName>ppt_w</p:attrName>
                                        </p:attrNameLst>
                                      </p:cBhvr>
                                      <p:tavLst>
                                        <p:tav tm="0">
                                          <p:val>
                                            <p:fltVal val="0"/>
                                          </p:val>
                                        </p:tav>
                                        <p:tav tm="100000">
                                          <p:val>
                                            <p:strVal val="#ppt_w"/>
                                          </p:val>
                                        </p:tav>
                                      </p:tavLst>
                                    </p:anim>
                                    <p:anim calcmode="lin" valueType="num">
                                      <p:cBhvr>
                                        <p:cTn id="29" dur="1000" fill="hold"/>
                                        <p:tgtEl>
                                          <p:spTgt spid="138257"/>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38262"/>
                                        </p:tgtEl>
                                        <p:attrNameLst>
                                          <p:attrName>style.visibility</p:attrName>
                                        </p:attrNameLst>
                                      </p:cBhvr>
                                      <p:to>
                                        <p:strVal val="visible"/>
                                      </p:to>
                                    </p:set>
                                    <p:anim calcmode="lin" valueType="num">
                                      <p:cBhvr>
                                        <p:cTn id="33" dur="1000" fill="hold"/>
                                        <p:tgtEl>
                                          <p:spTgt spid="138262"/>
                                        </p:tgtEl>
                                        <p:attrNameLst>
                                          <p:attrName>ppt_w</p:attrName>
                                        </p:attrNameLst>
                                      </p:cBhvr>
                                      <p:tavLst>
                                        <p:tav tm="0">
                                          <p:val>
                                            <p:fltVal val="0"/>
                                          </p:val>
                                        </p:tav>
                                        <p:tav tm="100000">
                                          <p:val>
                                            <p:strVal val="#ppt_w"/>
                                          </p:val>
                                        </p:tav>
                                      </p:tavLst>
                                    </p:anim>
                                    <p:anim calcmode="lin" valueType="num">
                                      <p:cBhvr>
                                        <p:cTn id="34" dur="1000" fill="hold"/>
                                        <p:tgtEl>
                                          <p:spTgt spid="13826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38263"/>
                                        </p:tgtEl>
                                        <p:attrNameLst>
                                          <p:attrName>style.visibility</p:attrName>
                                        </p:attrNameLst>
                                      </p:cBhvr>
                                      <p:to>
                                        <p:strVal val="visible"/>
                                      </p:to>
                                    </p:set>
                                    <p:anim calcmode="lin" valueType="num">
                                      <p:cBhvr>
                                        <p:cTn id="38" dur="1000" fill="hold"/>
                                        <p:tgtEl>
                                          <p:spTgt spid="138263"/>
                                        </p:tgtEl>
                                        <p:attrNameLst>
                                          <p:attrName>ppt_w</p:attrName>
                                        </p:attrNameLst>
                                      </p:cBhvr>
                                      <p:tavLst>
                                        <p:tav tm="0">
                                          <p:val>
                                            <p:fltVal val="0"/>
                                          </p:val>
                                        </p:tav>
                                        <p:tav tm="100000">
                                          <p:val>
                                            <p:strVal val="#ppt_w"/>
                                          </p:val>
                                        </p:tav>
                                      </p:tavLst>
                                    </p:anim>
                                    <p:anim calcmode="lin" valueType="num">
                                      <p:cBhvr>
                                        <p:cTn id="39" dur="1000" fill="hold"/>
                                        <p:tgtEl>
                                          <p:spTgt spid="138263"/>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38259"/>
                                        </p:tgtEl>
                                        <p:attrNameLst>
                                          <p:attrName>style.visibility</p:attrName>
                                        </p:attrNameLst>
                                      </p:cBhvr>
                                      <p:to>
                                        <p:strVal val="visible"/>
                                      </p:to>
                                    </p:set>
                                    <p:anim calcmode="lin" valueType="num">
                                      <p:cBhvr>
                                        <p:cTn id="44" dur="1000" fill="hold"/>
                                        <p:tgtEl>
                                          <p:spTgt spid="138259"/>
                                        </p:tgtEl>
                                        <p:attrNameLst>
                                          <p:attrName>ppt_w</p:attrName>
                                        </p:attrNameLst>
                                      </p:cBhvr>
                                      <p:tavLst>
                                        <p:tav tm="0">
                                          <p:val>
                                            <p:fltVal val="0"/>
                                          </p:val>
                                        </p:tav>
                                        <p:tav tm="100000">
                                          <p:val>
                                            <p:strVal val="#ppt_w"/>
                                          </p:val>
                                        </p:tav>
                                      </p:tavLst>
                                    </p:anim>
                                    <p:anim calcmode="lin" valueType="num">
                                      <p:cBhvr>
                                        <p:cTn id="45" dur="1000" fill="hold"/>
                                        <p:tgtEl>
                                          <p:spTgt spid="138259"/>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38264"/>
                                        </p:tgtEl>
                                        <p:attrNameLst>
                                          <p:attrName>style.visibility</p:attrName>
                                        </p:attrNameLst>
                                      </p:cBhvr>
                                      <p:to>
                                        <p:strVal val="visible"/>
                                      </p:to>
                                    </p:set>
                                    <p:anim calcmode="lin" valueType="num">
                                      <p:cBhvr>
                                        <p:cTn id="49" dur="1000" fill="hold"/>
                                        <p:tgtEl>
                                          <p:spTgt spid="138264"/>
                                        </p:tgtEl>
                                        <p:attrNameLst>
                                          <p:attrName>ppt_w</p:attrName>
                                        </p:attrNameLst>
                                      </p:cBhvr>
                                      <p:tavLst>
                                        <p:tav tm="0">
                                          <p:val>
                                            <p:fltVal val="0"/>
                                          </p:val>
                                        </p:tav>
                                        <p:tav tm="100000">
                                          <p:val>
                                            <p:strVal val="#ppt_w"/>
                                          </p:val>
                                        </p:tav>
                                      </p:tavLst>
                                    </p:anim>
                                    <p:anim calcmode="lin" valueType="num">
                                      <p:cBhvr>
                                        <p:cTn id="50" dur="1000" fill="hold"/>
                                        <p:tgtEl>
                                          <p:spTgt spid="138264"/>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38258"/>
                                        </p:tgtEl>
                                        <p:attrNameLst>
                                          <p:attrName>style.visibility</p:attrName>
                                        </p:attrNameLst>
                                      </p:cBhvr>
                                      <p:to>
                                        <p:strVal val="visible"/>
                                      </p:to>
                                    </p:set>
                                    <p:anim calcmode="lin" valueType="num">
                                      <p:cBhvr>
                                        <p:cTn id="55" dur="1000" fill="hold"/>
                                        <p:tgtEl>
                                          <p:spTgt spid="138258"/>
                                        </p:tgtEl>
                                        <p:attrNameLst>
                                          <p:attrName>ppt_w</p:attrName>
                                        </p:attrNameLst>
                                      </p:cBhvr>
                                      <p:tavLst>
                                        <p:tav tm="0">
                                          <p:val>
                                            <p:fltVal val="0"/>
                                          </p:val>
                                        </p:tav>
                                        <p:tav tm="100000">
                                          <p:val>
                                            <p:strVal val="#ppt_w"/>
                                          </p:val>
                                        </p:tav>
                                      </p:tavLst>
                                    </p:anim>
                                    <p:anim calcmode="lin" valueType="num">
                                      <p:cBhvr>
                                        <p:cTn id="56" dur="1000" fill="hold"/>
                                        <p:tgtEl>
                                          <p:spTgt spid="138258"/>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38266"/>
                                        </p:tgtEl>
                                        <p:attrNameLst>
                                          <p:attrName>style.visibility</p:attrName>
                                        </p:attrNameLst>
                                      </p:cBhvr>
                                      <p:to>
                                        <p:strVal val="visible"/>
                                      </p:to>
                                    </p:set>
                                    <p:anim calcmode="lin" valueType="num">
                                      <p:cBhvr>
                                        <p:cTn id="60" dur="1000" fill="hold"/>
                                        <p:tgtEl>
                                          <p:spTgt spid="138266"/>
                                        </p:tgtEl>
                                        <p:attrNameLst>
                                          <p:attrName>ppt_w</p:attrName>
                                        </p:attrNameLst>
                                      </p:cBhvr>
                                      <p:tavLst>
                                        <p:tav tm="0">
                                          <p:val>
                                            <p:fltVal val="0"/>
                                          </p:val>
                                        </p:tav>
                                        <p:tav tm="100000">
                                          <p:val>
                                            <p:strVal val="#ppt_w"/>
                                          </p:val>
                                        </p:tav>
                                      </p:tavLst>
                                    </p:anim>
                                    <p:anim calcmode="lin" valueType="num">
                                      <p:cBhvr>
                                        <p:cTn id="61" dur="1000" fill="hold"/>
                                        <p:tgtEl>
                                          <p:spTgt spid="138266"/>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38270"/>
                                        </p:tgtEl>
                                        <p:attrNameLst>
                                          <p:attrName>style.visibility</p:attrName>
                                        </p:attrNameLst>
                                      </p:cBhvr>
                                      <p:to>
                                        <p:strVal val="visible"/>
                                      </p:to>
                                    </p:set>
                                    <p:anim calcmode="lin" valueType="num">
                                      <p:cBhvr>
                                        <p:cTn id="65" dur="1000" fill="hold"/>
                                        <p:tgtEl>
                                          <p:spTgt spid="138270"/>
                                        </p:tgtEl>
                                        <p:attrNameLst>
                                          <p:attrName>ppt_w</p:attrName>
                                        </p:attrNameLst>
                                      </p:cBhvr>
                                      <p:tavLst>
                                        <p:tav tm="0">
                                          <p:val>
                                            <p:fltVal val="0"/>
                                          </p:val>
                                        </p:tav>
                                        <p:tav tm="100000">
                                          <p:val>
                                            <p:strVal val="#ppt_w"/>
                                          </p:val>
                                        </p:tav>
                                      </p:tavLst>
                                    </p:anim>
                                    <p:anim calcmode="lin" valueType="num">
                                      <p:cBhvr>
                                        <p:cTn id="66" dur="1000" fill="hold"/>
                                        <p:tgtEl>
                                          <p:spTgt spid="138270"/>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38265"/>
                                        </p:tgtEl>
                                        <p:attrNameLst>
                                          <p:attrName>style.visibility</p:attrName>
                                        </p:attrNameLst>
                                      </p:cBhvr>
                                      <p:to>
                                        <p:strVal val="visible"/>
                                      </p:to>
                                    </p:set>
                                    <p:anim calcmode="lin" valueType="num">
                                      <p:cBhvr>
                                        <p:cTn id="71" dur="1000" fill="hold"/>
                                        <p:tgtEl>
                                          <p:spTgt spid="138265"/>
                                        </p:tgtEl>
                                        <p:attrNameLst>
                                          <p:attrName>ppt_w</p:attrName>
                                        </p:attrNameLst>
                                      </p:cBhvr>
                                      <p:tavLst>
                                        <p:tav tm="0">
                                          <p:val>
                                            <p:fltVal val="0"/>
                                          </p:val>
                                        </p:tav>
                                        <p:tav tm="100000">
                                          <p:val>
                                            <p:strVal val="#ppt_w"/>
                                          </p:val>
                                        </p:tav>
                                      </p:tavLst>
                                    </p:anim>
                                    <p:anim calcmode="lin" valueType="num">
                                      <p:cBhvr>
                                        <p:cTn id="72" dur="1000" fill="hold"/>
                                        <p:tgtEl>
                                          <p:spTgt spid="138265"/>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38267"/>
                                        </p:tgtEl>
                                        <p:attrNameLst>
                                          <p:attrName>style.visibility</p:attrName>
                                        </p:attrNameLst>
                                      </p:cBhvr>
                                      <p:to>
                                        <p:strVal val="visible"/>
                                      </p:to>
                                    </p:set>
                                    <p:anim calcmode="lin" valueType="num">
                                      <p:cBhvr>
                                        <p:cTn id="77" dur="1000" fill="hold"/>
                                        <p:tgtEl>
                                          <p:spTgt spid="138267"/>
                                        </p:tgtEl>
                                        <p:attrNameLst>
                                          <p:attrName>ppt_w</p:attrName>
                                        </p:attrNameLst>
                                      </p:cBhvr>
                                      <p:tavLst>
                                        <p:tav tm="0">
                                          <p:val>
                                            <p:fltVal val="0"/>
                                          </p:val>
                                        </p:tav>
                                        <p:tav tm="100000">
                                          <p:val>
                                            <p:strVal val="#ppt_w"/>
                                          </p:val>
                                        </p:tav>
                                      </p:tavLst>
                                    </p:anim>
                                    <p:anim calcmode="lin" valueType="num">
                                      <p:cBhvr>
                                        <p:cTn id="78" dur="1000" fill="hold"/>
                                        <p:tgtEl>
                                          <p:spTgt spid="138267"/>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38269"/>
                                        </p:tgtEl>
                                        <p:attrNameLst>
                                          <p:attrName>style.visibility</p:attrName>
                                        </p:attrNameLst>
                                      </p:cBhvr>
                                      <p:to>
                                        <p:strVal val="visible"/>
                                      </p:to>
                                    </p:set>
                                    <p:anim calcmode="lin" valueType="num">
                                      <p:cBhvr>
                                        <p:cTn id="82" dur="1000" fill="hold"/>
                                        <p:tgtEl>
                                          <p:spTgt spid="138269"/>
                                        </p:tgtEl>
                                        <p:attrNameLst>
                                          <p:attrName>ppt_w</p:attrName>
                                        </p:attrNameLst>
                                      </p:cBhvr>
                                      <p:tavLst>
                                        <p:tav tm="0">
                                          <p:val>
                                            <p:fltVal val="0"/>
                                          </p:val>
                                        </p:tav>
                                        <p:tav tm="100000">
                                          <p:val>
                                            <p:strVal val="#ppt_w"/>
                                          </p:val>
                                        </p:tav>
                                      </p:tavLst>
                                    </p:anim>
                                    <p:anim calcmode="lin" valueType="num">
                                      <p:cBhvr>
                                        <p:cTn id="83" dur="1000" fill="hold"/>
                                        <p:tgtEl>
                                          <p:spTgt spid="1382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56" grpId="0"/>
      <p:bldP spid="138257" grpId="0"/>
      <p:bldP spid="138258" grpId="0"/>
      <p:bldP spid="138259" grpId="0"/>
      <p:bldP spid="138260" grpId="0"/>
      <p:bldP spid="138261" grpId="0"/>
      <p:bldP spid="138262" grpId="0"/>
      <p:bldP spid="138263" grpId="0"/>
      <p:bldP spid="138264" grpId="0"/>
      <p:bldP spid="138265" grpId="0"/>
      <p:bldP spid="138266" grpId="0"/>
      <p:bldP spid="13826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100355" name="Picture 32" descr="pg141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513" y="1069975"/>
            <a:ext cx="4156075" cy="412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0291" name="Rectangle 3"/>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Stärken</a:t>
            </a:r>
            <a:r>
              <a:rPr lang="en-US" sz="3400" dirty="0">
                <a:latin typeface="Georgia" charset="0"/>
                <a:ea typeface="ＭＳ Ｐゴシック" charset="0"/>
                <a:cs typeface="ＭＳ Ｐゴシック" charset="0"/>
              </a:rPr>
              <a:t> &amp; </a:t>
            </a:r>
            <a:r>
              <a:rPr lang="en-US" sz="3400" dirty="0" err="1">
                <a:latin typeface="Georgia" charset="0"/>
                <a:ea typeface="ＭＳ Ｐゴシック" charset="0"/>
                <a:cs typeface="ＭＳ Ｐゴシック" charset="0"/>
              </a:rPr>
              <a:t>Gefährdungen</a:t>
            </a:r>
            <a:r>
              <a:rPr lang="en-US" sz="3400" dirty="0">
                <a:latin typeface="Georgia" charset="0"/>
                <a:ea typeface="ＭＳ Ｐゴシック" charset="0"/>
                <a:cs typeface="ＭＳ Ｐゴシック" charset="0"/>
              </a:rPr>
              <a:t>:</a:t>
            </a:r>
            <a:br>
              <a:rPr lang="en-US" sz="3400" dirty="0">
                <a:latin typeface="Georgia" charset="0"/>
                <a:ea typeface="ＭＳ Ｐゴシック" charset="0"/>
                <a:cs typeface="ＭＳ Ｐゴシック" charset="0"/>
              </a:rPr>
            </a:br>
            <a:r>
              <a:rPr lang="en-US" sz="3400" dirty="0">
                <a:latin typeface="Georgia" charset="0"/>
                <a:ea typeface="ＭＳ Ｐゴシック" charset="0"/>
                <a:cs typeface="ＭＳ Ｐゴシック" charset="0"/>
              </a:rPr>
              <a:t>der </a:t>
            </a:r>
            <a:r>
              <a:rPr lang="en-US" sz="3400" dirty="0" err="1">
                <a:latin typeface="Georgia" charset="0"/>
                <a:ea typeface="ＭＳ Ｐゴシック" charset="0"/>
                <a:cs typeface="ＭＳ Ｐゴシック" charset="0"/>
              </a:rPr>
              <a:t>sakramentale</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Stil</a:t>
            </a:r>
            <a:endParaRPr lang="en-US" dirty="0">
              <a:latin typeface="Arial" charset="0"/>
              <a:ea typeface="ＭＳ Ｐゴシック" charset="0"/>
              <a:cs typeface="ＭＳ Ｐゴシック" charset="0"/>
            </a:endParaRPr>
          </a:p>
        </p:txBody>
      </p:sp>
      <p:sp>
        <p:nvSpPr>
          <p:cNvPr id="100366" name="Rectangle 14"/>
          <p:cNvSpPr>
            <a:spLocks noChangeArrowheads="1"/>
          </p:cNvSpPr>
          <p:nvPr/>
        </p:nvSpPr>
        <p:spPr bwMode="auto">
          <a:xfrm>
            <a:off x="912813" y="5232400"/>
            <a:ext cx="7924800" cy="334963"/>
          </a:xfrm>
          <a:prstGeom prst="rect">
            <a:avLst/>
          </a:prstGeom>
          <a:solidFill>
            <a:srgbClr val="FFC40E"/>
          </a:solidFill>
          <a:ln w="9525">
            <a:solidFill>
              <a:srgbClr val="FFC40E"/>
            </a:solidFill>
            <a:miter lim="800000"/>
            <a:headEnd/>
            <a:tailEnd/>
          </a:ln>
        </p:spPr>
        <p:txBody>
          <a:bodyPr wrap="none" anchor="ctr"/>
          <a:lstStyle/>
          <a:p>
            <a:endParaRPr lang="en-US"/>
          </a:p>
        </p:txBody>
      </p:sp>
      <p:sp>
        <p:nvSpPr>
          <p:cNvPr id="100367" name="Rectangle 15"/>
          <p:cNvSpPr>
            <a:spLocks noChangeArrowheads="1"/>
          </p:cNvSpPr>
          <p:nvPr/>
        </p:nvSpPr>
        <p:spPr bwMode="auto">
          <a:xfrm>
            <a:off x="912813" y="5562600"/>
            <a:ext cx="7924800" cy="1008063"/>
          </a:xfrm>
          <a:prstGeom prst="rect">
            <a:avLst/>
          </a:prstGeom>
          <a:solidFill>
            <a:srgbClr val="FFD675"/>
          </a:solidFill>
          <a:ln w="9525">
            <a:solidFill>
              <a:srgbClr val="FFD675"/>
            </a:solidFill>
            <a:miter lim="800000"/>
            <a:headEnd/>
            <a:tailEnd/>
          </a:ln>
        </p:spPr>
        <p:txBody>
          <a:bodyPr wrap="none" anchor="ctr"/>
          <a:lstStyle/>
          <a:p>
            <a:endParaRPr lang="en-US"/>
          </a:p>
        </p:txBody>
      </p:sp>
      <p:sp>
        <p:nvSpPr>
          <p:cNvPr id="140304" name="Text Box 16"/>
          <p:cNvSpPr txBox="1">
            <a:spLocks noChangeArrowheads="1"/>
          </p:cNvSpPr>
          <p:nvPr/>
        </p:nvSpPr>
        <p:spPr bwMode="auto">
          <a:xfrm>
            <a:off x="9144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Stärken</a:t>
            </a:r>
            <a:endParaRPr lang="en-US" sz="1700" dirty="0">
              <a:latin typeface="Trebuchet MS" charset="0"/>
            </a:endParaRPr>
          </a:p>
        </p:txBody>
      </p:sp>
      <p:sp>
        <p:nvSpPr>
          <p:cNvPr id="140305" name="Text Box 17"/>
          <p:cNvSpPr txBox="1">
            <a:spLocks noChangeArrowheads="1"/>
          </p:cNvSpPr>
          <p:nvPr/>
        </p:nvSpPr>
        <p:spPr bwMode="auto">
          <a:xfrm>
            <a:off x="28956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Gefährdungen</a:t>
            </a:r>
            <a:endParaRPr lang="en-US" sz="1700" dirty="0">
              <a:latin typeface="Trebuchet MS" charset="0"/>
            </a:endParaRPr>
          </a:p>
        </p:txBody>
      </p:sp>
      <p:sp>
        <p:nvSpPr>
          <p:cNvPr id="140306" name="Text Box 18"/>
          <p:cNvSpPr txBox="1">
            <a:spLocks noChangeArrowheads="1"/>
          </p:cNvSpPr>
          <p:nvPr/>
        </p:nvSpPr>
        <p:spPr bwMode="auto">
          <a:xfrm>
            <a:off x="6858000" y="5227638"/>
            <a:ext cx="1981200" cy="350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Gegenmittel</a:t>
            </a:r>
            <a:endParaRPr lang="en-US" sz="1700" dirty="0">
              <a:latin typeface="Trebuchet MS" charset="0"/>
            </a:endParaRPr>
          </a:p>
        </p:txBody>
      </p:sp>
      <p:sp>
        <p:nvSpPr>
          <p:cNvPr id="140307" name="Text Box 19"/>
          <p:cNvSpPr txBox="1">
            <a:spLocks noChangeArrowheads="1"/>
          </p:cNvSpPr>
          <p:nvPr/>
        </p:nvSpPr>
        <p:spPr bwMode="auto">
          <a:xfrm>
            <a:off x="4876800" y="5227638"/>
            <a:ext cx="19812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700" dirty="0" err="1">
                <a:latin typeface="Trebuchet MS" charset="0"/>
              </a:rPr>
              <a:t>Vernachlässigung</a:t>
            </a:r>
            <a:endParaRPr lang="en-US" sz="1700" dirty="0">
              <a:latin typeface="Trebuchet MS" charset="0"/>
            </a:endParaRPr>
          </a:p>
        </p:txBody>
      </p:sp>
      <p:sp>
        <p:nvSpPr>
          <p:cNvPr id="140308" name="Text Box 20"/>
          <p:cNvSpPr txBox="1">
            <a:spLocks noChangeArrowheads="1"/>
          </p:cNvSpPr>
          <p:nvPr/>
        </p:nvSpPr>
        <p:spPr bwMode="auto">
          <a:xfrm>
            <a:off x="9144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Glauben</a:t>
            </a:r>
            <a:r>
              <a:rPr lang="en-US" sz="1300" dirty="0">
                <a:latin typeface="Trebuchet MS" charset="0"/>
              </a:rPr>
              <a:t> </a:t>
            </a:r>
            <a:r>
              <a:rPr lang="en-US" sz="1300" dirty="0" err="1">
                <a:latin typeface="Trebuchet MS" charset="0"/>
              </a:rPr>
              <a:t>äußer</a:t>
            </a:r>
            <a:r>
              <a:rPr lang="en-US" sz="1300" dirty="0">
                <a:latin typeface="Trebuchet MS" charset="0"/>
              </a:rPr>
              <a:t>-lich </a:t>
            </a:r>
            <a:r>
              <a:rPr lang="en-US" sz="1300" dirty="0" err="1">
                <a:latin typeface="Trebuchet MS" charset="0"/>
              </a:rPr>
              <a:t>ausdrücken</a:t>
            </a:r>
            <a:endParaRPr lang="en-US" sz="1300" dirty="0">
              <a:latin typeface="Trebuchet MS" charset="0"/>
            </a:endParaRPr>
          </a:p>
        </p:txBody>
      </p:sp>
      <p:sp>
        <p:nvSpPr>
          <p:cNvPr id="140309" name="Text Box 21"/>
          <p:cNvSpPr txBox="1">
            <a:spLocks noChangeArrowheads="1"/>
          </p:cNvSpPr>
          <p:nvPr/>
        </p:nvSpPr>
        <p:spPr bwMode="auto">
          <a:xfrm>
            <a:off x="854075" y="6084888"/>
            <a:ext cx="2057400"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Traditionen</a:t>
            </a:r>
            <a:r>
              <a:rPr lang="en-US" sz="1300" dirty="0">
                <a:latin typeface="Trebuchet MS" charset="0"/>
              </a:rPr>
              <a:t> und </a:t>
            </a:r>
            <a:r>
              <a:rPr lang="en-US" sz="1300" dirty="0" err="1">
                <a:latin typeface="Trebuchet MS" charset="0"/>
              </a:rPr>
              <a:t>Riten</a:t>
            </a:r>
            <a:endParaRPr lang="en-US" sz="1300" dirty="0">
              <a:latin typeface="Trebuchet MS" charset="0"/>
            </a:endParaRPr>
          </a:p>
        </p:txBody>
      </p:sp>
      <p:sp>
        <p:nvSpPr>
          <p:cNvPr id="140310" name="Text Box 22"/>
          <p:cNvSpPr txBox="1">
            <a:spLocks noChangeArrowheads="1"/>
          </p:cNvSpPr>
          <p:nvPr/>
        </p:nvSpPr>
        <p:spPr bwMode="auto">
          <a:xfrm>
            <a:off x="2895600" y="55514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magisches</a:t>
            </a:r>
            <a:r>
              <a:rPr lang="en-US" sz="1300" dirty="0">
                <a:latin typeface="Trebuchet MS" charset="0"/>
              </a:rPr>
              <a:t> </a:t>
            </a:r>
            <a:r>
              <a:rPr lang="en-US" sz="1300" dirty="0" err="1">
                <a:latin typeface="Trebuchet MS" charset="0"/>
              </a:rPr>
              <a:t>Sakra-mentsverständnis</a:t>
            </a:r>
            <a:endParaRPr lang="en-US" sz="1300" dirty="0">
              <a:latin typeface="Trebuchet MS" charset="0"/>
            </a:endParaRPr>
          </a:p>
        </p:txBody>
      </p:sp>
      <p:sp>
        <p:nvSpPr>
          <p:cNvPr id="140311" name="Text Box 23"/>
          <p:cNvSpPr txBox="1">
            <a:spLocks noChangeArrowheads="1"/>
          </p:cNvSpPr>
          <p:nvPr/>
        </p:nvSpPr>
        <p:spPr bwMode="auto">
          <a:xfrm>
            <a:off x="2895600" y="6084888"/>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mangelnde</a:t>
            </a:r>
            <a:r>
              <a:rPr lang="en-US" sz="1300" dirty="0">
                <a:latin typeface="Trebuchet MS" charset="0"/>
              </a:rPr>
              <a:t> </a:t>
            </a:r>
            <a:r>
              <a:rPr lang="en-US" sz="1300" dirty="0" err="1">
                <a:latin typeface="Trebuchet MS" charset="0"/>
              </a:rPr>
              <a:t>Sensibilität</a:t>
            </a:r>
            <a:r>
              <a:rPr lang="en-US" sz="1300" dirty="0">
                <a:latin typeface="Trebuchet MS" charset="0"/>
              </a:rPr>
              <a:t> </a:t>
            </a:r>
            <a:r>
              <a:rPr lang="en-US" sz="1300" dirty="0" err="1">
                <a:latin typeface="Trebuchet MS" charset="0"/>
              </a:rPr>
              <a:t>nach</a:t>
            </a:r>
            <a:r>
              <a:rPr lang="en-US" sz="1300" dirty="0">
                <a:latin typeface="Trebuchet MS" charset="0"/>
              </a:rPr>
              <a:t> </a:t>
            </a:r>
            <a:r>
              <a:rPr lang="en-US" sz="1300" dirty="0" err="1">
                <a:latin typeface="Trebuchet MS" charset="0"/>
              </a:rPr>
              <a:t>außen</a:t>
            </a:r>
            <a:endParaRPr lang="en-US" sz="1300" dirty="0">
              <a:latin typeface="Trebuchet MS" charset="0"/>
            </a:endParaRPr>
          </a:p>
        </p:txBody>
      </p:sp>
      <p:sp>
        <p:nvSpPr>
          <p:cNvPr id="140312" name="Text Box 24"/>
          <p:cNvSpPr txBox="1">
            <a:spLocks noChangeArrowheads="1"/>
          </p:cNvSpPr>
          <p:nvPr/>
        </p:nvSpPr>
        <p:spPr bwMode="auto">
          <a:xfrm>
            <a:off x="4876800" y="5553075"/>
            <a:ext cx="19812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verbale</a:t>
            </a:r>
            <a:r>
              <a:rPr lang="en-US" sz="1300" dirty="0">
                <a:latin typeface="Trebuchet MS" charset="0"/>
              </a:rPr>
              <a:t> </a:t>
            </a:r>
            <a:r>
              <a:rPr lang="en-US" sz="1300" dirty="0" err="1">
                <a:latin typeface="Trebuchet MS" charset="0"/>
              </a:rPr>
              <a:t>Ausdrucksformen</a:t>
            </a:r>
            <a:endParaRPr lang="en-US" sz="1300" dirty="0">
              <a:latin typeface="Trebuchet MS" charset="0"/>
            </a:endParaRPr>
          </a:p>
        </p:txBody>
      </p:sp>
      <p:sp>
        <p:nvSpPr>
          <p:cNvPr id="140313" name="Text Box 25"/>
          <p:cNvSpPr txBox="1">
            <a:spLocks noChangeArrowheads="1"/>
          </p:cNvSpPr>
          <p:nvPr/>
        </p:nvSpPr>
        <p:spPr bwMode="auto">
          <a:xfrm>
            <a:off x="4876800" y="6086475"/>
            <a:ext cx="1981200"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Bedürfnisse</a:t>
            </a:r>
            <a:r>
              <a:rPr lang="en-US" sz="1300" dirty="0">
                <a:latin typeface="Trebuchet MS" charset="0"/>
              </a:rPr>
              <a:t> </a:t>
            </a:r>
            <a:r>
              <a:rPr lang="en-US" sz="1300" dirty="0" err="1">
                <a:latin typeface="Trebuchet MS" charset="0"/>
              </a:rPr>
              <a:t>Außenstehender</a:t>
            </a:r>
            <a:endParaRPr lang="en-US" sz="1300" dirty="0">
              <a:latin typeface="Trebuchet MS" charset="0"/>
            </a:endParaRPr>
          </a:p>
        </p:txBody>
      </p:sp>
      <p:sp>
        <p:nvSpPr>
          <p:cNvPr id="140314" name="Text Box 26"/>
          <p:cNvSpPr txBox="1">
            <a:spLocks noChangeArrowheads="1"/>
          </p:cNvSpPr>
          <p:nvPr/>
        </p:nvSpPr>
        <p:spPr bwMode="auto">
          <a:xfrm>
            <a:off x="6858000" y="55530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bibelzentriert</a:t>
            </a:r>
            <a:endParaRPr lang="en-US" sz="1300" dirty="0">
              <a:latin typeface="Trebuchet MS" charset="0"/>
            </a:endParaRPr>
          </a:p>
        </p:txBody>
      </p:sp>
      <p:sp>
        <p:nvSpPr>
          <p:cNvPr id="140315" name="Text Box 27"/>
          <p:cNvSpPr txBox="1">
            <a:spLocks noChangeArrowheads="1"/>
          </p:cNvSpPr>
          <p:nvPr/>
        </p:nvSpPr>
        <p:spPr bwMode="auto">
          <a:xfrm>
            <a:off x="6858000" y="6086475"/>
            <a:ext cx="198120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dirty="0" err="1">
                <a:latin typeface="Trebuchet MS" charset="0"/>
              </a:rPr>
              <a:t>missionarisch</a:t>
            </a:r>
            <a:endParaRPr lang="en-US" sz="1300" dirty="0">
              <a:latin typeface="Trebuchet MS" charset="0"/>
            </a:endParaRPr>
          </a:p>
        </p:txBody>
      </p:sp>
      <p:sp>
        <p:nvSpPr>
          <p:cNvPr id="140316" name="Line 28"/>
          <p:cNvSpPr>
            <a:spLocks noChangeShapeType="1"/>
          </p:cNvSpPr>
          <p:nvPr/>
        </p:nvSpPr>
        <p:spPr bwMode="auto">
          <a:xfrm rot="1800000" flipH="1" flipV="1">
            <a:off x="3211513" y="2906713"/>
            <a:ext cx="360362" cy="0"/>
          </a:xfrm>
          <a:prstGeom prst="line">
            <a:avLst/>
          </a:prstGeom>
          <a:noFill/>
          <a:ln w="63500">
            <a:solidFill>
              <a:srgbClr val="F15942"/>
            </a:solidFill>
            <a:round/>
            <a:headEnd/>
            <a:tailEnd type="triangle" w="med" len="med"/>
          </a:ln>
          <a:effectLst>
            <a:outerShdw blurRad="63500" dist="25399"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40317" name="Line 29"/>
          <p:cNvSpPr>
            <a:spLocks noChangeShapeType="1"/>
          </p:cNvSpPr>
          <p:nvPr/>
        </p:nvSpPr>
        <p:spPr bwMode="auto">
          <a:xfrm rot="13800000" flipH="1" flipV="1">
            <a:off x="3559969" y="3264694"/>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sp>
        <p:nvSpPr>
          <p:cNvPr id="140318" name="Line 30"/>
          <p:cNvSpPr>
            <a:spLocks noChangeShapeType="1"/>
          </p:cNvSpPr>
          <p:nvPr/>
        </p:nvSpPr>
        <p:spPr bwMode="auto">
          <a:xfrm rot="11820000" flipH="1" flipV="1">
            <a:off x="3675063" y="3097213"/>
            <a:ext cx="360362" cy="0"/>
          </a:xfrm>
          <a:prstGeom prst="line">
            <a:avLst/>
          </a:prstGeom>
          <a:noFill/>
          <a:ln w="63500">
            <a:solidFill>
              <a:srgbClr val="FFC40E"/>
            </a:solidFill>
            <a:round/>
            <a:headEnd/>
            <a:tailEnd type="triangle" w="med" len="med"/>
          </a:ln>
          <a:effectLst>
            <a:outerShdw blurRad="63500" dist="12700" dir="2700000" algn="ctr" rotWithShape="0">
              <a:srgbClr val="000000">
                <a:alpha val="74998"/>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pic>
        <p:nvPicPr>
          <p:cNvPr id="100383" name="Picture 33" descr="3coys-LRp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114550"/>
            <a:ext cx="2817813" cy="192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Rectangle 32"/>
          <p:cNvSpPr>
            <a:spLocks noChangeAspect="1"/>
          </p:cNvSpPr>
          <p:nvPr/>
        </p:nvSpPr>
        <p:spPr>
          <a:xfrm rot="18000000">
            <a:off x="1752896" y="1363429"/>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SCHÖNE</a:t>
            </a:r>
          </a:p>
        </p:txBody>
      </p:sp>
      <p:sp>
        <p:nvSpPr>
          <p:cNvPr id="34" name="Rectangle 33"/>
          <p:cNvSpPr>
            <a:spLocks noChangeAspect="1"/>
          </p:cNvSpPr>
          <p:nvPr/>
        </p:nvSpPr>
        <p:spPr>
          <a:xfrm rot="3600000">
            <a:off x="2150830" y="1321093"/>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WAHRE</a:t>
            </a:r>
          </a:p>
        </p:txBody>
      </p:sp>
      <p:sp>
        <p:nvSpPr>
          <p:cNvPr id="35" name="Rectangle 34"/>
          <p:cNvSpPr>
            <a:spLocks noChangeAspect="1"/>
          </p:cNvSpPr>
          <p:nvPr/>
        </p:nvSpPr>
        <p:spPr>
          <a:xfrm rot="10800000">
            <a:off x="1981197" y="1634065"/>
            <a:ext cx="3240000" cy="3240000"/>
          </a:xfrm>
          <a:prstGeom prst="rect">
            <a:avLst/>
          </a:prstGeom>
          <a:noFill/>
          <a:effectLst/>
        </p:spPr>
        <p:txBody>
          <a:bodyPr spcFirstLastPara="1" wrap="none">
            <a:prstTxWarp prst="textArchUp">
              <a:avLst/>
            </a:prstTxWarp>
            <a:spAutoFit/>
          </a:bodyPr>
          <a:lstStyle/>
          <a:p>
            <a:pPr algn="ctr">
              <a:defRPr/>
            </a:pPr>
            <a:r>
              <a:rPr lang="en-AU" sz="1500" dirty="0">
                <a:ln w="12700">
                  <a:solidFill>
                    <a:schemeClr val="tx2">
                      <a:satMod val="155000"/>
                    </a:schemeClr>
                  </a:solidFill>
                  <a:prstDash val="solid"/>
                </a:ln>
                <a:solidFill>
                  <a:schemeClr val="accent4"/>
                </a:solidFill>
                <a:latin typeface="Trebuchet MS"/>
                <a:ea typeface="ＭＳ Ｐゴシック" pitchFamily="-65" charset="-128"/>
                <a:cs typeface="Trebuchet MS"/>
              </a:rPr>
              <a:t>DAS GUTE</a:t>
            </a:r>
          </a:p>
        </p:txBody>
      </p:sp>
      <p:sp>
        <p:nvSpPr>
          <p:cNvPr id="36" name="Text Box 5">
            <a:extLst>
              <a:ext uri="{FF2B5EF4-FFF2-40B4-BE49-F238E27FC236}">
                <a16:creationId xmlns:a16="http://schemas.microsoft.com/office/drawing/2014/main" id="{770F6A80-830E-2243-B125-179C54D124F4}"/>
              </a:ext>
            </a:extLst>
          </p:cNvPr>
          <p:cNvSpPr txBox="1">
            <a:spLocks noChangeArrowheads="1"/>
          </p:cNvSpPr>
          <p:nvPr/>
        </p:nvSpPr>
        <p:spPr bwMode="auto">
          <a:xfrm rot="-9000000">
            <a:off x="408322" y="1965090"/>
            <a:ext cx="3043238"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sakramental</a:t>
            </a:r>
            <a:endParaRPr lang="en-US" sz="1300" dirty="0">
              <a:latin typeface="Trebuchet MS" charset="0"/>
            </a:endParaRPr>
          </a:p>
        </p:txBody>
      </p:sp>
      <p:sp>
        <p:nvSpPr>
          <p:cNvPr id="37" name="Text Box 6">
            <a:extLst>
              <a:ext uri="{FF2B5EF4-FFF2-40B4-BE49-F238E27FC236}">
                <a16:creationId xmlns:a16="http://schemas.microsoft.com/office/drawing/2014/main" id="{4559C0AD-B47E-B44C-9407-FC5F7FE0FB14}"/>
              </a:ext>
            </a:extLst>
          </p:cNvPr>
          <p:cNvSpPr txBox="1">
            <a:spLocks noChangeArrowheads="1"/>
          </p:cNvSpPr>
          <p:nvPr/>
        </p:nvSpPr>
        <p:spPr bwMode="auto">
          <a:xfrm rot="600000">
            <a:off x="3936108" y="3320429"/>
            <a:ext cx="3735387"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bibelzentriert</a:t>
            </a:r>
            <a:endParaRPr lang="en-US" sz="1300" dirty="0">
              <a:latin typeface="Trebuchet MS" charset="0"/>
            </a:endParaRPr>
          </a:p>
        </p:txBody>
      </p:sp>
      <p:sp>
        <p:nvSpPr>
          <p:cNvPr id="38" name="Text Box 7">
            <a:extLst>
              <a:ext uri="{FF2B5EF4-FFF2-40B4-BE49-F238E27FC236}">
                <a16:creationId xmlns:a16="http://schemas.microsoft.com/office/drawing/2014/main" id="{4A7EEB8B-BE8F-AE44-9C0A-97603AE8BAE0}"/>
              </a:ext>
            </a:extLst>
          </p:cNvPr>
          <p:cNvSpPr txBox="1">
            <a:spLocks noChangeArrowheads="1"/>
          </p:cNvSpPr>
          <p:nvPr/>
        </p:nvSpPr>
        <p:spPr bwMode="auto">
          <a:xfrm rot="-1800000">
            <a:off x="3755677" y="2095663"/>
            <a:ext cx="2520950"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rechtgläubig</a:t>
            </a:r>
            <a:endParaRPr lang="en-US" sz="1300" dirty="0">
              <a:latin typeface="Trebuchet MS" charset="0"/>
            </a:endParaRPr>
          </a:p>
        </p:txBody>
      </p:sp>
      <p:sp>
        <p:nvSpPr>
          <p:cNvPr id="39" name="Text Box 8">
            <a:extLst>
              <a:ext uri="{FF2B5EF4-FFF2-40B4-BE49-F238E27FC236}">
                <a16:creationId xmlns:a16="http://schemas.microsoft.com/office/drawing/2014/main" id="{6C8FC1C1-6891-4E49-9854-772BA3EEF65E}"/>
              </a:ext>
            </a:extLst>
          </p:cNvPr>
          <p:cNvSpPr txBox="1">
            <a:spLocks noChangeArrowheads="1"/>
          </p:cNvSpPr>
          <p:nvPr/>
        </p:nvSpPr>
        <p:spPr bwMode="auto">
          <a:xfrm rot="-6600000">
            <a:off x="1817831" y="1436115"/>
            <a:ext cx="2398712"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sinnlich</a:t>
            </a:r>
            <a:endParaRPr lang="en-US" sz="1300" dirty="0">
              <a:latin typeface="Trebuchet MS" charset="0"/>
            </a:endParaRPr>
          </a:p>
        </p:txBody>
      </p:sp>
      <p:sp>
        <p:nvSpPr>
          <p:cNvPr id="40" name="Text Box 9">
            <a:extLst>
              <a:ext uri="{FF2B5EF4-FFF2-40B4-BE49-F238E27FC236}">
                <a16:creationId xmlns:a16="http://schemas.microsoft.com/office/drawing/2014/main" id="{0198874A-11E6-6341-91F0-82EAED728CB6}"/>
              </a:ext>
            </a:extLst>
          </p:cNvPr>
          <p:cNvSpPr txBox="1">
            <a:spLocks noChangeArrowheads="1"/>
          </p:cNvSpPr>
          <p:nvPr/>
        </p:nvSpPr>
        <p:spPr bwMode="auto">
          <a:xfrm rot="10200000">
            <a:off x="698880" y="3211695"/>
            <a:ext cx="2498725" cy="29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mystisch</a:t>
            </a:r>
            <a:endParaRPr lang="en-US" sz="1300" dirty="0">
              <a:latin typeface="Trebuchet MS" charset="0"/>
            </a:endParaRPr>
          </a:p>
        </p:txBody>
      </p:sp>
      <p:sp>
        <p:nvSpPr>
          <p:cNvPr id="41" name="Text Box 10">
            <a:extLst>
              <a:ext uri="{FF2B5EF4-FFF2-40B4-BE49-F238E27FC236}">
                <a16:creationId xmlns:a16="http://schemas.microsoft.com/office/drawing/2014/main" id="{CBD376B6-44BF-F04B-982D-D7407072421B}"/>
              </a:ext>
            </a:extLst>
          </p:cNvPr>
          <p:cNvSpPr txBox="1">
            <a:spLocks noChangeArrowheads="1"/>
          </p:cNvSpPr>
          <p:nvPr/>
        </p:nvSpPr>
        <p:spPr bwMode="auto">
          <a:xfrm rot="7800000">
            <a:off x="915817" y="4364269"/>
            <a:ext cx="2951163"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enthusiastisch</a:t>
            </a:r>
            <a:endParaRPr lang="en-US" sz="1300" dirty="0">
              <a:latin typeface="Trebuchet MS" charset="0"/>
            </a:endParaRPr>
          </a:p>
        </p:txBody>
      </p:sp>
      <p:sp>
        <p:nvSpPr>
          <p:cNvPr id="42" name="Text Box 11">
            <a:extLst>
              <a:ext uri="{FF2B5EF4-FFF2-40B4-BE49-F238E27FC236}">
                <a16:creationId xmlns:a16="http://schemas.microsoft.com/office/drawing/2014/main" id="{4017E2FD-7AD9-9D49-9E51-FB372920B4CB}"/>
              </a:ext>
            </a:extLst>
          </p:cNvPr>
          <p:cNvSpPr txBox="1">
            <a:spLocks noChangeArrowheads="1"/>
          </p:cNvSpPr>
          <p:nvPr/>
        </p:nvSpPr>
        <p:spPr bwMode="auto">
          <a:xfrm rot="-4200000">
            <a:off x="2949719" y="1378279"/>
            <a:ext cx="24288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rational</a:t>
            </a:r>
          </a:p>
        </p:txBody>
      </p:sp>
      <p:sp>
        <p:nvSpPr>
          <p:cNvPr id="43" name="Text Box 12">
            <a:extLst>
              <a:ext uri="{FF2B5EF4-FFF2-40B4-BE49-F238E27FC236}">
                <a16:creationId xmlns:a16="http://schemas.microsoft.com/office/drawing/2014/main" id="{E769EA7C-81A6-9340-97B8-BDF757010D7B}"/>
              </a:ext>
            </a:extLst>
          </p:cNvPr>
          <p:cNvSpPr txBox="1">
            <a:spLocks noChangeArrowheads="1"/>
          </p:cNvSpPr>
          <p:nvPr/>
        </p:nvSpPr>
        <p:spPr bwMode="auto">
          <a:xfrm rot="3000000">
            <a:off x="3403512" y="4099176"/>
            <a:ext cx="2327275"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missionarisch</a:t>
            </a:r>
            <a:endParaRPr lang="en-US" sz="1300" dirty="0">
              <a:latin typeface="Trebuchet MS" charset="0"/>
            </a:endParaRPr>
          </a:p>
        </p:txBody>
      </p:sp>
      <p:sp>
        <p:nvSpPr>
          <p:cNvPr id="44" name="Text Box 13">
            <a:extLst>
              <a:ext uri="{FF2B5EF4-FFF2-40B4-BE49-F238E27FC236}">
                <a16:creationId xmlns:a16="http://schemas.microsoft.com/office/drawing/2014/main" id="{D14F636D-9591-3243-AF29-610663790336}"/>
              </a:ext>
            </a:extLst>
          </p:cNvPr>
          <p:cNvSpPr txBox="1">
            <a:spLocks noChangeArrowheads="1"/>
          </p:cNvSpPr>
          <p:nvPr/>
        </p:nvSpPr>
        <p:spPr bwMode="auto">
          <a:xfrm rot="5427202">
            <a:off x="2472117" y="4413151"/>
            <a:ext cx="2203450" cy="290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300" dirty="0">
                <a:latin typeface="Trebuchet MS" charset="0"/>
              </a:rPr>
              <a:t> </a:t>
            </a:r>
            <a:r>
              <a:rPr lang="en-US" sz="1300" dirty="0" err="1">
                <a:latin typeface="Trebuchet MS" charset="0"/>
              </a:rPr>
              <a:t>asketisch</a:t>
            </a:r>
            <a:endParaRPr lang="en-US" sz="130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40316"/>
                                        </p:tgtEl>
                                        <p:attrNameLst>
                                          <p:attrName>style.visibility</p:attrName>
                                        </p:attrNameLst>
                                      </p:cBhvr>
                                      <p:to>
                                        <p:strVal val="visible"/>
                                      </p:to>
                                    </p:set>
                                    <p:anim calcmode="lin" valueType="num">
                                      <p:cBhvr>
                                        <p:cTn id="7" dur="1000" fill="hold"/>
                                        <p:tgtEl>
                                          <p:spTgt spid="140316"/>
                                        </p:tgtEl>
                                        <p:attrNameLst>
                                          <p:attrName>ppt_w</p:attrName>
                                        </p:attrNameLst>
                                      </p:cBhvr>
                                      <p:tavLst>
                                        <p:tav tm="0">
                                          <p:val>
                                            <p:fltVal val="0"/>
                                          </p:val>
                                        </p:tav>
                                        <p:tav tm="100000">
                                          <p:val>
                                            <p:strVal val="#ppt_w"/>
                                          </p:val>
                                        </p:tav>
                                      </p:tavLst>
                                    </p:anim>
                                    <p:anim calcmode="lin" valueType="num">
                                      <p:cBhvr>
                                        <p:cTn id="8" dur="1000" fill="hold"/>
                                        <p:tgtEl>
                                          <p:spTgt spid="14031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40304"/>
                                        </p:tgtEl>
                                        <p:attrNameLst>
                                          <p:attrName>style.visibility</p:attrName>
                                        </p:attrNameLst>
                                      </p:cBhvr>
                                      <p:to>
                                        <p:strVal val="visible"/>
                                      </p:to>
                                    </p:set>
                                    <p:anim calcmode="lin" valueType="num">
                                      <p:cBhvr>
                                        <p:cTn id="12" dur="1000" fill="hold"/>
                                        <p:tgtEl>
                                          <p:spTgt spid="140304"/>
                                        </p:tgtEl>
                                        <p:attrNameLst>
                                          <p:attrName>ppt_w</p:attrName>
                                        </p:attrNameLst>
                                      </p:cBhvr>
                                      <p:tavLst>
                                        <p:tav tm="0">
                                          <p:val>
                                            <p:fltVal val="0"/>
                                          </p:val>
                                        </p:tav>
                                        <p:tav tm="100000">
                                          <p:val>
                                            <p:strVal val="#ppt_w"/>
                                          </p:val>
                                        </p:tav>
                                      </p:tavLst>
                                    </p:anim>
                                    <p:anim calcmode="lin" valueType="num">
                                      <p:cBhvr>
                                        <p:cTn id="13" dur="1000" fill="hold"/>
                                        <p:tgtEl>
                                          <p:spTgt spid="140304"/>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0"/>
                                  </p:stCondLst>
                                  <p:childTnLst>
                                    <p:set>
                                      <p:cBhvr>
                                        <p:cTn id="16" dur="1" fill="hold">
                                          <p:stCondLst>
                                            <p:cond delay="0"/>
                                          </p:stCondLst>
                                        </p:cTn>
                                        <p:tgtEl>
                                          <p:spTgt spid="140308"/>
                                        </p:tgtEl>
                                        <p:attrNameLst>
                                          <p:attrName>style.visibility</p:attrName>
                                        </p:attrNameLst>
                                      </p:cBhvr>
                                      <p:to>
                                        <p:strVal val="visible"/>
                                      </p:to>
                                    </p:set>
                                    <p:anim calcmode="lin" valueType="num">
                                      <p:cBhvr>
                                        <p:cTn id="17" dur="1000" fill="hold"/>
                                        <p:tgtEl>
                                          <p:spTgt spid="140308"/>
                                        </p:tgtEl>
                                        <p:attrNameLst>
                                          <p:attrName>ppt_w</p:attrName>
                                        </p:attrNameLst>
                                      </p:cBhvr>
                                      <p:tavLst>
                                        <p:tav tm="0">
                                          <p:val>
                                            <p:fltVal val="0"/>
                                          </p:val>
                                        </p:tav>
                                        <p:tav tm="100000">
                                          <p:val>
                                            <p:strVal val="#ppt_w"/>
                                          </p:val>
                                        </p:tav>
                                      </p:tavLst>
                                    </p:anim>
                                    <p:anim calcmode="lin" valueType="num">
                                      <p:cBhvr>
                                        <p:cTn id="18" dur="1000" fill="hold"/>
                                        <p:tgtEl>
                                          <p:spTgt spid="140308"/>
                                        </p:tgtEl>
                                        <p:attrNameLst>
                                          <p:attrName>ppt_h</p:attrName>
                                        </p:attrNameLst>
                                      </p:cBhvr>
                                      <p:tavLst>
                                        <p:tav tm="0">
                                          <p:val>
                                            <p:fltVal val="0"/>
                                          </p:val>
                                        </p:tav>
                                        <p:tav tm="100000">
                                          <p:val>
                                            <p:strVal val="#ppt_h"/>
                                          </p:val>
                                        </p:tav>
                                      </p:tavLst>
                                    </p:anim>
                                  </p:childTnLst>
                                </p:cTn>
                              </p:par>
                            </p:childTnLst>
                          </p:cTn>
                        </p:par>
                        <p:par>
                          <p:cTn id="19" fill="hold" nodeType="afterGroup">
                            <p:stCondLst>
                              <p:cond delay="3000"/>
                            </p:stCondLst>
                            <p:childTnLst>
                              <p:par>
                                <p:cTn id="20" presetID="23" presetClass="entr" presetSubtype="16" fill="hold" grpId="0" nodeType="afterEffect">
                                  <p:stCondLst>
                                    <p:cond delay="0"/>
                                  </p:stCondLst>
                                  <p:childTnLst>
                                    <p:set>
                                      <p:cBhvr>
                                        <p:cTn id="21" dur="1" fill="hold">
                                          <p:stCondLst>
                                            <p:cond delay="0"/>
                                          </p:stCondLst>
                                        </p:cTn>
                                        <p:tgtEl>
                                          <p:spTgt spid="140309"/>
                                        </p:tgtEl>
                                        <p:attrNameLst>
                                          <p:attrName>style.visibility</p:attrName>
                                        </p:attrNameLst>
                                      </p:cBhvr>
                                      <p:to>
                                        <p:strVal val="visible"/>
                                      </p:to>
                                    </p:set>
                                    <p:anim calcmode="lin" valueType="num">
                                      <p:cBhvr>
                                        <p:cTn id="22" dur="1000" fill="hold"/>
                                        <p:tgtEl>
                                          <p:spTgt spid="140309"/>
                                        </p:tgtEl>
                                        <p:attrNameLst>
                                          <p:attrName>ppt_w</p:attrName>
                                        </p:attrNameLst>
                                      </p:cBhvr>
                                      <p:tavLst>
                                        <p:tav tm="0">
                                          <p:val>
                                            <p:fltVal val="0"/>
                                          </p:val>
                                        </p:tav>
                                        <p:tav tm="100000">
                                          <p:val>
                                            <p:strVal val="#ppt_w"/>
                                          </p:val>
                                        </p:tav>
                                      </p:tavLst>
                                    </p:anim>
                                    <p:anim calcmode="lin" valueType="num">
                                      <p:cBhvr>
                                        <p:cTn id="23" dur="1000" fill="hold"/>
                                        <p:tgtEl>
                                          <p:spTgt spid="140309"/>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40305"/>
                                        </p:tgtEl>
                                        <p:attrNameLst>
                                          <p:attrName>style.visibility</p:attrName>
                                        </p:attrNameLst>
                                      </p:cBhvr>
                                      <p:to>
                                        <p:strVal val="visible"/>
                                      </p:to>
                                    </p:set>
                                    <p:anim calcmode="lin" valueType="num">
                                      <p:cBhvr>
                                        <p:cTn id="28" dur="1000" fill="hold"/>
                                        <p:tgtEl>
                                          <p:spTgt spid="140305"/>
                                        </p:tgtEl>
                                        <p:attrNameLst>
                                          <p:attrName>ppt_w</p:attrName>
                                        </p:attrNameLst>
                                      </p:cBhvr>
                                      <p:tavLst>
                                        <p:tav tm="0">
                                          <p:val>
                                            <p:fltVal val="0"/>
                                          </p:val>
                                        </p:tav>
                                        <p:tav tm="100000">
                                          <p:val>
                                            <p:strVal val="#ppt_w"/>
                                          </p:val>
                                        </p:tav>
                                      </p:tavLst>
                                    </p:anim>
                                    <p:anim calcmode="lin" valueType="num">
                                      <p:cBhvr>
                                        <p:cTn id="29" dur="1000" fill="hold"/>
                                        <p:tgtEl>
                                          <p:spTgt spid="140305"/>
                                        </p:tgtEl>
                                        <p:attrNameLst>
                                          <p:attrName>ppt_h</p:attrName>
                                        </p:attrNameLst>
                                      </p:cBhvr>
                                      <p:tavLst>
                                        <p:tav tm="0">
                                          <p:val>
                                            <p:fltVal val="0"/>
                                          </p:val>
                                        </p:tav>
                                        <p:tav tm="100000">
                                          <p:val>
                                            <p:strVal val="#ppt_h"/>
                                          </p:val>
                                        </p:tav>
                                      </p:tavLst>
                                    </p:anim>
                                  </p:childTnLst>
                                </p:cTn>
                              </p:par>
                            </p:childTnLst>
                          </p:cTn>
                        </p:par>
                        <p:par>
                          <p:cTn id="30" fill="hold" nodeType="afterGroup">
                            <p:stCondLst>
                              <p:cond delay="1000"/>
                            </p:stCondLst>
                            <p:childTnLst>
                              <p:par>
                                <p:cTn id="31" presetID="23" presetClass="entr" presetSubtype="16" fill="hold" grpId="0" nodeType="afterEffect">
                                  <p:stCondLst>
                                    <p:cond delay="0"/>
                                  </p:stCondLst>
                                  <p:childTnLst>
                                    <p:set>
                                      <p:cBhvr>
                                        <p:cTn id="32" dur="1" fill="hold">
                                          <p:stCondLst>
                                            <p:cond delay="0"/>
                                          </p:stCondLst>
                                        </p:cTn>
                                        <p:tgtEl>
                                          <p:spTgt spid="140310"/>
                                        </p:tgtEl>
                                        <p:attrNameLst>
                                          <p:attrName>style.visibility</p:attrName>
                                        </p:attrNameLst>
                                      </p:cBhvr>
                                      <p:to>
                                        <p:strVal val="visible"/>
                                      </p:to>
                                    </p:set>
                                    <p:anim calcmode="lin" valueType="num">
                                      <p:cBhvr>
                                        <p:cTn id="33" dur="1000" fill="hold"/>
                                        <p:tgtEl>
                                          <p:spTgt spid="140310"/>
                                        </p:tgtEl>
                                        <p:attrNameLst>
                                          <p:attrName>ppt_w</p:attrName>
                                        </p:attrNameLst>
                                      </p:cBhvr>
                                      <p:tavLst>
                                        <p:tav tm="0">
                                          <p:val>
                                            <p:fltVal val="0"/>
                                          </p:val>
                                        </p:tav>
                                        <p:tav tm="100000">
                                          <p:val>
                                            <p:strVal val="#ppt_w"/>
                                          </p:val>
                                        </p:tav>
                                      </p:tavLst>
                                    </p:anim>
                                    <p:anim calcmode="lin" valueType="num">
                                      <p:cBhvr>
                                        <p:cTn id="34" dur="1000" fill="hold"/>
                                        <p:tgtEl>
                                          <p:spTgt spid="14031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40311"/>
                                        </p:tgtEl>
                                        <p:attrNameLst>
                                          <p:attrName>style.visibility</p:attrName>
                                        </p:attrNameLst>
                                      </p:cBhvr>
                                      <p:to>
                                        <p:strVal val="visible"/>
                                      </p:to>
                                    </p:set>
                                    <p:anim calcmode="lin" valueType="num">
                                      <p:cBhvr>
                                        <p:cTn id="38" dur="1000" fill="hold"/>
                                        <p:tgtEl>
                                          <p:spTgt spid="140311"/>
                                        </p:tgtEl>
                                        <p:attrNameLst>
                                          <p:attrName>ppt_w</p:attrName>
                                        </p:attrNameLst>
                                      </p:cBhvr>
                                      <p:tavLst>
                                        <p:tav tm="0">
                                          <p:val>
                                            <p:fltVal val="0"/>
                                          </p:val>
                                        </p:tav>
                                        <p:tav tm="100000">
                                          <p:val>
                                            <p:strVal val="#ppt_w"/>
                                          </p:val>
                                        </p:tav>
                                      </p:tavLst>
                                    </p:anim>
                                    <p:anim calcmode="lin" valueType="num">
                                      <p:cBhvr>
                                        <p:cTn id="39" dur="1000" fill="hold"/>
                                        <p:tgtEl>
                                          <p:spTgt spid="140311"/>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40307"/>
                                        </p:tgtEl>
                                        <p:attrNameLst>
                                          <p:attrName>style.visibility</p:attrName>
                                        </p:attrNameLst>
                                      </p:cBhvr>
                                      <p:to>
                                        <p:strVal val="visible"/>
                                      </p:to>
                                    </p:set>
                                    <p:anim calcmode="lin" valueType="num">
                                      <p:cBhvr>
                                        <p:cTn id="44" dur="1000" fill="hold"/>
                                        <p:tgtEl>
                                          <p:spTgt spid="140307"/>
                                        </p:tgtEl>
                                        <p:attrNameLst>
                                          <p:attrName>ppt_w</p:attrName>
                                        </p:attrNameLst>
                                      </p:cBhvr>
                                      <p:tavLst>
                                        <p:tav tm="0">
                                          <p:val>
                                            <p:fltVal val="0"/>
                                          </p:val>
                                        </p:tav>
                                        <p:tav tm="100000">
                                          <p:val>
                                            <p:strVal val="#ppt_w"/>
                                          </p:val>
                                        </p:tav>
                                      </p:tavLst>
                                    </p:anim>
                                    <p:anim calcmode="lin" valueType="num">
                                      <p:cBhvr>
                                        <p:cTn id="45" dur="1000" fill="hold"/>
                                        <p:tgtEl>
                                          <p:spTgt spid="140307"/>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40312"/>
                                        </p:tgtEl>
                                        <p:attrNameLst>
                                          <p:attrName>style.visibility</p:attrName>
                                        </p:attrNameLst>
                                      </p:cBhvr>
                                      <p:to>
                                        <p:strVal val="visible"/>
                                      </p:to>
                                    </p:set>
                                    <p:anim calcmode="lin" valueType="num">
                                      <p:cBhvr>
                                        <p:cTn id="49" dur="1000" fill="hold"/>
                                        <p:tgtEl>
                                          <p:spTgt spid="140312"/>
                                        </p:tgtEl>
                                        <p:attrNameLst>
                                          <p:attrName>ppt_w</p:attrName>
                                        </p:attrNameLst>
                                      </p:cBhvr>
                                      <p:tavLst>
                                        <p:tav tm="0">
                                          <p:val>
                                            <p:fltVal val="0"/>
                                          </p:val>
                                        </p:tav>
                                        <p:tav tm="100000">
                                          <p:val>
                                            <p:strVal val="#ppt_w"/>
                                          </p:val>
                                        </p:tav>
                                      </p:tavLst>
                                    </p:anim>
                                    <p:anim calcmode="lin" valueType="num">
                                      <p:cBhvr>
                                        <p:cTn id="50" dur="1000" fill="hold"/>
                                        <p:tgtEl>
                                          <p:spTgt spid="140312"/>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40306"/>
                                        </p:tgtEl>
                                        <p:attrNameLst>
                                          <p:attrName>style.visibility</p:attrName>
                                        </p:attrNameLst>
                                      </p:cBhvr>
                                      <p:to>
                                        <p:strVal val="visible"/>
                                      </p:to>
                                    </p:set>
                                    <p:anim calcmode="lin" valueType="num">
                                      <p:cBhvr>
                                        <p:cTn id="55" dur="1000" fill="hold"/>
                                        <p:tgtEl>
                                          <p:spTgt spid="140306"/>
                                        </p:tgtEl>
                                        <p:attrNameLst>
                                          <p:attrName>ppt_w</p:attrName>
                                        </p:attrNameLst>
                                      </p:cBhvr>
                                      <p:tavLst>
                                        <p:tav tm="0">
                                          <p:val>
                                            <p:fltVal val="0"/>
                                          </p:val>
                                        </p:tav>
                                        <p:tav tm="100000">
                                          <p:val>
                                            <p:strVal val="#ppt_w"/>
                                          </p:val>
                                        </p:tav>
                                      </p:tavLst>
                                    </p:anim>
                                    <p:anim calcmode="lin" valueType="num">
                                      <p:cBhvr>
                                        <p:cTn id="56" dur="1000" fill="hold"/>
                                        <p:tgtEl>
                                          <p:spTgt spid="140306"/>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40314"/>
                                        </p:tgtEl>
                                        <p:attrNameLst>
                                          <p:attrName>style.visibility</p:attrName>
                                        </p:attrNameLst>
                                      </p:cBhvr>
                                      <p:to>
                                        <p:strVal val="visible"/>
                                      </p:to>
                                    </p:set>
                                    <p:anim calcmode="lin" valueType="num">
                                      <p:cBhvr>
                                        <p:cTn id="60" dur="1000" fill="hold"/>
                                        <p:tgtEl>
                                          <p:spTgt spid="140314"/>
                                        </p:tgtEl>
                                        <p:attrNameLst>
                                          <p:attrName>ppt_w</p:attrName>
                                        </p:attrNameLst>
                                      </p:cBhvr>
                                      <p:tavLst>
                                        <p:tav tm="0">
                                          <p:val>
                                            <p:fltVal val="0"/>
                                          </p:val>
                                        </p:tav>
                                        <p:tav tm="100000">
                                          <p:val>
                                            <p:strVal val="#ppt_w"/>
                                          </p:val>
                                        </p:tav>
                                      </p:tavLst>
                                    </p:anim>
                                    <p:anim calcmode="lin" valueType="num">
                                      <p:cBhvr>
                                        <p:cTn id="61" dur="1000" fill="hold"/>
                                        <p:tgtEl>
                                          <p:spTgt spid="140314"/>
                                        </p:tgtEl>
                                        <p:attrNameLst>
                                          <p:attrName>ppt_h</p:attrName>
                                        </p:attrNameLst>
                                      </p:cBhvr>
                                      <p:tavLst>
                                        <p:tav tm="0">
                                          <p:val>
                                            <p:fltVal val="0"/>
                                          </p:val>
                                        </p:tav>
                                        <p:tav tm="100000">
                                          <p:val>
                                            <p:strVal val="#ppt_h"/>
                                          </p:val>
                                        </p:tav>
                                      </p:tavLst>
                                    </p:anim>
                                  </p:childTnLst>
                                </p:cTn>
                              </p:par>
                            </p:childTnLst>
                          </p:cTn>
                        </p:par>
                        <p:par>
                          <p:cTn id="62" fill="hold" nodeType="afterGroup">
                            <p:stCondLst>
                              <p:cond delay="2000"/>
                            </p:stCondLst>
                            <p:childTnLst>
                              <p:par>
                                <p:cTn id="63" presetID="23" presetClass="entr" presetSubtype="16" fill="hold" nodeType="afterEffect">
                                  <p:stCondLst>
                                    <p:cond delay="0"/>
                                  </p:stCondLst>
                                  <p:childTnLst>
                                    <p:set>
                                      <p:cBhvr>
                                        <p:cTn id="64" dur="1" fill="hold">
                                          <p:stCondLst>
                                            <p:cond delay="0"/>
                                          </p:stCondLst>
                                        </p:cTn>
                                        <p:tgtEl>
                                          <p:spTgt spid="140318"/>
                                        </p:tgtEl>
                                        <p:attrNameLst>
                                          <p:attrName>style.visibility</p:attrName>
                                        </p:attrNameLst>
                                      </p:cBhvr>
                                      <p:to>
                                        <p:strVal val="visible"/>
                                      </p:to>
                                    </p:set>
                                    <p:anim calcmode="lin" valueType="num">
                                      <p:cBhvr>
                                        <p:cTn id="65" dur="1000" fill="hold"/>
                                        <p:tgtEl>
                                          <p:spTgt spid="140318"/>
                                        </p:tgtEl>
                                        <p:attrNameLst>
                                          <p:attrName>ppt_w</p:attrName>
                                        </p:attrNameLst>
                                      </p:cBhvr>
                                      <p:tavLst>
                                        <p:tav tm="0">
                                          <p:val>
                                            <p:fltVal val="0"/>
                                          </p:val>
                                        </p:tav>
                                        <p:tav tm="100000">
                                          <p:val>
                                            <p:strVal val="#ppt_w"/>
                                          </p:val>
                                        </p:tav>
                                      </p:tavLst>
                                    </p:anim>
                                    <p:anim calcmode="lin" valueType="num">
                                      <p:cBhvr>
                                        <p:cTn id="66" dur="1000" fill="hold"/>
                                        <p:tgtEl>
                                          <p:spTgt spid="140318"/>
                                        </p:tgtEl>
                                        <p:attrNameLst>
                                          <p:attrName>ppt_h</p:attrName>
                                        </p:attrNameLst>
                                      </p:cBhvr>
                                      <p:tavLst>
                                        <p:tav tm="0">
                                          <p:val>
                                            <p:fltVal val="0"/>
                                          </p:val>
                                        </p:tav>
                                        <p:tav tm="100000">
                                          <p:val>
                                            <p:strVal val="#ppt_h"/>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16" fill="hold" grpId="0" nodeType="clickEffect">
                                  <p:stCondLst>
                                    <p:cond delay="0"/>
                                  </p:stCondLst>
                                  <p:childTnLst>
                                    <p:set>
                                      <p:cBhvr>
                                        <p:cTn id="70" dur="1" fill="hold">
                                          <p:stCondLst>
                                            <p:cond delay="0"/>
                                          </p:stCondLst>
                                        </p:cTn>
                                        <p:tgtEl>
                                          <p:spTgt spid="140313"/>
                                        </p:tgtEl>
                                        <p:attrNameLst>
                                          <p:attrName>style.visibility</p:attrName>
                                        </p:attrNameLst>
                                      </p:cBhvr>
                                      <p:to>
                                        <p:strVal val="visible"/>
                                      </p:to>
                                    </p:set>
                                    <p:anim calcmode="lin" valueType="num">
                                      <p:cBhvr>
                                        <p:cTn id="71" dur="1000" fill="hold"/>
                                        <p:tgtEl>
                                          <p:spTgt spid="140313"/>
                                        </p:tgtEl>
                                        <p:attrNameLst>
                                          <p:attrName>ppt_w</p:attrName>
                                        </p:attrNameLst>
                                      </p:cBhvr>
                                      <p:tavLst>
                                        <p:tav tm="0">
                                          <p:val>
                                            <p:fltVal val="0"/>
                                          </p:val>
                                        </p:tav>
                                        <p:tav tm="100000">
                                          <p:val>
                                            <p:strVal val="#ppt_w"/>
                                          </p:val>
                                        </p:tav>
                                      </p:tavLst>
                                    </p:anim>
                                    <p:anim calcmode="lin" valueType="num">
                                      <p:cBhvr>
                                        <p:cTn id="72" dur="1000" fill="hold"/>
                                        <p:tgtEl>
                                          <p:spTgt spid="140313"/>
                                        </p:tgtEl>
                                        <p:attrNameLst>
                                          <p:attrName>ppt_h</p:attrName>
                                        </p:attrNameLst>
                                      </p:cBhvr>
                                      <p:tavLst>
                                        <p:tav tm="0">
                                          <p:val>
                                            <p:fltVal val="0"/>
                                          </p:val>
                                        </p:tav>
                                        <p:tav tm="100000">
                                          <p:val>
                                            <p:strVal val="#ppt_h"/>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23" presetClass="entr" presetSubtype="16" fill="hold" grpId="0" nodeType="clickEffect">
                                  <p:stCondLst>
                                    <p:cond delay="0"/>
                                  </p:stCondLst>
                                  <p:childTnLst>
                                    <p:set>
                                      <p:cBhvr>
                                        <p:cTn id="76" dur="1" fill="hold">
                                          <p:stCondLst>
                                            <p:cond delay="0"/>
                                          </p:stCondLst>
                                        </p:cTn>
                                        <p:tgtEl>
                                          <p:spTgt spid="140315"/>
                                        </p:tgtEl>
                                        <p:attrNameLst>
                                          <p:attrName>style.visibility</p:attrName>
                                        </p:attrNameLst>
                                      </p:cBhvr>
                                      <p:to>
                                        <p:strVal val="visible"/>
                                      </p:to>
                                    </p:set>
                                    <p:anim calcmode="lin" valueType="num">
                                      <p:cBhvr>
                                        <p:cTn id="77" dur="1000" fill="hold"/>
                                        <p:tgtEl>
                                          <p:spTgt spid="140315"/>
                                        </p:tgtEl>
                                        <p:attrNameLst>
                                          <p:attrName>ppt_w</p:attrName>
                                        </p:attrNameLst>
                                      </p:cBhvr>
                                      <p:tavLst>
                                        <p:tav tm="0">
                                          <p:val>
                                            <p:fltVal val="0"/>
                                          </p:val>
                                        </p:tav>
                                        <p:tav tm="100000">
                                          <p:val>
                                            <p:strVal val="#ppt_w"/>
                                          </p:val>
                                        </p:tav>
                                      </p:tavLst>
                                    </p:anim>
                                    <p:anim calcmode="lin" valueType="num">
                                      <p:cBhvr>
                                        <p:cTn id="78" dur="1000" fill="hold"/>
                                        <p:tgtEl>
                                          <p:spTgt spid="140315"/>
                                        </p:tgtEl>
                                        <p:attrNameLst>
                                          <p:attrName>ppt_h</p:attrName>
                                        </p:attrNameLst>
                                      </p:cBhvr>
                                      <p:tavLst>
                                        <p:tav tm="0">
                                          <p:val>
                                            <p:fltVal val="0"/>
                                          </p:val>
                                        </p:tav>
                                        <p:tav tm="100000">
                                          <p:val>
                                            <p:strVal val="#ppt_h"/>
                                          </p:val>
                                        </p:tav>
                                      </p:tavLst>
                                    </p:anim>
                                  </p:childTnLst>
                                </p:cTn>
                              </p:par>
                            </p:childTnLst>
                          </p:cTn>
                        </p:par>
                        <p:par>
                          <p:cTn id="79" fill="hold" nodeType="afterGroup">
                            <p:stCondLst>
                              <p:cond delay="1000"/>
                            </p:stCondLst>
                            <p:childTnLst>
                              <p:par>
                                <p:cTn id="80" presetID="23" presetClass="entr" presetSubtype="16" fill="hold" nodeType="afterEffect">
                                  <p:stCondLst>
                                    <p:cond delay="0"/>
                                  </p:stCondLst>
                                  <p:childTnLst>
                                    <p:set>
                                      <p:cBhvr>
                                        <p:cTn id="81" dur="1" fill="hold">
                                          <p:stCondLst>
                                            <p:cond delay="0"/>
                                          </p:stCondLst>
                                        </p:cTn>
                                        <p:tgtEl>
                                          <p:spTgt spid="140317"/>
                                        </p:tgtEl>
                                        <p:attrNameLst>
                                          <p:attrName>style.visibility</p:attrName>
                                        </p:attrNameLst>
                                      </p:cBhvr>
                                      <p:to>
                                        <p:strVal val="visible"/>
                                      </p:to>
                                    </p:set>
                                    <p:anim calcmode="lin" valueType="num">
                                      <p:cBhvr>
                                        <p:cTn id="82" dur="1000" fill="hold"/>
                                        <p:tgtEl>
                                          <p:spTgt spid="140317"/>
                                        </p:tgtEl>
                                        <p:attrNameLst>
                                          <p:attrName>ppt_w</p:attrName>
                                        </p:attrNameLst>
                                      </p:cBhvr>
                                      <p:tavLst>
                                        <p:tav tm="0">
                                          <p:val>
                                            <p:fltVal val="0"/>
                                          </p:val>
                                        </p:tav>
                                        <p:tav tm="100000">
                                          <p:val>
                                            <p:strVal val="#ppt_w"/>
                                          </p:val>
                                        </p:tav>
                                      </p:tavLst>
                                    </p:anim>
                                    <p:anim calcmode="lin" valueType="num">
                                      <p:cBhvr>
                                        <p:cTn id="83" dur="1000" fill="hold"/>
                                        <p:tgtEl>
                                          <p:spTgt spid="140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4" grpId="0"/>
      <p:bldP spid="140305" grpId="0"/>
      <p:bldP spid="140306" grpId="0"/>
      <p:bldP spid="140307" grpId="0"/>
      <p:bldP spid="140308" grpId="0"/>
      <p:bldP spid="140309" grpId="0"/>
      <p:bldP spid="140310" grpId="0"/>
      <p:bldP spid="140311" grpId="0"/>
      <p:bldP spid="140312" grpId="0"/>
      <p:bldP spid="140313" grpId="0"/>
      <p:bldP spid="140314" grpId="0"/>
      <p:bldP spid="14031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102403" name="Picture 11" descr="pg81circle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1219200"/>
            <a:ext cx="5343525"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3666"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de" sz="3400" dirty="0">
                <a:latin typeface="Georgia" charset="0"/>
              </a:rPr>
              <a:t>Was alle Stile gemeinsam haben</a:t>
            </a:r>
            <a:endParaRPr lang="en-US" sz="3400" dirty="0">
              <a:latin typeface="Georgia" charset="0"/>
            </a:endParaRPr>
          </a:p>
        </p:txBody>
      </p:sp>
      <p:sp>
        <p:nvSpPr>
          <p:cNvPr id="113679" name="Oval 15"/>
          <p:cNvSpPr>
            <a:spLocks noChangeArrowheads="1"/>
          </p:cNvSpPr>
          <p:nvPr/>
        </p:nvSpPr>
        <p:spPr bwMode="auto">
          <a:xfrm>
            <a:off x="2932113" y="2209800"/>
            <a:ext cx="2286000" cy="2286000"/>
          </a:xfrm>
          <a:prstGeom prst="ellipse">
            <a:avLst/>
          </a:prstGeom>
          <a:noFill/>
          <a:ln w="76200">
            <a:solidFill>
              <a:srgbClr val="FFC40E"/>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13677" name="Oval 13"/>
          <p:cNvSpPr>
            <a:spLocks noChangeArrowheads="1"/>
          </p:cNvSpPr>
          <p:nvPr/>
        </p:nvSpPr>
        <p:spPr bwMode="auto">
          <a:xfrm>
            <a:off x="4435475" y="2217738"/>
            <a:ext cx="2286000" cy="2286000"/>
          </a:xfrm>
          <a:prstGeom prst="ellipse">
            <a:avLst/>
          </a:prstGeom>
          <a:noFill/>
          <a:ln w="76200">
            <a:solidFill>
              <a:srgbClr val="FFC40E"/>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13678" name="Oval 14"/>
          <p:cNvSpPr>
            <a:spLocks noChangeArrowheads="1"/>
          </p:cNvSpPr>
          <p:nvPr/>
        </p:nvSpPr>
        <p:spPr bwMode="auto">
          <a:xfrm>
            <a:off x="3657600" y="3536950"/>
            <a:ext cx="2286000" cy="2286000"/>
          </a:xfrm>
          <a:prstGeom prst="ellipse">
            <a:avLst/>
          </a:prstGeom>
          <a:noFill/>
          <a:ln w="76200">
            <a:solidFill>
              <a:srgbClr val="FFC40E"/>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8" name="Rectangle 17"/>
          <p:cNvSpPr>
            <a:spLocks noChangeAspect="1"/>
          </p:cNvSpPr>
          <p:nvPr/>
        </p:nvSpPr>
        <p:spPr>
          <a:xfrm rot="18000000">
            <a:off x="2491884" y="14929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ÄSTHETISCHE STILEFAMILIE</a:t>
            </a:r>
          </a:p>
        </p:txBody>
      </p:sp>
      <p:sp>
        <p:nvSpPr>
          <p:cNvPr id="19" name="Rectangle 18"/>
          <p:cNvSpPr>
            <a:spLocks noChangeAspect="1"/>
          </p:cNvSpPr>
          <p:nvPr/>
        </p:nvSpPr>
        <p:spPr>
          <a:xfrm rot="3600000">
            <a:off x="2473634" y="14661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DOGMATISCHE STILEFAMILIE</a:t>
            </a:r>
          </a:p>
        </p:txBody>
      </p:sp>
      <p:sp>
        <p:nvSpPr>
          <p:cNvPr id="20" name="Rectangle 19"/>
          <p:cNvSpPr>
            <a:spLocks noChangeAspect="1"/>
          </p:cNvSpPr>
          <p:nvPr/>
        </p:nvSpPr>
        <p:spPr>
          <a:xfrm rot="10800000">
            <a:off x="2474333" y="143293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ETHISCHE STILEFAMILIE</a:t>
            </a:r>
          </a:p>
        </p:txBody>
      </p:sp>
      <p:grpSp>
        <p:nvGrpSpPr>
          <p:cNvPr id="2" name="Group 19"/>
          <p:cNvGrpSpPr>
            <a:grpSpLocks/>
          </p:cNvGrpSpPr>
          <p:nvPr/>
        </p:nvGrpSpPr>
        <p:grpSpPr bwMode="auto">
          <a:xfrm>
            <a:off x="3041651" y="3155953"/>
            <a:ext cx="3843338" cy="993776"/>
            <a:chOff x="1916" y="1988"/>
            <a:chExt cx="2421" cy="626"/>
          </a:xfrm>
        </p:grpSpPr>
        <p:sp>
          <p:nvSpPr>
            <p:cNvPr id="113681" name="Oval 17"/>
            <p:cNvSpPr>
              <a:spLocks noChangeArrowheads="1"/>
            </p:cNvSpPr>
            <p:nvPr/>
          </p:nvSpPr>
          <p:spPr bwMode="auto">
            <a:xfrm>
              <a:off x="2420" y="1988"/>
              <a:ext cx="288" cy="288"/>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2419" name="Text Box 7"/>
            <p:cNvSpPr txBox="1">
              <a:spLocks noChangeArrowheads="1"/>
            </p:cNvSpPr>
            <p:nvPr/>
          </p:nvSpPr>
          <p:spPr bwMode="auto">
            <a:xfrm rot="12600000">
              <a:off x="1916" y="2374"/>
              <a:ext cx="242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grpSp>
      <p:grpSp>
        <p:nvGrpSpPr>
          <p:cNvPr id="3" name="Group 20"/>
          <p:cNvGrpSpPr>
            <a:grpSpLocks/>
          </p:cNvGrpSpPr>
          <p:nvPr/>
        </p:nvGrpSpPr>
        <p:grpSpPr bwMode="auto">
          <a:xfrm>
            <a:off x="3455988" y="3148017"/>
            <a:ext cx="3033713" cy="746126"/>
            <a:chOff x="2177" y="1983"/>
            <a:chExt cx="1911" cy="470"/>
          </a:xfrm>
        </p:grpSpPr>
        <p:sp>
          <p:nvSpPr>
            <p:cNvPr id="113682" name="Oval 18"/>
            <p:cNvSpPr>
              <a:spLocks noChangeArrowheads="1"/>
            </p:cNvSpPr>
            <p:nvPr/>
          </p:nvSpPr>
          <p:spPr bwMode="auto">
            <a:xfrm>
              <a:off x="3355" y="1983"/>
              <a:ext cx="288" cy="288"/>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2417" name="Text Box 8"/>
            <p:cNvSpPr txBox="1">
              <a:spLocks noChangeArrowheads="1"/>
            </p:cNvSpPr>
            <p:nvPr/>
          </p:nvSpPr>
          <p:spPr bwMode="auto">
            <a:xfrm rot="19800000">
              <a:off x="2177" y="2213"/>
              <a:ext cx="191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grpSp>
      <p:grpSp>
        <p:nvGrpSpPr>
          <p:cNvPr id="4" name="Group 21"/>
          <p:cNvGrpSpPr>
            <a:grpSpLocks/>
          </p:cNvGrpSpPr>
          <p:nvPr/>
        </p:nvGrpSpPr>
        <p:grpSpPr bwMode="auto">
          <a:xfrm>
            <a:off x="4572000" y="2438400"/>
            <a:ext cx="461963" cy="2795588"/>
            <a:chOff x="2880" y="1536"/>
            <a:chExt cx="291" cy="1761"/>
          </a:xfrm>
        </p:grpSpPr>
        <p:sp>
          <p:nvSpPr>
            <p:cNvPr id="113680" name="Oval 16"/>
            <p:cNvSpPr>
              <a:spLocks noChangeArrowheads="1"/>
            </p:cNvSpPr>
            <p:nvPr/>
          </p:nvSpPr>
          <p:spPr bwMode="auto">
            <a:xfrm>
              <a:off x="2880" y="2804"/>
              <a:ext cx="288" cy="288"/>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2415" name="Text Box 9"/>
            <p:cNvSpPr txBox="1">
              <a:spLocks noChangeArrowheads="1"/>
            </p:cNvSpPr>
            <p:nvPr/>
          </p:nvSpPr>
          <p:spPr bwMode="auto">
            <a:xfrm rot="5427202">
              <a:off x="2170" y="2297"/>
              <a:ext cx="176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4/3*#ppt_w"/>
                                          </p:val>
                                        </p:tav>
                                        <p:tav tm="100000">
                                          <p:val>
                                            <p:strVal val="#ppt_w"/>
                                          </p:val>
                                        </p:tav>
                                      </p:tavLst>
                                    </p:anim>
                                    <p:anim calcmode="lin" valueType="num">
                                      <p:cBhvr>
                                        <p:cTn id="8" dur="1000" fill="hold"/>
                                        <p:tgtEl>
                                          <p:spTgt spid="2"/>
                                        </p:tgtEl>
                                        <p:attrNameLst>
                                          <p:attrName>ppt_h</p:attrName>
                                        </p:attrNameLst>
                                      </p:cBhvr>
                                      <p:tavLst>
                                        <p:tav tm="0">
                                          <p:val>
                                            <p:strVal val="4/3*#ppt_h"/>
                                          </p:val>
                                        </p:tav>
                                        <p:tav tm="100000">
                                          <p:val>
                                            <p:strVal val="#ppt_h"/>
                                          </p:val>
                                        </p:tav>
                                      </p:tavLst>
                                    </p:anim>
                                  </p:childTnLst>
                                </p:cTn>
                              </p:par>
                            </p:childTnLst>
                          </p:cTn>
                        </p:par>
                        <p:par>
                          <p:cTn id="9" fill="hold" nodeType="afterGroup">
                            <p:stCondLst>
                              <p:cond delay="1000"/>
                            </p:stCondLst>
                            <p:childTnLst>
                              <p:par>
                                <p:cTn id="10" presetID="23" presetClass="entr" presetSubtype="28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4/3*#ppt_w"/>
                                          </p:val>
                                        </p:tav>
                                        <p:tav tm="100000">
                                          <p:val>
                                            <p:strVal val="#ppt_w"/>
                                          </p:val>
                                        </p:tav>
                                      </p:tavLst>
                                    </p:anim>
                                    <p:anim calcmode="lin" valueType="num">
                                      <p:cBhvr>
                                        <p:cTn id="13" dur="1000" fill="hold"/>
                                        <p:tgtEl>
                                          <p:spTgt spid="3"/>
                                        </p:tgtEl>
                                        <p:attrNameLst>
                                          <p:attrName>ppt_h</p:attrName>
                                        </p:attrNameLst>
                                      </p:cBhvr>
                                      <p:tavLst>
                                        <p:tav tm="0">
                                          <p:val>
                                            <p:strVal val="4/3*#ppt_h"/>
                                          </p:val>
                                        </p:tav>
                                        <p:tav tm="100000">
                                          <p:val>
                                            <p:strVal val="#ppt_h"/>
                                          </p:val>
                                        </p:tav>
                                      </p:tavLst>
                                    </p:anim>
                                  </p:childTnLst>
                                </p:cTn>
                              </p:par>
                            </p:childTnLst>
                          </p:cTn>
                        </p:par>
                        <p:par>
                          <p:cTn id="14" fill="hold" nodeType="afterGroup">
                            <p:stCondLst>
                              <p:cond delay="2000"/>
                            </p:stCondLst>
                            <p:childTnLst>
                              <p:par>
                                <p:cTn id="15" presetID="23" presetClass="entr" presetSubtype="28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4/3*#ppt_w"/>
                                          </p:val>
                                        </p:tav>
                                        <p:tav tm="100000">
                                          <p:val>
                                            <p:strVal val="#ppt_w"/>
                                          </p:val>
                                        </p:tav>
                                      </p:tavLst>
                                    </p:anim>
                                    <p:anim calcmode="lin" valueType="num">
                                      <p:cBhvr>
                                        <p:cTn id="18" dur="1000" fill="hold"/>
                                        <p:tgtEl>
                                          <p:spTgt spid="4"/>
                                        </p:tgtEl>
                                        <p:attrNameLst>
                                          <p:attrName>ppt_h</p:attrName>
                                        </p:attrNameLst>
                                      </p:cBhvr>
                                      <p:tavLst>
                                        <p:tav tm="0">
                                          <p:val>
                                            <p:strVal val="4/3*#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88" fill="hold" grpId="0" nodeType="clickEffect">
                                  <p:stCondLst>
                                    <p:cond delay="0"/>
                                  </p:stCondLst>
                                  <p:childTnLst>
                                    <p:set>
                                      <p:cBhvr>
                                        <p:cTn id="22" dur="1" fill="hold">
                                          <p:stCondLst>
                                            <p:cond delay="0"/>
                                          </p:stCondLst>
                                        </p:cTn>
                                        <p:tgtEl>
                                          <p:spTgt spid="113679"/>
                                        </p:tgtEl>
                                        <p:attrNameLst>
                                          <p:attrName>style.visibility</p:attrName>
                                        </p:attrNameLst>
                                      </p:cBhvr>
                                      <p:to>
                                        <p:strVal val="visible"/>
                                      </p:to>
                                    </p:set>
                                    <p:anim calcmode="lin" valueType="num">
                                      <p:cBhvr>
                                        <p:cTn id="23" dur="1000" fill="hold"/>
                                        <p:tgtEl>
                                          <p:spTgt spid="113679"/>
                                        </p:tgtEl>
                                        <p:attrNameLst>
                                          <p:attrName>ppt_w</p:attrName>
                                        </p:attrNameLst>
                                      </p:cBhvr>
                                      <p:tavLst>
                                        <p:tav tm="0">
                                          <p:val>
                                            <p:strVal val="4/3*#ppt_w"/>
                                          </p:val>
                                        </p:tav>
                                        <p:tav tm="100000">
                                          <p:val>
                                            <p:strVal val="#ppt_w"/>
                                          </p:val>
                                        </p:tav>
                                      </p:tavLst>
                                    </p:anim>
                                    <p:anim calcmode="lin" valueType="num">
                                      <p:cBhvr>
                                        <p:cTn id="24" dur="1000" fill="hold"/>
                                        <p:tgtEl>
                                          <p:spTgt spid="113679"/>
                                        </p:tgtEl>
                                        <p:attrNameLst>
                                          <p:attrName>ppt_h</p:attrName>
                                        </p:attrNameLst>
                                      </p:cBhvr>
                                      <p:tavLst>
                                        <p:tav tm="0">
                                          <p:val>
                                            <p:strVal val="4/3*#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288" fill="hold" grpId="0" nodeType="clickEffect">
                                  <p:stCondLst>
                                    <p:cond delay="0"/>
                                  </p:stCondLst>
                                  <p:childTnLst>
                                    <p:set>
                                      <p:cBhvr>
                                        <p:cTn id="28" dur="1" fill="hold">
                                          <p:stCondLst>
                                            <p:cond delay="0"/>
                                          </p:stCondLst>
                                        </p:cTn>
                                        <p:tgtEl>
                                          <p:spTgt spid="113677"/>
                                        </p:tgtEl>
                                        <p:attrNameLst>
                                          <p:attrName>style.visibility</p:attrName>
                                        </p:attrNameLst>
                                      </p:cBhvr>
                                      <p:to>
                                        <p:strVal val="visible"/>
                                      </p:to>
                                    </p:set>
                                    <p:anim calcmode="lin" valueType="num">
                                      <p:cBhvr>
                                        <p:cTn id="29" dur="1000" fill="hold"/>
                                        <p:tgtEl>
                                          <p:spTgt spid="113677"/>
                                        </p:tgtEl>
                                        <p:attrNameLst>
                                          <p:attrName>ppt_w</p:attrName>
                                        </p:attrNameLst>
                                      </p:cBhvr>
                                      <p:tavLst>
                                        <p:tav tm="0">
                                          <p:val>
                                            <p:strVal val="4/3*#ppt_w"/>
                                          </p:val>
                                        </p:tav>
                                        <p:tav tm="100000">
                                          <p:val>
                                            <p:strVal val="#ppt_w"/>
                                          </p:val>
                                        </p:tav>
                                      </p:tavLst>
                                    </p:anim>
                                    <p:anim calcmode="lin" valueType="num">
                                      <p:cBhvr>
                                        <p:cTn id="30" dur="1000" fill="hold"/>
                                        <p:tgtEl>
                                          <p:spTgt spid="113677"/>
                                        </p:tgtEl>
                                        <p:attrNameLst>
                                          <p:attrName>ppt_h</p:attrName>
                                        </p:attrNameLst>
                                      </p:cBhvr>
                                      <p:tavLst>
                                        <p:tav tm="0">
                                          <p:val>
                                            <p:strVal val="4/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13678"/>
                                        </p:tgtEl>
                                        <p:attrNameLst>
                                          <p:attrName>style.visibility</p:attrName>
                                        </p:attrNameLst>
                                      </p:cBhvr>
                                      <p:to>
                                        <p:strVal val="visible"/>
                                      </p:to>
                                    </p:set>
                                    <p:anim calcmode="lin" valueType="num">
                                      <p:cBhvr>
                                        <p:cTn id="35" dur="1000" fill="hold"/>
                                        <p:tgtEl>
                                          <p:spTgt spid="113678"/>
                                        </p:tgtEl>
                                        <p:attrNameLst>
                                          <p:attrName>ppt_w</p:attrName>
                                        </p:attrNameLst>
                                      </p:cBhvr>
                                      <p:tavLst>
                                        <p:tav tm="0">
                                          <p:val>
                                            <p:strVal val="4/3*#ppt_w"/>
                                          </p:val>
                                        </p:tav>
                                        <p:tav tm="100000">
                                          <p:val>
                                            <p:strVal val="#ppt_w"/>
                                          </p:val>
                                        </p:tav>
                                      </p:tavLst>
                                    </p:anim>
                                    <p:anim calcmode="lin" valueType="num">
                                      <p:cBhvr>
                                        <p:cTn id="36" dur="1000" fill="hold"/>
                                        <p:tgtEl>
                                          <p:spTgt spid="11367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9" grpId="0" animBg="1"/>
      <p:bldP spid="113677" grpId="0" animBg="1"/>
      <p:bldP spid="11367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104451" name="Picture 2" descr="pg81circle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438" y="1219200"/>
            <a:ext cx="5343525" cy="533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6449" name="Oval 17"/>
          <p:cNvSpPr>
            <a:spLocks noChangeArrowheads="1"/>
          </p:cNvSpPr>
          <p:nvPr/>
        </p:nvSpPr>
        <p:spPr bwMode="auto">
          <a:xfrm>
            <a:off x="3505200" y="2438400"/>
            <a:ext cx="2743200" cy="2743200"/>
          </a:xfrm>
          <a:prstGeom prst="ellipse">
            <a:avLst/>
          </a:prstGeom>
          <a:noFill/>
          <a:ln w="254000">
            <a:solidFill>
              <a:srgbClr val="FDF201"/>
            </a:solidFill>
            <a:prstDash val="sysDot"/>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6435" name="Rectangle 3"/>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de" sz="3400" dirty="0">
                <a:latin typeface="Georgia" charset="0"/>
              </a:rPr>
              <a:t>Wer hat Recht, wer Unrecht?</a:t>
            </a:r>
            <a:endParaRPr lang="en-US" sz="3400" dirty="0">
              <a:latin typeface="Georgia" charset="0"/>
            </a:endParaRPr>
          </a:p>
        </p:txBody>
      </p:sp>
      <p:sp>
        <p:nvSpPr>
          <p:cNvPr id="146446" name="Oval 14"/>
          <p:cNvSpPr>
            <a:spLocks noChangeArrowheads="1"/>
          </p:cNvSpPr>
          <p:nvPr/>
        </p:nvSpPr>
        <p:spPr bwMode="auto">
          <a:xfrm>
            <a:off x="2932113" y="2209800"/>
            <a:ext cx="2286000" cy="2286000"/>
          </a:xfrm>
          <a:prstGeom prst="ellipse">
            <a:avLst/>
          </a:prstGeom>
          <a:noFill/>
          <a:ln w="76200">
            <a:solidFill>
              <a:srgbClr val="FFC40E"/>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46447" name="Oval 15"/>
          <p:cNvSpPr>
            <a:spLocks noChangeArrowheads="1"/>
          </p:cNvSpPr>
          <p:nvPr/>
        </p:nvSpPr>
        <p:spPr bwMode="auto">
          <a:xfrm>
            <a:off x="4435475" y="2217738"/>
            <a:ext cx="2286000" cy="2286000"/>
          </a:xfrm>
          <a:prstGeom prst="ellipse">
            <a:avLst/>
          </a:prstGeom>
          <a:noFill/>
          <a:ln w="76200">
            <a:solidFill>
              <a:srgbClr val="FFC40E"/>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46448" name="Oval 16"/>
          <p:cNvSpPr>
            <a:spLocks noChangeArrowheads="1"/>
          </p:cNvSpPr>
          <p:nvPr/>
        </p:nvSpPr>
        <p:spPr bwMode="auto">
          <a:xfrm>
            <a:off x="3657600" y="3536950"/>
            <a:ext cx="2286000" cy="2286000"/>
          </a:xfrm>
          <a:prstGeom prst="ellipse">
            <a:avLst/>
          </a:prstGeom>
          <a:noFill/>
          <a:ln w="76200">
            <a:solidFill>
              <a:srgbClr val="FFC40E"/>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9" name="Rectangle 18"/>
          <p:cNvSpPr>
            <a:spLocks noChangeAspect="1"/>
          </p:cNvSpPr>
          <p:nvPr/>
        </p:nvSpPr>
        <p:spPr>
          <a:xfrm rot="18000000">
            <a:off x="2491884" y="14929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ÄSTHETISCHE STILEFAMILIE</a:t>
            </a:r>
          </a:p>
        </p:txBody>
      </p:sp>
      <p:sp>
        <p:nvSpPr>
          <p:cNvPr id="20" name="Rectangle 19"/>
          <p:cNvSpPr>
            <a:spLocks noChangeAspect="1"/>
          </p:cNvSpPr>
          <p:nvPr/>
        </p:nvSpPr>
        <p:spPr>
          <a:xfrm rot="3600000">
            <a:off x="2473634" y="146610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DOGMATISCHE STILEFAMILIE</a:t>
            </a:r>
          </a:p>
        </p:txBody>
      </p:sp>
      <p:sp>
        <p:nvSpPr>
          <p:cNvPr id="21" name="Rectangle 20"/>
          <p:cNvSpPr>
            <a:spLocks noChangeAspect="1"/>
          </p:cNvSpPr>
          <p:nvPr/>
        </p:nvSpPr>
        <p:spPr>
          <a:xfrm rot="10800000">
            <a:off x="2484288" y="1432930"/>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ETHISCHE STILEFAMILIE</a:t>
            </a:r>
          </a:p>
        </p:txBody>
      </p:sp>
      <p:grpSp>
        <p:nvGrpSpPr>
          <p:cNvPr id="104454" name="Group 5"/>
          <p:cNvGrpSpPr>
            <a:grpSpLocks/>
          </p:cNvGrpSpPr>
          <p:nvPr/>
        </p:nvGrpSpPr>
        <p:grpSpPr bwMode="auto">
          <a:xfrm>
            <a:off x="3051176" y="3155953"/>
            <a:ext cx="3843338" cy="993776"/>
            <a:chOff x="1922" y="1988"/>
            <a:chExt cx="2421" cy="626"/>
          </a:xfrm>
        </p:grpSpPr>
        <p:sp>
          <p:nvSpPr>
            <p:cNvPr id="146438" name="Oval 6"/>
            <p:cNvSpPr>
              <a:spLocks noChangeArrowheads="1"/>
            </p:cNvSpPr>
            <p:nvPr/>
          </p:nvSpPr>
          <p:spPr bwMode="auto">
            <a:xfrm>
              <a:off x="2420" y="1988"/>
              <a:ext cx="288" cy="288"/>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4468" name="Text Box 7"/>
            <p:cNvSpPr txBox="1">
              <a:spLocks noChangeArrowheads="1"/>
            </p:cNvSpPr>
            <p:nvPr/>
          </p:nvSpPr>
          <p:spPr bwMode="auto">
            <a:xfrm rot="12600000">
              <a:off x="1922" y="2374"/>
              <a:ext cx="242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sakramental</a:t>
              </a:r>
              <a:endParaRPr lang="en-US" sz="1900" dirty="0">
                <a:latin typeface="Trebuchet MS" charset="0"/>
              </a:endParaRPr>
            </a:p>
          </p:txBody>
        </p:sp>
      </p:grpSp>
      <p:grpSp>
        <p:nvGrpSpPr>
          <p:cNvPr id="104455" name="Group 8"/>
          <p:cNvGrpSpPr>
            <a:grpSpLocks/>
          </p:cNvGrpSpPr>
          <p:nvPr/>
        </p:nvGrpSpPr>
        <p:grpSpPr bwMode="auto">
          <a:xfrm>
            <a:off x="3455988" y="3148017"/>
            <a:ext cx="3033713" cy="746126"/>
            <a:chOff x="2177" y="1983"/>
            <a:chExt cx="1911" cy="470"/>
          </a:xfrm>
        </p:grpSpPr>
        <p:sp>
          <p:nvSpPr>
            <p:cNvPr id="146441" name="Oval 9"/>
            <p:cNvSpPr>
              <a:spLocks noChangeArrowheads="1"/>
            </p:cNvSpPr>
            <p:nvPr/>
          </p:nvSpPr>
          <p:spPr bwMode="auto">
            <a:xfrm>
              <a:off x="3355" y="1983"/>
              <a:ext cx="288" cy="288"/>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4466" name="Text Box 10"/>
            <p:cNvSpPr txBox="1">
              <a:spLocks noChangeArrowheads="1"/>
            </p:cNvSpPr>
            <p:nvPr/>
          </p:nvSpPr>
          <p:spPr bwMode="auto">
            <a:xfrm rot="19800000">
              <a:off x="2177" y="2213"/>
              <a:ext cx="191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rechtgläubig</a:t>
              </a:r>
              <a:endParaRPr lang="en-US" sz="1800" dirty="0">
                <a:latin typeface="Trebuchet MS" charset="0"/>
              </a:endParaRPr>
            </a:p>
          </p:txBody>
        </p:sp>
      </p:grpSp>
      <p:grpSp>
        <p:nvGrpSpPr>
          <p:cNvPr id="104456" name="Group 11"/>
          <p:cNvGrpSpPr>
            <a:grpSpLocks/>
          </p:cNvGrpSpPr>
          <p:nvPr/>
        </p:nvGrpSpPr>
        <p:grpSpPr bwMode="auto">
          <a:xfrm>
            <a:off x="4572000" y="2438400"/>
            <a:ext cx="461963" cy="2795588"/>
            <a:chOff x="2880" y="1536"/>
            <a:chExt cx="291" cy="1761"/>
          </a:xfrm>
        </p:grpSpPr>
        <p:sp>
          <p:nvSpPr>
            <p:cNvPr id="146444" name="Oval 12"/>
            <p:cNvSpPr>
              <a:spLocks noChangeArrowheads="1"/>
            </p:cNvSpPr>
            <p:nvPr/>
          </p:nvSpPr>
          <p:spPr bwMode="auto">
            <a:xfrm>
              <a:off x="2880" y="2804"/>
              <a:ext cx="288" cy="288"/>
            </a:xfrm>
            <a:prstGeom prst="ellipse">
              <a:avLst/>
            </a:prstGeom>
            <a:solidFill>
              <a:srgbClr val="FFC317"/>
            </a:solidFill>
            <a:ln w="9525">
              <a:solidFill>
                <a:srgbClr val="FFC317"/>
              </a:solidFill>
              <a:round/>
              <a:headEnd/>
              <a:tailEnd/>
            </a:ln>
            <a:effectLst>
              <a:outerShdw blurRad="63500" dist="12700" dir="2700000" algn="ctr" rotWithShape="0">
                <a:srgbClr val="000000">
                  <a:alpha val="74998"/>
                </a:srgbClr>
              </a:outerShdw>
            </a:effectLst>
          </p:spPr>
          <p:txBody>
            <a:bodyPr wrap="none" anchor="ctr"/>
            <a:lstStyle/>
            <a:p>
              <a:pPr>
                <a:defRPr/>
              </a:pPr>
              <a:endParaRPr lang="en-US">
                <a:ea typeface="ＭＳ Ｐゴシック" charset="-128"/>
                <a:cs typeface="ＭＳ Ｐゴシック" charset="-128"/>
              </a:endParaRPr>
            </a:p>
          </p:txBody>
        </p:sp>
        <p:sp>
          <p:nvSpPr>
            <p:cNvPr id="104464" name="Text Box 13"/>
            <p:cNvSpPr txBox="1">
              <a:spLocks noChangeArrowheads="1"/>
            </p:cNvSpPr>
            <p:nvPr/>
          </p:nvSpPr>
          <p:spPr bwMode="auto">
            <a:xfrm rot="5427202">
              <a:off x="2170" y="2297"/>
              <a:ext cx="1761" cy="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pPr>
              <a:r>
                <a:rPr lang="en-US" sz="1900" dirty="0">
                  <a:latin typeface="Trebuchet MS" charset="0"/>
                </a:rPr>
                <a:t> </a:t>
              </a:r>
              <a:r>
                <a:rPr lang="en-US" sz="1900" dirty="0" err="1">
                  <a:latin typeface="Trebuchet MS" charset="0"/>
                </a:rPr>
                <a:t>asketisch</a:t>
              </a:r>
              <a:endParaRPr lang="en-US" sz="1800" dirty="0">
                <a:latin typeface="Trebuchet MS"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6449"/>
                                        </p:tgtEl>
                                        <p:attrNameLst>
                                          <p:attrName>style.visibility</p:attrName>
                                        </p:attrNameLst>
                                      </p:cBhvr>
                                      <p:to>
                                        <p:strVal val="visible"/>
                                      </p:to>
                                    </p:set>
                                    <p:anim calcmode="lin" valueType="num">
                                      <p:cBhvr>
                                        <p:cTn id="7" dur="1000" fill="hold"/>
                                        <p:tgtEl>
                                          <p:spTgt spid="146449"/>
                                        </p:tgtEl>
                                        <p:attrNameLst>
                                          <p:attrName>ppt_w</p:attrName>
                                        </p:attrNameLst>
                                      </p:cBhvr>
                                      <p:tavLst>
                                        <p:tav tm="0">
                                          <p:val>
                                            <p:fltVal val="0"/>
                                          </p:val>
                                        </p:tav>
                                        <p:tav tm="100000">
                                          <p:val>
                                            <p:strVal val="#ppt_w"/>
                                          </p:val>
                                        </p:tav>
                                      </p:tavLst>
                                    </p:anim>
                                    <p:anim calcmode="lin" valueType="num">
                                      <p:cBhvr>
                                        <p:cTn id="8" dur="1000" fill="hold"/>
                                        <p:tgtEl>
                                          <p:spTgt spid="1464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95234" name="Rectangle 2"/>
          <p:cNvSpPr>
            <a:spLocks noGrp="1" noChangeArrowheads="1"/>
          </p:cNvSpPr>
          <p:nvPr>
            <p:ph type="ctrTitle"/>
          </p:nvPr>
        </p:nvSpPr>
        <p:spPr>
          <a:xfrm>
            <a:off x="2362200" y="319088"/>
            <a:ext cx="6705600" cy="579437"/>
          </a:xfrm>
          <a:effectLst>
            <a:outerShdw blurRad="38100" dist="12700" dir="2700000" algn="ctr" rotWithShape="0">
              <a:srgbClr val="000000">
                <a:alpha val="74998"/>
              </a:srgbClr>
            </a:outerShdw>
          </a:effectLst>
        </p:spPr>
        <p:txBody>
          <a:bodyPr>
            <a:spAutoFit/>
          </a:bodyPr>
          <a:lstStyle/>
          <a:p>
            <a:pPr algn="l" eaLnBrk="1" hangingPunct="1"/>
            <a:r>
              <a:rPr lang="de" sz="3200" dirty="0">
                <a:latin typeface="Georgia" charset="0"/>
                <a:ea typeface="ＭＳ Ｐゴシック" charset="0"/>
                <a:cs typeface="ＭＳ Ｐゴシック" charset="0"/>
              </a:rPr>
              <a:t>Wer hat Recht, wer Unrecht?</a:t>
            </a:r>
            <a:endParaRPr lang="en-US" dirty="0">
              <a:latin typeface="Arial" charset="0"/>
              <a:ea typeface="ＭＳ Ｐゴシック" charset="0"/>
              <a:cs typeface="ＭＳ Ｐゴシック" charset="0"/>
            </a:endParaRPr>
          </a:p>
        </p:txBody>
      </p:sp>
      <p:pic>
        <p:nvPicPr>
          <p:cNvPr id="95236" name="Picture 4" descr="3coys-LRp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713" y="1509713"/>
            <a:ext cx="6477000" cy="459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1000" fill="hold"/>
                                        <p:tgtEl>
                                          <p:spTgt spid="95236"/>
                                        </p:tgtEl>
                                        <p:attrNameLst>
                                          <p:attrName>ppt_w</p:attrName>
                                        </p:attrNameLst>
                                      </p:cBhvr>
                                      <p:tavLst>
                                        <p:tav tm="0">
                                          <p:val>
                                            <p:fltVal val="0"/>
                                          </p:val>
                                        </p:tav>
                                        <p:tav tm="100000">
                                          <p:val>
                                            <p:strVal val="#ppt_w"/>
                                          </p:val>
                                        </p:tav>
                                      </p:tavLst>
                                    </p:anim>
                                    <p:anim calcmode="lin" valueType="num">
                                      <p:cBhvr>
                                        <p:cTn id="8" dur="1000" fill="hold"/>
                                        <p:tgtEl>
                                          <p:spTgt spid="9523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17762"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Was </a:t>
            </a:r>
            <a:r>
              <a:rPr lang="en-US" sz="3400" dirty="0" err="1">
                <a:latin typeface="Georgia" charset="0"/>
              </a:rPr>
              <a:t>ist</a:t>
            </a:r>
            <a:r>
              <a:rPr lang="en-US" sz="3400" dirty="0">
                <a:latin typeface="Georgia" charset="0"/>
              </a:rPr>
              <a:t> Level B-</a:t>
            </a:r>
            <a:r>
              <a:rPr lang="en-US" sz="3400" dirty="0" err="1">
                <a:latin typeface="Georgia" charset="0"/>
              </a:rPr>
              <a:t>Wachstum</a:t>
            </a:r>
            <a:r>
              <a:rPr lang="en-US" sz="3400" dirty="0">
                <a:latin typeface="Georgia" charset="0"/>
              </a:rPr>
              <a:t>?</a:t>
            </a:r>
          </a:p>
        </p:txBody>
      </p:sp>
      <p:sp>
        <p:nvSpPr>
          <p:cNvPr id="108548" name="AutoShape 20"/>
          <p:cNvSpPr>
            <a:spLocks noChangeArrowheads="1"/>
          </p:cNvSpPr>
          <p:nvPr/>
        </p:nvSpPr>
        <p:spPr bwMode="auto">
          <a:xfrm>
            <a:off x="1260475" y="1722438"/>
            <a:ext cx="7731125" cy="4191000"/>
          </a:xfrm>
          <a:prstGeom prst="roundRect">
            <a:avLst>
              <a:gd name="adj" fmla="val 6111"/>
            </a:avLst>
          </a:prstGeom>
          <a:solidFill>
            <a:srgbClr val="FFC40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8549" name="Text Box 24"/>
          <p:cNvSpPr txBox="1">
            <a:spLocks noChangeArrowheads="1"/>
          </p:cNvSpPr>
          <p:nvPr/>
        </p:nvSpPr>
        <p:spPr bwMode="auto">
          <a:xfrm>
            <a:off x="2915816" y="1828800"/>
            <a:ext cx="160813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dirty="0">
                <a:latin typeface="Trebuchet MS Bold" charset="0"/>
              </a:rPr>
              <a:t>Level A-</a:t>
            </a:r>
            <a:br>
              <a:rPr lang="en-US" sz="1300" b="1" dirty="0">
                <a:latin typeface="Trebuchet MS Bold" charset="0"/>
              </a:rPr>
            </a:br>
            <a:r>
              <a:rPr lang="en-US" sz="1300" b="1" dirty="0" err="1">
                <a:latin typeface="Trebuchet MS Bold" charset="0"/>
              </a:rPr>
              <a:t>Wachstum</a:t>
            </a:r>
            <a:endParaRPr lang="en-US" sz="1300" b="1" dirty="0">
              <a:latin typeface="Trebuchet MS Bold" charset="0"/>
            </a:endParaRPr>
          </a:p>
        </p:txBody>
      </p:sp>
      <p:sp>
        <p:nvSpPr>
          <p:cNvPr id="117792" name="Line 32"/>
          <p:cNvSpPr>
            <a:spLocks noChangeShapeType="1"/>
          </p:cNvSpPr>
          <p:nvPr/>
        </p:nvSpPr>
        <p:spPr bwMode="auto">
          <a:xfrm>
            <a:off x="3319463" y="2667000"/>
            <a:ext cx="684212" cy="0"/>
          </a:xfrm>
          <a:prstGeom prst="line">
            <a:avLst/>
          </a:prstGeom>
          <a:noFill/>
          <a:ln w="1270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8551" name="AutoShape 39"/>
          <p:cNvSpPr>
            <a:spLocks noChangeArrowheads="1"/>
          </p:cNvSpPr>
          <p:nvPr/>
        </p:nvSpPr>
        <p:spPr bwMode="auto">
          <a:xfrm>
            <a:off x="4167188" y="1828800"/>
            <a:ext cx="1905000" cy="3962400"/>
          </a:xfrm>
          <a:prstGeom prst="roundRect">
            <a:avLst>
              <a:gd name="adj" fmla="val 6111"/>
            </a:avLst>
          </a:prstGeom>
          <a:solidFill>
            <a:srgbClr val="FFD15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8552" name="Text Box 40"/>
          <p:cNvSpPr txBox="1">
            <a:spLocks noChangeArrowheads="1"/>
          </p:cNvSpPr>
          <p:nvPr/>
        </p:nvSpPr>
        <p:spPr bwMode="auto">
          <a:xfrm>
            <a:off x="5700167" y="1828800"/>
            <a:ext cx="160813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1300" b="1" dirty="0">
                <a:latin typeface="Trebuchet MS Bold" charset="0"/>
              </a:rPr>
              <a:t>Level B</a:t>
            </a:r>
            <a:br>
              <a:rPr lang="en-US" sz="1300" b="1" dirty="0">
                <a:latin typeface="Trebuchet MS Bold" charset="0"/>
              </a:rPr>
            </a:br>
            <a:r>
              <a:rPr lang="en-US" sz="1300" b="1" dirty="0" err="1">
                <a:latin typeface="Trebuchet MS Bold" charset="0"/>
              </a:rPr>
              <a:t>Wachstum</a:t>
            </a:r>
            <a:endParaRPr lang="en-US" sz="1300" b="1" dirty="0">
              <a:latin typeface="Trebuchet MS Bold" charset="0"/>
            </a:endParaRPr>
          </a:p>
        </p:txBody>
      </p:sp>
      <p:sp>
        <p:nvSpPr>
          <p:cNvPr id="117801" name="Line 41"/>
          <p:cNvSpPr>
            <a:spLocks noChangeShapeType="1"/>
          </p:cNvSpPr>
          <p:nvPr/>
        </p:nvSpPr>
        <p:spPr bwMode="auto">
          <a:xfrm>
            <a:off x="6102350" y="2667000"/>
            <a:ext cx="684213" cy="0"/>
          </a:xfrm>
          <a:prstGeom prst="line">
            <a:avLst/>
          </a:prstGeom>
          <a:noFill/>
          <a:ln w="1270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108554" name="Freeform 22"/>
          <p:cNvSpPr>
            <a:spLocks/>
          </p:cNvSpPr>
          <p:nvPr/>
        </p:nvSpPr>
        <p:spPr bwMode="auto">
          <a:xfrm rot="-8220000" flipH="1" flipV="1">
            <a:off x="3817938" y="2624138"/>
            <a:ext cx="2462212" cy="2006600"/>
          </a:xfrm>
          <a:custGeom>
            <a:avLst/>
            <a:gdLst>
              <a:gd name="T0" fmla="*/ 2147483647 w 1128"/>
              <a:gd name="T1" fmla="*/ 2147483647 h 1152"/>
              <a:gd name="T2" fmla="*/ 2147483647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555" name="AutoShape 42"/>
          <p:cNvSpPr>
            <a:spLocks noChangeArrowheads="1"/>
          </p:cNvSpPr>
          <p:nvPr/>
        </p:nvSpPr>
        <p:spPr bwMode="auto">
          <a:xfrm>
            <a:off x="1371600" y="1828800"/>
            <a:ext cx="1905000" cy="3962400"/>
          </a:xfrm>
          <a:prstGeom prst="roundRect">
            <a:avLst>
              <a:gd name="adj" fmla="val 6111"/>
            </a:avLst>
          </a:prstGeom>
          <a:solidFill>
            <a:srgbClr val="FFD15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8556" name="AutoShape 43"/>
          <p:cNvSpPr>
            <a:spLocks noChangeArrowheads="1"/>
          </p:cNvSpPr>
          <p:nvPr/>
        </p:nvSpPr>
        <p:spPr bwMode="auto">
          <a:xfrm>
            <a:off x="6934200" y="1828800"/>
            <a:ext cx="1905000" cy="3962400"/>
          </a:xfrm>
          <a:prstGeom prst="roundRect">
            <a:avLst>
              <a:gd name="adj" fmla="val 6111"/>
            </a:avLst>
          </a:prstGeom>
          <a:solidFill>
            <a:srgbClr val="FFD15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08557" name="WordArt 23"/>
          <p:cNvSpPr>
            <a:spLocks noChangeArrowheads="1" noChangeShapeType="1" noTextEdit="1"/>
          </p:cNvSpPr>
          <p:nvPr/>
        </p:nvSpPr>
        <p:spPr bwMode="auto">
          <a:xfrm>
            <a:off x="3336925" y="3836988"/>
            <a:ext cx="739775" cy="827087"/>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A</a:t>
            </a:r>
          </a:p>
        </p:txBody>
      </p:sp>
      <p:sp>
        <p:nvSpPr>
          <p:cNvPr id="108558" name="Freeform 44"/>
          <p:cNvSpPr>
            <a:spLocks/>
          </p:cNvSpPr>
          <p:nvPr/>
        </p:nvSpPr>
        <p:spPr bwMode="auto">
          <a:xfrm rot="2580000" flipH="1" flipV="1">
            <a:off x="4011613" y="3922713"/>
            <a:ext cx="2462212" cy="2006600"/>
          </a:xfrm>
          <a:custGeom>
            <a:avLst/>
            <a:gdLst>
              <a:gd name="T0" fmla="*/ 2147483647 w 1128"/>
              <a:gd name="T1" fmla="*/ 2147483647 h 1152"/>
              <a:gd name="T2" fmla="*/ 2147483647 w 1128"/>
              <a:gd name="T3" fmla="*/ 0 h 1152"/>
              <a:gd name="T4" fmla="*/ 0 60000 65536"/>
              <a:gd name="T5" fmla="*/ 0 60000 65536"/>
              <a:gd name="T6" fmla="*/ 0 w 1128"/>
              <a:gd name="T7" fmla="*/ 0 h 1152"/>
              <a:gd name="T8" fmla="*/ 1128 w 1128"/>
              <a:gd name="T9" fmla="*/ 1152 h 1152"/>
            </a:gdLst>
            <a:ahLst/>
            <a:cxnLst>
              <a:cxn ang="T4">
                <a:pos x="T0" y="T1"/>
              </a:cxn>
              <a:cxn ang="T5">
                <a:pos x="T2" y="T3"/>
              </a:cxn>
            </a:cxnLst>
            <a:rect l="T6" t="T7" r="T8" b="T9"/>
            <a:pathLst>
              <a:path w="1128" h="1152">
                <a:moveTo>
                  <a:pt x="120" y="1152"/>
                </a:moveTo>
                <a:cubicBezTo>
                  <a:pt x="120" y="1152"/>
                  <a:pt x="0" y="0"/>
                  <a:pt x="1128" y="0"/>
                </a:cubicBezTo>
              </a:path>
            </a:pathLst>
          </a:custGeom>
          <a:noFill/>
          <a:ln w="127000">
            <a:solidFill>
              <a:schemeClr val="bg1"/>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559" name="WordArt 45"/>
          <p:cNvSpPr>
            <a:spLocks noChangeArrowheads="1" noChangeShapeType="1" noTextEdit="1"/>
          </p:cNvSpPr>
          <p:nvPr/>
        </p:nvSpPr>
        <p:spPr bwMode="auto">
          <a:xfrm>
            <a:off x="6126163" y="3833813"/>
            <a:ext cx="739775" cy="827087"/>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rgbClr val="FFFFFF">
                    <a:alpha val="79999"/>
                  </a:srgbClr>
                </a:solidFill>
                <a:latin typeface="Verdana"/>
                <a:ea typeface="Verdana"/>
                <a:cs typeface="Verdana"/>
              </a:rPr>
              <a:t>B</a:t>
            </a:r>
          </a:p>
        </p:txBody>
      </p:sp>
      <p:sp>
        <p:nvSpPr>
          <p:cNvPr id="117788" name="Text Box 28"/>
          <p:cNvSpPr txBox="1">
            <a:spLocks noChangeArrowheads="1"/>
          </p:cNvSpPr>
          <p:nvPr/>
        </p:nvSpPr>
        <p:spPr bwMode="auto">
          <a:xfrm>
            <a:off x="1066800" y="1860550"/>
            <a:ext cx="2514600"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300" dirty="0" err="1">
                <a:latin typeface="Trebuchet MS" charset="0"/>
              </a:rPr>
              <a:t>Ausgangspunkt</a:t>
            </a:r>
            <a:endParaRPr lang="en-US" sz="1300" dirty="0">
              <a:latin typeface="Trebuchet MS" charset="0"/>
            </a:endParaRPr>
          </a:p>
        </p:txBody>
      </p:sp>
      <p:sp>
        <p:nvSpPr>
          <p:cNvPr id="117806" name="Text Box 46"/>
          <p:cNvSpPr txBox="1">
            <a:spLocks noChangeArrowheads="1"/>
          </p:cNvSpPr>
          <p:nvPr/>
        </p:nvSpPr>
        <p:spPr bwMode="auto">
          <a:xfrm>
            <a:off x="3870325" y="1860550"/>
            <a:ext cx="2514600" cy="4124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300" dirty="0" err="1">
                <a:latin typeface="Trebuchet MS" charset="0"/>
              </a:rPr>
              <a:t>Fortwährender</a:t>
            </a:r>
            <a:br>
              <a:rPr lang="en-US" sz="1300" dirty="0">
                <a:latin typeface="Trebuchet MS" charset="0"/>
              </a:rPr>
            </a:br>
            <a:r>
              <a:rPr lang="en-US" sz="1300" dirty="0" err="1">
                <a:latin typeface="Trebuchet MS" charset="0"/>
              </a:rPr>
              <a:t>Prozess</a:t>
            </a:r>
            <a:endParaRPr lang="en-US" sz="1300" dirty="0">
              <a:latin typeface="Trebuchet MS" charset="0"/>
            </a:endParaRPr>
          </a:p>
        </p:txBody>
      </p:sp>
      <p:sp>
        <p:nvSpPr>
          <p:cNvPr id="117807" name="Text Box 47"/>
          <p:cNvSpPr txBox="1">
            <a:spLocks noChangeArrowheads="1"/>
          </p:cNvSpPr>
          <p:nvPr/>
        </p:nvSpPr>
        <p:spPr bwMode="auto">
          <a:xfrm>
            <a:off x="6629400" y="1866900"/>
            <a:ext cx="2514600" cy="252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300" dirty="0" err="1">
                <a:latin typeface="Trebuchet MS" charset="0"/>
              </a:rPr>
              <a:t>Ziel</a:t>
            </a:r>
            <a:endParaRPr lang="en-US" sz="1300" dirty="0">
              <a:latin typeface="Trebuchet MS" charset="0"/>
            </a:endParaRPr>
          </a:p>
        </p:txBody>
      </p:sp>
      <p:sp>
        <p:nvSpPr>
          <p:cNvPr id="117808" name="Text Box 48"/>
          <p:cNvSpPr txBox="1">
            <a:spLocks noChangeArrowheads="1"/>
          </p:cNvSpPr>
          <p:nvPr/>
        </p:nvSpPr>
        <p:spPr bwMode="auto">
          <a:xfrm>
            <a:off x="1371600" y="2198688"/>
            <a:ext cx="1905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300" b="1" dirty="0">
                <a:latin typeface="Trebuchet MS Bold" charset="0"/>
              </a:rPr>
              <a:t>Ich bin mir nur</a:t>
            </a:r>
            <a:br>
              <a:rPr lang="de" sz="1300" b="1" dirty="0">
                <a:latin typeface="Trebuchet MS Bold" charset="0"/>
              </a:rPr>
            </a:br>
            <a:r>
              <a:rPr lang="de" sz="1300" b="1" dirty="0">
                <a:latin typeface="Trebuchet MS Bold" charset="0"/>
              </a:rPr>
              <a:t>einer Welt</a:t>
            </a:r>
            <a:br>
              <a:rPr lang="de" sz="1300" b="1" dirty="0">
                <a:latin typeface="Trebuchet MS Bold" charset="0"/>
              </a:rPr>
            </a:br>
            <a:r>
              <a:rPr lang="de" sz="1300" b="1" dirty="0">
                <a:latin typeface="Trebuchet MS Bold" charset="0"/>
              </a:rPr>
              <a:t>bewusst</a:t>
            </a:r>
            <a:endParaRPr lang="en-US" sz="1300" b="1" dirty="0">
              <a:latin typeface="Trebuchet MS Bold" charset="0"/>
            </a:endParaRPr>
          </a:p>
        </p:txBody>
      </p:sp>
      <p:sp>
        <p:nvSpPr>
          <p:cNvPr id="117809" name="Text Box 49"/>
          <p:cNvSpPr txBox="1">
            <a:spLocks noChangeArrowheads="1"/>
          </p:cNvSpPr>
          <p:nvPr/>
        </p:nvSpPr>
        <p:spPr bwMode="auto">
          <a:xfrm>
            <a:off x="4167188" y="2203450"/>
            <a:ext cx="1905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300" b="1" dirty="0">
                <a:latin typeface="Trebuchet MS Bold" charset="0"/>
              </a:rPr>
              <a:t>Ich nehme neun verschiedene</a:t>
            </a:r>
            <a:br>
              <a:rPr lang="de" sz="1300" b="1" dirty="0">
                <a:latin typeface="Trebuchet MS Bold" charset="0"/>
              </a:rPr>
            </a:br>
            <a:r>
              <a:rPr lang="de" sz="1300" b="1" dirty="0">
                <a:latin typeface="Trebuchet MS Bold" charset="0"/>
              </a:rPr>
              <a:t>Welten wahr</a:t>
            </a:r>
            <a:endParaRPr lang="en-US" sz="1300" b="1" dirty="0">
              <a:latin typeface="Trebuchet MS Bold" charset="0"/>
            </a:endParaRPr>
          </a:p>
        </p:txBody>
      </p:sp>
      <p:sp>
        <p:nvSpPr>
          <p:cNvPr id="117810" name="Text Box 50"/>
          <p:cNvSpPr txBox="1">
            <a:spLocks noChangeArrowheads="1"/>
          </p:cNvSpPr>
          <p:nvPr/>
        </p:nvSpPr>
        <p:spPr bwMode="auto">
          <a:xfrm>
            <a:off x="6934200" y="2203450"/>
            <a:ext cx="1905000" cy="692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sz="1300" b="1" dirty="0">
                <a:latin typeface="Trebuchet MS Bold" charset="0"/>
              </a:rPr>
              <a:t>Ich weiß, dass es</a:t>
            </a:r>
            <a:br>
              <a:rPr lang="de" sz="1300" b="1" dirty="0">
                <a:latin typeface="Trebuchet MS Bold" charset="0"/>
              </a:rPr>
            </a:br>
            <a:r>
              <a:rPr lang="de" sz="1300" b="1" dirty="0">
                <a:latin typeface="Trebuchet MS Bold" charset="0"/>
              </a:rPr>
              <a:t>eine Welt mit</a:t>
            </a:r>
            <a:br>
              <a:rPr lang="de" sz="1300" b="1" dirty="0">
                <a:latin typeface="Trebuchet MS Bold" charset="0"/>
              </a:rPr>
            </a:br>
            <a:r>
              <a:rPr lang="de" sz="1300" b="1" dirty="0">
                <a:latin typeface="Trebuchet MS Bold" charset="0"/>
              </a:rPr>
              <a:t>neun Kulturen gibt</a:t>
            </a:r>
            <a:endParaRPr lang="en-US" sz="1300" b="1" dirty="0">
              <a:latin typeface="Trebuchet MS Bold" charset="0"/>
            </a:endParaRPr>
          </a:p>
        </p:txBody>
      </p:sp>
      <p:sp>
        <p:nvSpPr>
          <p:cNvPr id="117811" name="Text Box 51"/>
          <p:cNvSpPr txBox="1">
            <a:spLocks noChangeArrowheads="1"/>
          </p:cNvSpPr>
          <p:nvPr/>
        </p:nvSpPr>
        <p:spPr bwMode="auto">
          <a:xfrm>
            <a:off x="3040063" y="5394702"/>
            <a:ext cx="1371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000" i="1" dirty="0" err="1">
                <a:latin typeface="Trebuchet MS" charset="0"/>
              </a:rPr>
              <a:t>Heureka-</a:t>
            </a:r>
            <a:r>
              <a:rPr lang="en-US" sz="1000" dirty="0" err="1">
                <a:latin typeface="Trebuchet MS" charset="0"/>
              </a:rPr>
              <a:t>Erfahrungen</a:t>
            </a:r>
            <a:endParaRPr lang="en-US" sz="1000" dirty="0">
              <a:latin typeface="Trebuchet MS" charset="0"/>
            </a:endParaRPr>
          </a:p>
        </p:txBody>
      </p:sp>
      <p:sp>
        <p:nvSpPr>
          <p:cNvPr id="117812" name="Text Box 52"/>
          <p:cNvSpPr txBox="1">
            <a:spLocks noChangeArrowheads="1"/>
          </p:cNvSpPr>
          <p:nvPr/>
        </p:nvSpPr>
        <p:spPr bwMode="auto">
          <a:xfrm>
            <a:off x="5815013" y="5389940"/>
            <a:ext cx="13716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lnSpc>
                <a:spcPct val="80000"/>
              </a:lnSpc>
              <a:spcBef>
                <a:spcPct val="50000"/>
              </a:spcBef>
            </a:pPr>
            <a:r>
              <a:rPr lang="en-US" sz="1000" i="1" dirty="0" err="1">
                <a:latin typeface="Trebuchet MS" charset="0"/>
              </a:rPr>
              <a:t>Dunkle</a:t>
            </a:r>
            <a:r>
              <a:rPr lang="en-US" sz="1000" i="1" dirty="0">
                <a:latin typeface="Trebuchet MS" charset="0"/>
              </a:rPr>
              <a:t>-Nacht-</a:t>
            </a:r>
            <a:r>
              <a:rPr lang="en-US" sz="1000" dirty="0" err="1">
                <a:latin typeface="Trebuchet MS" charset="0"/>
              </a:rPr>
              <a:t>Erfahrungen</a:t>
            </a:r>
            <a:endParaRPr lang="en-US" sz="1000" dirty="0">
              <a:latin typeface="Trebuchet MS" charset="0"/>
            </a:endParaRPr>
          </a:p>
        </p:txBody>
      </p:sp>
      <p:sp>
        <p:nvSpPr>
          <p:cNvPr id="117813" name="Text Box 53"/>
          <p:cNvSpPr txBox="1">
            <a:spLocks noChangeArrowheads="1"/>
          </p:cNvSpPr>
          <p:nvPr/>
        </p:nvSpPr>
        <p:spPr bwMode="auto">
          <a:xfrm rot="-5400000">
            <a:off x="965761" y="3706734"/>
            <a:ext cx="2657941" cy="136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b="1" i="1" dirty="0">
                <a:latin typeface="Trebuchet MS" charset="0"/>
              </a:rPr>
              <a:t>Phase 1</a:t>
            </a:r>
            <a:r>
              <a:rPr lang="en-US" sz="1100" dirty="0">
                <a:latin typeface="Trebuchet MS" charset="0"/>
              </a:rPr>
              <a:t>: </a:t>
            </a:r>
            <a:r>
              <a:rPr lang="de" sz="1100" dirty="0">
                <a:latin typeface="Trebuchet MS" charset="0"/>
              </a:rPr>
              <a:t>Ich sehe nur meine eigene Welt; andere existieren für mich nicht</a:t>
            </a:r>
          </a:p>
          <a:p>
            <a:pPr>
              <a:spcBef>
                <a:spcPct val="50000"/>
              </a:spcBef>
            </a:pPr>
            <a:endParaRPr lang="en-US" sz="1100" dirty="0">
              <a:latin typeface="Trebuchet MS" charset="0"/>
            </a:endParaRPr>
          </a:p>
          <a:p>
            <a:pPr>
              <a:spcBef>
                <a:spcPct val="50000"/>
              </a:spcBef>
            </a:pPr>
            <a:endParaRPr lang="en-US" sz="1100" dirty="0">
              <a:latin typeface="Trebuchet MS" charset="0"/>
            </a:endParaRPr>
          </a:p>
          <a:p>
            <a:pPr>
              <a:spcBef>
                <a:spcPct val="50000"/>
              </a:spcBef>
            </a:pPr>
            <a:r>
              <a:rPr lang="en-US" sz="1100" b="1" i="1" dirty="0">
                <a:latin typeface="Trebuchet MS" charset="0"/>
              </a:rPr>
              <a:t>Phase 2</a:t>
            </a:r>
            <a:r>
              <a:rPr lang="en-US" sz="1100" dirty="0">
                <a:latin typeface="Trebuchet MS" charset="0"/>
              </a:rPr>
              <a:t>: </a:t>
            </a:r>
            <a:r>
              <a:rPr lang="de" sz="1100" dirty="0">
                <a:latin typeface="Trebuchet MS" charset="0"/>
              </a:rPr>
              <a:t>Andere Welten werden wahr-genommen, aber als falsch bewertet</a:t>
            </a:r>
            <a:endParaRPr lang="en-US" sz="1100" dirty="0">
              <a:latin typeface="Trebuchet MS" charset="0"/>
            </a:endParaRPr>
          </a:p>
        </p:txBody>
      </p:sp>
      <p:sp>
        <p:nvSpPr>
          <p:cNvPr id="117814" name="Text Box 54"/>
          <p:cNvSpPr txBox="1">
            <a:spLocks noChangeArrowheads="1"/>
          </p:cNvSpPr>
          <p:nvPr/>
        </p:nvSpPr>
        <p:spPr bwMode="auto">
          <a:xfrm rot="-5400000">
            <a:off x="3567477" y="3497419"/>
            <a:ext cx="3082925" cy="136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b="1" i="1" dirty="0">
                <a:latin typeface="Trebuchet MS" charset="0"/>
              </a:rPr>
              <a:t>Phase 1</a:t>
            </a:r>
            <a:r>
              <a:rPr lang="en-US" sz="1100" dirty="0">
                <a:latin typeface="Trebuchet MS" charset="0"/>
              </a:rPr>
              <a:t>: </a:t>
            </a:r>
            <a:r>
              <a:rPr lang="de" sz="1100" dirty="0">
                <a:latin typeface="Trebuchet MS" charset="0"/>
              </a:rPr>
              <a:t>Es gibt neun Welten, aber</a:t>
            </a:r>
            <a:br>
              <a:rPr lang="de" sz="1100" dirty="0">
                <a:latin typeface="Trebuchet MS" charset="0"/>
              </a:rPr>
            </a:br>
            <a:r>
              <a:rPr lang="de" sz="1100" dirty="0">
                <a:latin typeface="Trebuchet MS" charset="0"/>
              </a:rPr>
              <a:t>meine Welt ist anderen überlegen</a:t>
            </a:r>
          </a:p>
          <a:p>
            <a:pPr>
              <a:spcBef>
                <a:spcPct val="50000"/>
              </a:spcBef>
            </a:pPr>
            <a:endParaRPr lang="en-US" sz="1100" dirty="0">
              <a:latin typeface="Trebuchet MS" charset="0"/>
            </a:endParaRPr>
          </a:p>
          <a:p>
            <a:pPr>
              <a:spcBef>
                <a:spcPct val="50000"/>
              </a:spcBef>
            </a:pPr>
            <a:endParaRPr lang="en-US" sz="1100" dirty="0">
              <a:latin typeface="Trebuchet MS" charset="0"/>
            </a:endParaRPr>
          </a:p>
          <a:p>
            <a:pPr>
              <a:spcBef>
                <a:spcPct val="50000"/>
              </a:spcBef>
            </a:pPr>
            <a:r>
              <a:rPr lang="en-US" sz="1100" b="1" i="1" dirty="0">
                <a:latin typeface="Trebuchet MS" charset="0"/>
              </a:rPr>
              <a:t>Phase 2</a:t>
            </a:r>
            <a:r>
              <a:rPr lang="en-US" sz="1100" dirty="0">
                <a:latin typeface="Trebuchet MS" charset="0"/>
              </a:rPr>
              <a:t>: </a:t>
            </a:r>
            <a:r>
              <a:rPr lang="de" sz="1100" dirty="0">
                <a:latin typeface="Trebuchet MS" charset="0"/>
              </a:rPr>
              <a:t>Es gibt neun Welten mit</a:t>
            </a:r>
            <a:br>
              <a:rPr lang="de" sz="1100" dirty="0">
                <a:latin typeface="Trebuchet MS" charset="0"/>
              </a:rPr>
            </a:br>
            <a:r>
              <a:rPr lang="de" sz="1100" dirty="0">
                <a:latin typeface="Trebuchet MS" charset="0"/>
              </a:rPr>
              <a:t>gleichem Wert</a:t>
            </a:r>
            <a:endParaRPr lang="en-US" sz="1100" dirty="0">
              <a:latin typeface="Trebuchet MS" charset="0"/>
            </a:endParaRPr>
          </a:p>
        </p:txBody>
      </p:sp>
      <p:sp>
        <p:nvSpPr>
          <p:cNvPr id="117816" name="Text Box 56"/>
          <p:cNvSpPr txBox="1">
            <a:spLocks noChangeArrowheads="1"/>
          </p:cNvSpPr>
          <p:nvPr/>
        </p:nvSpPr>
        <p:spPr bwMode="auto">
          <a:xfrm rot="-5400000">
            <a:off x="6490964" y="3650612"/>
            <a:ext cx="2770187" cy="13619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100" b="1" i="1" spc="-20" dirty="0">
                <a:latin typeface="Trebuchet MS" charset="0"/>
              </a:rPr>
              <a:t>Phase 1</a:t>
            </a:r>
            <a:r>
              <a:rPr lang="en-US" sz="1100" spc="-20" dirty="0">
                <a:latin typeface="Trebuchet MS" charset="0"/>
              </a:rPr>
              <a:t>: </a:t>
            </a:r>
            <a:r>
              <a:rPr lang="de" sz="1100" spc="-20" dirty="0">
                <a:latin typeface="Trebuchet MS" charset="0"/>
              </a:rPr>
              <a:t>Um zu wachsen, bin ich auf die Andersartigkeit der Anderen angewiesen</a:t>
            </a:r>
          </a:p>
          <a:p>
            <a:pPr>
              <a:spcBef>
                <a:spcPct val="50000"/>
              </a:spcBef>
            </a:pPr>
            <a:endParaRPr lang="en-US" sz="1100" spc="-20" dirty="0">
              <a:latin typeface="Trebuchet MS" charset="0"/>
            </a:endParaRPr>
          </a:p>
          <a:p>
            <a:pPr>
              <a:spcBef>
                <a:spcPct val="50000"/>
              </a:spcBef>
            </a:pPr>
            <a:endParaRPr lang="en-US" sz="1100" spc="-20" dirty="0">
              <a:latin typeface="Trebuchet MS" charset="0"/>
            </a:endParaRPr>
          </a:p>
          <a:p>
            <a:pPr>
              <a:spcBef>
                <a:spcPct val="50000"/>
              </a:spcBef>
            </a:pPr>
            <a:r>
              <a:rPr lang="en-US" sz="1100" b="1" i="1" spc="-20" dirty="0">
                <a:latin typeface="Trebuchet MS" charset="0"/>
              </a:rPr>
              <a:t>Phase 2</a:t>
            </a:r>
            <a:r>
              <a:rPr lang="en-US" sz="1100" spc="-20" dirty="0">
                <a:latin typeface="Trebuchet MS" charset="0"/>
              </a:rPr>
              <a:t>: </a:t>
            </a:r>
            <a:r>
              <a:rPr lang="de" sz="1100" spc="-20" dirty="0">
                <a:latin typeface="Trebuchet MS" charset="0"/>
              </a:rPr>
              <a:t>Die Anderen sind auf meinen einzigartigen Beitrag angewiesen</a:t>
            </a:r>
            <a:endParaRPr lang="en-US" sz="1100" spc="-20" dirty="0">
              <a:latin typeface="Trebuchet MS"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7788"/>
                                        </p:tgtEl>
                                        <p:attrNameLst>
                                          <p:attrName>style.visibility</p:attrName>
                                        </p:attrNameLst>
                                      </p:cBhvr>
                                      <p:to>
                                        <p:strVal val="visible"/>
                                      </p:to>
                                    </p:set>
                                    <p:anim calcmode="lin" valueType="num">
                                      <p:cBhvr>
                                        <p:cTn id="7" dur="1000" fill="hold"/>
                                        <p:tgtEl>
                                          <p:spTgt spid="117788"/>
                                        </p:tgtEl>
                                        <p:attrNameLst>
                                          <p:attrName>ppt_w</p:attrName>
                                        </p:attrNameLst>
                                      </p:cBhvr>
                                      <p:tavLst>
                                        <p:tav tm="0">
                                          <p:val>
                                            <p:fltVal val="0"/>
                                          </p:val>
                                        </p:tav>
                                        <p:tav tm="100000">
                                          <p:val>
                                            <p:strVal val="#ppt_w"/>
                                          </p:val>
                                        </p:tav>
                                      </p:tavLst>
                                    </p:anim>
                                    <p:anim calcmode="lin" valueType="num">
                                      <p:cBhvr>
                                        <p:cTn id="8" dur="1000" fill="hold"/>
                                        <p:tgtEl>
                                          <p:spTgt spid="117788"/>
                                        </p:tgtEl>
                                        <p:attrNameLst>
                                          <p:attrName>ppt_h</p:attrName>
                                        </p:attrNameLst>
                                      </p:cBhvr>
                                      <p:tavLst>
                                        <p:tav tm="0">
                                          <p:val>
                                            <p:fltVal val="0"/>
                                          </p:val>
                                        </p:tav>
                                        <p:tav tm="100000">
                                          <p:val>
                                            <p:strVal val="#ppt_h"/>
                                          </p:val>
                                        </p:tav>
                                      </p:tavLst>
                                    </p:anim>
                                  </p:childTnLst>
                                </p:cTn>
                              </p:par>
                            </p:childTnLst>
                          </p:cTn>
                        </p:par>
                        <p:par>
                          <p:cTn id="9" fill="hold" nodeType="afterGroup">
                            <p:stCondLst>
                              <p:cond delay="1000"/>
                            </p:stCondLst>
                            <p:childTnLst>
                              <p:par>
                                <p:cTn id="10" presetID="23" presetClass="entr" presetSubtype="16" fill="hold" grpId="0" nodeType="afterEffect">
                                  <p:stCondLst>
                                    <p:cond delay="0"/>
                                  </p:stCondLst>
                                  <p:childTnLst>
                                    <p:set>
                                      <p:cBhvr>
                                        <p:cTn id="11" dur="1" fill="hold">
                                          <p:stCondLst>
                                            <p:cond delay="0"/>
                                          </p:stCondLst>
                                        </p:cTn>
                                        <p:tgtEl>
                                          <p:spTgt spid="117808"/>
                                        </p:tgtEl>
                                        <p:attrNameLst>
                                          <p:attrName>style.visibility</p:attrName>
                                        </p:attrNameLst>
                                      </p:cBhvr>
                                      <p:to>
                                        <p:strVal val="visible"/>
                                      </p:to>
                                    </p:set>
                                    <p:anim calcmode="lin" valueType="num">
                                      <p:cBhvr>
                                        <p:cTn id="12" dur="1000" fill="hold"/>
                                        <p:tgtEl>
                                          <p:spTgt spid="117808"/>
                                        </p:tgtEl>
                                        <p:attrNameLst>
                                          <p:attrName>ppt_w</p:attrName>
                                        </p:attrNameLst>
                                      </p:cBhvr>
                                      <p:tavLst>
                                        <p:tav tm="0">
                                          <p:val>
                                            <p:fltVal val="0"/>
                                          </p:val>
                                        </p:tav>
                                        <p:tav tm="100000">
                                          <p:val>
                                            <p:strVal val="#ppt_w"/>
                                          </p:val>
                                        </p:tav>
                                      </p:tavLst>
                                    </p:anim>
                                    <p:anim calcmode="lin" valueType="num">
                                      <p:cBhvr>
                                        <p:cTn id="13" dur="1000" fill="hold"/>
                                        <p:tgtEl>
                                          <p:spTgt spid="11780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17813">
                                            <p:txEl>
                                              <p:pRg st="0" end="0"/>
                                            </p:txEl>
                                          </p:spTgt>
                                        </p:tgtEl>
                                        <p:attrNameLst>
                                          <p:attrName>style.visibility</p:attrName>
                                        </p:attrNameLst>
                                      </p:cBhvr>
                                      <p:to>
                                        <p:strVal val="visible"/>
                                      </p:to>
                                    </p:set>
                                    <p:anim calcmode="lin" valueType="num">
                                      <p:cBhvr>
                                        <p:cTn id="18" dur="1000" fill="hold"/>
                                        <p:tgtEl>
                                          <p:spTgt spid="117813">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1781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17813">
                                            <p:txEl>
                                              <p:pRg st="3" end="3"/>
                                            </p:txEl>
                                          </p:spTgt>
                                        </p:tgtEl>
                                        <p:attrNameLst>
                                          <p:attrName>style.visibility</p:attrName>
                                        </p:attrNameLst>
                                      </p:cBhvr>
                                      <p:to>
                                        <p:strVal val="visible"/>
                                      </p:to>
                                    </p:set>
                                    <p:anim calcmode="lin" valueType="num">
                                      <p:cBhvr>
                                        <p:cTn id="24" dur="1000" fill="hold"/>
                                        <p:tgtEl>
                                          <p:spTgt spid="117813">
                                            <p:txEl>
                                              <p:pRg st="3" end="3"/>
                                            </p:txEl>
                                          </p:spTgt>
                                        </p:tgtEl>
                                        <p:attrNameLst>
                                          <p:attrName>ppt_w</p:attrName>
                                        </p:attrNameLst>
                                      </p:cBhvr>
                                      <p:tavLst>
                                        <p:tav tm="0">
                                          <p:val>
                                            <p:fltVal val="0"/>
                                          </p:val>
                                        </p:tav>
                                        <p:tav tm="100000">
                                          <p:val>
                                            <p:strVal val="#ppt_w"/>
                                          </p:val>
                                        </p:tav>
                                      </p:tavLst>
                                    </p:anim>
                                    <p:anim calcmode="lin" valueType="num">
                                      <p:cBhvr>
                                        <p:cTn id="25" dur="1000" fill="hold"/>
                                        <p:tgtEl>
                                          <p:spTgt spid="11781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117792"/>
                                        </p:tgtEl>
                                        <p:attrNameLst>
                                          <p:attrName>style.visibility</p:attrName>
                                        </p:attrNameLst>
                                      </p:cBhvr>
                                      <p:to>
                                        <p:strVal val="visible"/>
                                      </p:to>
                                    </p:set>
                                    <p:animEffect transition="in" filter="slide(fromLeft)">
                                      <p:cBhvr>
                                        <p:cTn id="30" dur="1000"/>
                                        <p:tgtEl>
                                          <p:spTgt spid="117792"/>
                                        </p:tgtEl>
                                      </p:cBhvr>
                                    </p:animEffect>
                                  </p:childTnLst>
                                </p:cTn>
                              </p:par>
                            </p:childTnLst>
                          </p:cTn>
                        </p:par>
                        <p:par>
                          <p:cTn id="31" fill="hold" nodeType="afterGroup">
                            <p:stCondLst>
                              <p:cond delay="1000"/>
                            </p:stCondLst>
                            <p:childTnLst>
                              <p:par>
                                <p:cTn id="32" presetID="23" presetClass="entr" presetSubtype="16" fill="hold" grpId="0" nodeType="afterEffect">
                                  <p:stCondLst>
                                    <p:cond delay="0"/>
                                  </p:stCondLst>
                                  <p:childTnLst>
                                    <p:set>
                                      <p:cBhvr>
                                        <p:cTn id="33" dur="1" fill="hold">
                                          <p:stCondLst>
                                            <p:cond delay="0"/>
                                          </p:stCondLst>
                                        </p:cTn>
                                        <p:tgtEl>
                                          <p:spTgt spid="117806"/>
                                        </p:tgtEl>
                                        <p:attrNameLst>
                                          <p:attrName>style.visibility</p:attrName>
                                        </p:attrNameLst>
                                      </p:cBhvr>
                                      <p:to>
                                        <p:strVal val="visible"/>
                                      </p:to>
                                    </p:set>
                                    <p:anim calcmode="lin" valueType="num">
                                      <p:cBhvr>
                                        <p:cTn id="34" dur="1000" fill="hold"/>
                                        <p:tgtEl>
                                          <p:spTgt spid="117806"/>
                                        </p:tgtEl>
                                        <p:attrNameLst>
                                          <p:attrName>ppt_w</p:attrName>
                                        </p:attrNameLst>
                                      </p:cBhvr>
                                      <p:tavLst>
                                        <p:tav tm="0">
                                          <p:val>
                                            <p:fltVal val="0"/>
                                          </p:val>
                                        </p:tav>
                                        <p:tav tm="100000">
                                          <p:val>
                                            <p:strVal val="#ppt_w"/>
                                          </p:val>
                                        </p:tav>
                                      </p:tavLst>
                                    </p:anim>
                                    <p:anim calcmode="lin" valueType="num">
                                      <p:cBhvr>
                                        <p:cTn id="35" dur="1000" fill="hold"/>
                                        <p:tgtEl>
                                          <p:spTgt spid="117806"/>
                                        </p:tgtEl>
                                        <p:attrNameLst>
                                          <p:attrName>ppt_h</p:attrName>
                                        </p:attrNameLst>
                                      </p:cBhvr>
                                      <p:tavLst>
                                        <p:tav tm="0">
                                          <p:val>
                                            <p:fltVal val="0"/>
                                          </p:val>
                                        </p:tav>
                                        <p:tav tm="100000">
                                          <p:val>
                                            <p:strVal val="#ppt_h"/>
                                          </p:val>
                                        </p:tav>
                                      </p:tavLst>
                                    </p:anim>
                                  </p:childTnLst>
                                </p:cTn>
                              </p:par>
                            </p:childTnLst>
                          </p:cTn>
                        </p:par>
                        <p:par>
                          <p:cTn id="36" fill="hold" nodeType="afterGroup">
                            <p:stCondLst>
                              <p:cond delay="2000"/>
                            </p:stCondLst>
                            <p:childTnLst>
                              <p:par>
                                <p:cTn id="37" presetID="23" presetClass="entr" presetSubtype="16" fill="hold" grpId="0" nodeType="afterEffect">
                                  <p:stCondLst>
                                    <p:cond delay="0"/>
                                  </p:stCondLst>
                                  <p:childTnLst>
                                    <p:set>
                                      <p:cBhvr>
                                        <p:cTn id="38" dur="1" fill="hold">
                                          <p:stCondLst>
                                            <p:cond delay="0"/>
                                          </p:stCondLst>
                                        </p:cTn>
                                        <p:tgtEl>
                                          <p:spTgt spid="117809"/>
                                        </p:tgtEl>
                                        <p:attrNameLst>
                                          <p:attrName>style.visibility</p:attrName>
                                        </p:attrNameLst>
                                      </p:cBhvr>
                                      <p:to>
                                        <p:strVal val="visible"/>
                                      </p:to>
                                    </p:set>
                                    <p:anim calcmode="lin" valueType="num">
                                      <p:cBhvr>
                                        <p:cTn id="39" dur="1000" fill="hold"/>
                                        <p:tgtEl>
                                          <p:spTgt spid="117809"/>
                                        </p:tgtEl>
                                        <p:attrNameLst>
                                          <p:attrName>ppt_w</p:attrName>
                                        </p:attrNameLst>
                                      </p:cBhvr>
                                      <p:tavLst>
                                        <p:tav tm="0">
                                          <p:val>
                                            <p:fltVal val="0"/>
                                          </p:val>
                                        </p:tav>
                                        <p:tav tm="100000">
                                          <p:val>
                                            <p:strVal val="#ppt_w"/>
                                          </p:val>
                                        </p:tav>
                                      </p:tavLst>
                                    </p:anim>
                                    <p:anim calcmode="lin" valueType="num">
                                      <p:cBhvr>
                                        <p:cTn id="40" dur="1000" fill="hold"/>
                                        <p:tgtEl>
                                          <p:spTgt spid="117809"/>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117814">
                                            <p:txEl>
                                              <p:pRg st="0" end="0"/>
                                            </p:txEl>
                                          </p:spTgt>
                                        </p:tgtEl>
                                        <p:attrNameLst>
                                          <p:attrName>style.visibility</p:attrName>
                                        </p:attrNameLst>
                                      </p:cBhvr>
                                      <p:to>
                                        <p:strVal val="visible"/>
                                      </p:to>
                                    </p:set>
                                    <p:anim calcmode="lin" valueType="num">
                                      <p:cBhvr>
                                        <p:cTn id="45" dur="1000" fill="hold"/>
                                        <p:tgtEl>
                                          <p:spTgt spid="117814">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11781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3" presetClass="entr" presetSubtype="16" fill="hold" grpId="0" nodeType="clickEffect">
                                  <p:stCondLst>
                                    <p:cond delay="0"/>
                                  </p:stCondLst>
                                  <p:childTnLst>
                                    <p:set>
                                      <p:cBhvr>
                                        <p:cTn id="50" dur="1" fill="hold">
                                          <p:stCondLst>
                                            <p:cond delay="0"/>
                                          </p:stCondLst>
                                        </p:cTn>
                                        <p:tgtEl>
                                          <p:spTgt spid="117814">
                                            <p:txEl>
                                              <p:pRg st="3" end="3"/>
                                            </p:txEl>
                                          </p:spTgt>
                                        </p:tgtEl>
                                        <p:attrNameLst>
                                          <p:attrName>style.visibility</p:attrName>
                                        </p:attrNameLst>
                                      </p:cBhvr>
                                      <p:to>
                                        <p:strVal val="visible"/>
                                      </p:to>
                                    </p:set>
                                    <p:anim calcmode="lin" valueType="num">
                                      <p:cBhvr>
                                        <p:cTn id="51" dur="1000" fill="hold"/>
                                        <p:tgtEl>
                                          <p:spTgt spid="117814">
                                            <p:txEl>
                                              <p:pRg st="3" end="3"/>
                                            </p:txEl>
                                          </p:spTgt>
                                        </p:tgtEl>
                                        <p:attrNameLst>
                                          <p:attrName>ppt_w</p:attrName>
                                        </p:attrNameLst>
                                      </p:cBhvr>
                                      <p:tavLst>
                                        <p:tav tm="0">
                                          <p:val>
                                            <p:fltVal val="0"/>
                                          </p:val>
                                        </p:tav>
                                        <p:tav tm="100000">
                                          <p:val>
                                            <p:strVal val="#ppt_w"/>
                                          </p:val>
                                        </p:tav>
                                      </p:tavLst>
                                    </p:anim>
                                    <p:anim calcmode="lin" valueType="num">
                                      <p:cBhvr>
                                        <p:cTn id="52" dur="1000" fill="hold"/>
                                        <p:tgtEl>
                                          <p:spTgt spid="11781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3" presetClass="entr" presetSubtype="16" fill="hold" grpId="0" nodeType="clickEffect">
                                  <p:stCondLst>
                                    <p:cond delay="0"/>
                                  </p:stCondLst>
                                  <p:childTnLst>
                                    <p:set>
                                      <p:cBhvr>
                                        <p:cTn id="56" dur="1" fill="hold">
                                          <p:stCondLst>
                                            <p:cond delay="0"/>
                                          </p:stCondLst>
                                        </p:cTn>
                                        <p:tgtEl>
                                          <p:spTgt spid="117811"/>
                                        </p:tgtEl>
                                        <p:attrNameLst>
                                          <p:attrName>style.visibility</p:attrName>
                                        </p:attrNameLst>
                                      </p:cBhvr>
                                      <p:to>
                                        <p:strVal val="visible"/>
                                      </p:to>
                                    </p:set>
                                    <p:anim calcmode="lin" valueType="num">
                                      <p:cBhvr>
                                        <p:cTn id="57" dur="1000" fill="hold"/>
                                        <p:tgtEl>
                                          <p:spTgt spid="117811"/>
                                        </p:tgtEl>
                                        <p:attrNameLst>
                                          <p:attrName>ppt_w</p:attrName>
                                        </p:attrNameLst>
                                      </p:cBhvr>
                                      <p:tavLst>
                                        <p:tav tm="0">
                                          <p:val>
                                            <p:fltVal val="0"/>
                                          </p:val>
                                        </p:tav>
                                        <p:tav tm="100000">
                                          <p:val>
                                            <p:strVal val="#ppt_w"/>
                                          </p:val>
                                        </p:tav>
                                      </p:tavLst>
                                    </p:anim>
                                    <p:anim calcmode="lin" valueType="num">
                                      <p:cBhvr>
                                        <p:cTn id="58" dur="1000" fill="hold"/>
                                        <p:tgtEl>
                                          <p:spTgt spid="117811"/>
                                        </p:tgtEl>
                                        <p:attrNameLst>
                                          <p:attrName>ppt_h</p:attrName>
                                        </p:attrNameLst>
                                      </p:cBhvr>
                                      <p:tavLst>
                                        <p:tav tm="0">
                                          <p:val>
                                            <p:fltVal val="0"/>
                                          </p:val>
                                        </p:tav>
                                        <p:tav tm="100000">
                                          <p:val>
                                            <p:strVal val="#ppt_h"/>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17812"/>
                                        </p:tgtEl>
                                        <p:attrNameLst>
                                          <p:attrName>style.visibility</p:attrName>
                                        </p:attrNameLst>
                                      </p:cBhvr>
                                      <p:to>
                                        <p:strVal val="visible"/>
                                      </p:to>
                                    </p:set>
                                    <p:anim calcmode="lin" valueType="num">
                                      <p:cBhvr>
                                        <p:cTn id="63" dur="1000" fill="hold"/>
                                        <p:tgtEl>
                                          <p:spTgt spid="117812"/>
                                        </p:tgtEl>
                                        <p:attrNameLst>
                                          <p:attrName>ppt_w</p:attrName>
                                        </p:attrNameLst>
                                      </p:cBhvr>
                                      <p:tavLst>
                                        <p:tav tm="0">
                                          <p:val>
                                            <p:fltVal val="0"/>
                                          </p:val>
                                        </p:tav>
                                        <p:tav tm="100000">
                                          <p:val>
                                            <p:strVal val="#ppt_w"/>
                                          </p:val>
                                        </p:tav>
                                      </p:tavLst>
                                    </p:anim>
                                    <p:anim calcmode="lin" valueType="num">
                                      <p:cBhvr>
                                        <p:cTn id="64" dur="1000" fill="hold"/>
                                        <p:tgtEl>
                                          <p:spTgt spid="117812"/>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12" presetClass="entr" presetSubtype="8" fill="hold" grpId="0" nodeType="clickEffect">
                                  <p:stCondLst>
                                    <p:cond delay="0"/>
                                  </p:stCondLst>
                                  <p:childTnLst>
                                    <p:set>
                                      <p:cBhvr>
                                        <p:cTn id="68" dur="1" fill="hold">
                                          <p:stCondLst>
                                            <p:cond delay="0"/>
                                          </p:stCondLst>
                                        </p:cTn>
                                        <p:tgtEl>
                                          <p:spTgt spid="117801"/>
                                        </p:tgtEl>
                                        <p:attrNameLst>
                                          <p:attrName>style.visibility</p:attrName>
                                        </p:attrNameLst>
                                      </p:cBhvr>
                                      <p:to>
                                        <p:strVal val="visible"/>
                                      </p:to>
                                    </p:set>
                                    <p:animEffect transition="in" filter="slide(fromLeft)">
                                      <p:cBhvr>
                                        <p:cTn id="69" dur="1000"/>
                                        <p:tgtEl>
                                          <p:spTgt spid="117801"/>
                                        </p:tgtEl>
                                      </p:cBhvr>
                                    </p:animEffect>
                                  </p:childTnLst>
                                </p:cTn>
                              </p:par>
                            </p:childTnLst>
                          </p:cTn>
                        </p:par>
                        <p:par>
                          <p:cTn id="70" fill="hold" nodeType="afterGroup">
                            <p:stCondLst>
                              <p:cond delay="1000"/>
                            </p:stCondLst>
                            <p:childTnLst>
                              <p:par>
                                <p:cTn id="71" presetID="23" presetClass="entr" presetSubtype="16" fill="hold" grpId="0" nodeType="afterEffect">
                                  <p:stCondLst>
                                    <p:cond delay="0"/>
                                  </p:stCondLst>
                                  <p:childTnLst>
                                    <p:set>
                                      <p:cBhvr>
                                        <p:cTn id="72" dur="1" fill="hold">
                                          <p:stCondLst>
                                            <p:cond delay="0"/>
                                          </p:stCondLst>
                                        </p:cTn>
                                        <p:tgtEl>
                                          <p:spTgt spid="117807"/>
                                        </p:tgtEl>
                                        <p:attrNameLst>
                                          <p:attrName>style.visibility</p:attrName>
                                        </p:attrNameLst>
                                      </p:cBhvr>
                                      <p:to>
                                        <p:strVal val="visible"/>
                                      </p:to>
                                    </p:set>
                                    <p:anim calcmode="lin" valueType="num">
                                      <p:cBhvr>
                                        <p:cTn id="73" dur="1000" fill="hold"/>
                                        <p:tgtEl>
                                          <p:spTgt spid="117807"/>
                                        </p:tgtEl>
                                        <p:attrNameLst>
                                          <p:attrName>ppt_w</p:attrName>
                                        </p:attrNameLst>
                                      </p:cBhvr>
                                      <p:tavLst>
                                        <p:tav tm="0">
                                          <p:val>
                                            <p:fltVal val="0"/>
                                          </p:val>
                                        </p:tav>
                                        <p:tav tm="100000">
                                          <p:val>
                                            <p:strVal val="#ppt_w"/>
                                          </p:val>
                                        </p:tav>
                                      </p:tavLst>
                                    </p:anim>
                                    <p:anim calcmode="lin" valueType="num">
                                      <p:cBhvr>
                                        <p:cTn id="74" dur="1000" fill="hold"/>
                                        <p:tgtEl>
                                          <p:spTgt spid="117807"/>
                                        </p:tgtEl>
                                        <p:attrNameLst>
                                          <p:attrName>ppt_h</p:attrName>
                                        </p:attrNameLst>
                                      </p:cBhvr>
                                      <p:tavLst>
                                        <p:tav tm="0">
                                          <p:val>
                                            <p:fltVal val="0"/>
                                          </p:val>
                                        </p:tav>
                                        <p:tav tm="100000">
                                          <p:val>
                                            <p:strVal val="#ppt_h"/>
                                          </p:val>
                                        </p:tav>
                                      </p:tavLst>
                                    </p:anim>
                                  </p:childTnLst>
                                </p:cTn>
                              </p:par>
                            </p:childTnLst>
                          </p:cTn>
                        </p:par>
                        <p:par>
                          <p:cTn id="75" fill="hold" nodeType="afterGroup">
                            <p:stCondLst>
                              <p:cond delay="2000"/>
                            </p:stCondLst>
                            <p:childTnLst>
                              <p:par>
                                <p:cTn id="76" presetID="23" presetClass="entr" presetSubtype="16" fill="hold" grpId="0" nodeType="afterEffect">
                                  <p:stCondLst>
                                    <p:cond delay="0"/>
                                  </p:stCondLst>
                                  <p:childTnLst>
                                    <p:set>
                                      <p:cBhvr>
                                        <p:cTn id="77" dur="1" fill="hold">
                                          <p:stCondLst>
                                            <p:cond delay="0"/>
                                          </p:stCondLst>
                                        </p:cTn>
                                        <p:tgtEl>
                                          <p:spTgt spid="117810"/>
                                        </p:tgtEl>
                                        <p:attrNameLst>
                                          <p:attrName>style.visibility</p:attrName>
                                        </p:attrNameLst>
                                      </p:cBhvr>
                                      <p:to>
                                        <p:strVal val="visible"/>
                                      </p:to>
                                    </p:set>
                                    <p:anim calcmode="lin" valueType="num">
                                      <p:cBhvr>
                                        <p:cTn id="78" dur="1000" fill="hold"/>
                                        <p:tgtEl>
                                          <p:spTgt spid="117810"/>
                                        </p:tgtEl>
                                        <p:attrNameLst>
                                          <p:attrName>ppt_w</p:attrName>
                                        </p:attrNameLst>
                                      </p:cBhvr>
                                      <p:tavLst>
                                        <p:tav tm="0">
                                          <p:val>
                                            <p:fltVal val="0"/>
                                          </p:val>
                                        </p:tav>
                                        <p:tav tm="100000">
                                          <p:val>
                                            <p:strVal val="#ppt_w"/>
                                          </p:val>
                                        </p:tav>
                                      </p:tavLst>
                                    </p:anim>
                                    <p:anim calcmode="lin" valueType="num">
                                      <p:cBhvr>
                                        <p:cTn id="79" dur="1000" fill="hold"/>
                                        <p:tgtEl>
                                          <p:spTgt spid="117810"/>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117816">
                                            <p:txEl>
                                              <p:pRg st="0" end="0"/>
                                            </p:txEl>
                                          </p:spTgt>
                                        </p:tgtEl>
                                        <p:attrNameLst>
                                          <p:attrName>style.visibility</p:attrName>
                                        </p:attrNameLst>
                                      </p:cBhvr>
                                      <p:to>
                                        <p:strVal val="visible"/>
                                      </p:to>
                                    </p:set>
                                    <p:anim calcmode="lin" valueType="num">
                                      <p:cBhvr>
                                        <p:cTn id="84" dur="1000" fill="hold"/>
                                        <p:tgtEl>
                                          <p:spTgt spid="117816">
                                            <p:txEl>
                                              <p:pRg st="0" end="0"/>
                                            </p:txEl>
                                          </p:spTgt>
                                        </p:tgtEl>
                                        <p:attrNameLst>
                                          <p:attrName>ppt_w</p:attrName>
                                        </p:attrNameLst>
                                      </p:cBhvr>
                                      <p:tavLst>
                                        <p:tav tm="0">
                                          <p:val>
                                            <p:fltVal val="0"/>
                                          </p:val>
                                        </p:tav>
                                        <p:tav tm="100000">
                                          <p:val>
                                            <p:strVal val="#ppt_w"/>
                                          </p:val>
                                        </p:tav>
                                      </p:tavLst>
                                    </p:anim>
                                    <p:anim calcmode="lin" valueType="num">
                                      <p:cBhvr>
                                        <p:cTn id="85" dur="1000" fill="hold"/>
                                        <p:tgtEl>
                                          <p:spTgt spid="11781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117816">
                                            <p:txEl>
                                              <p:pRg st="3" end="3"/>
                                            </p:txEl>
                                          </p:spTgt>
                                        </p:tgtEl>
                                        <p:attrNameLst>
                                          <p:attrName>style.visibility</p:attrName>
                                        </p:attrNameLst>
                                      </p:cBhvr>
                                      <p:to>
                                        <p:strVal val="visible"/>
                                      </p:to>
                                    </p:set>
                                    <p:anim calcmode="lin" valueType="num">
                                      <p:cBhvr>
                                        <p:cTn id="90" dur="1000" fill="hold"/>
                                        <p:tgtEl>
                                          <p:spTgt spid="117816">
                                            <p:txEl>
                                              <p:pRg st="3" end="3"/>
                                            </p:txEl>
                                          </p:spTgt>
                                        </p:tgtEl>
                                        <p:attrNameLst>
                                          <p:attrName>ppt_w</p:attrName>
                                        </p:attrNameLst>
                                      </p:cBhvr>
                                      <p:tavLst>
                                        <p:tav tm="0">
                                          <p:val>
                                            <p:fltVal val="0"/>
                                          </p:val>
                                        </p:tav>
                                        <p:tav tm="100000">
                                          <p:val>
                                            <p:strVal val="#ppt_w"/>
                                          </p:val>
                                        </p:tav>
                                      </p:tavLst>
                                    </p:anim>
                                    <p:anim calcmode="lin" valueType="num">
                                      <p:cBhvr>
                                        <p:cTn id="91" dur="1000" fill="hold"/>
                                        <p:tgtEl>
                                          <p:spTgt spid="117816">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92" grpId="0" animBg="1"/>
      <p:bldP spid="117801" grpId="0" animBg="1"/>
      <p:bldP spid="117788" grpId="0"/>
      <p:bldP spid="117806" grpId="0"/>
      <p:bldP spid="117807" grpId="0"/>
      <p:bldP spid="117808" grpId="0"/>
      <p:bldP spid="117809" grpId="0"/>
      <p:bldP spid="117810" grpId="0"/>
      <p:bldP spid="117811" grpId="0"/>
      <p:bldP spid="117812" grpId="0"/>
      <p:bldP spid="117814" grpId="0" build="p"/>
      <p:bldP spid="117816"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110595" name="AutoShape 4"/>
          <p:cNvSpPr>
            <a:spLocks noChangeArrowheads="1"/>
          </p:cNvSpPr>
          <p:nvPr/>
        </p:nvSpPr>
        <p:spPr bwMode="auto">
          <a:xfrm>
            <a:off x="2667000" y="1722438"/>
            <a:ext cx="4419600" cy="4191000"/>
          </a:xfrm>
          <a:prstGeom prst="roundRect">
            <a:avLst>
              <a:gd name="adj" fmla="val 6111"/>
            </a:avLst>
          </a:prstGeom>
          <a:solidFill>
            <a:srgbClr val="FFC40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19814" name="Line 6"/>
          <p:cNvSpPr>
            <a:spLocks noChangeShapeType="1"/>
          </p:cNvSpPr>
          <p:nvPr/>
        </p:nvSpPr>
        <p:spPr bwMode="auto">
          <a:xfrm rot="16200000">
            <a:off x="2024063" y="4098925"/>
            <a:ext cx="3384550" cy="0"/>
          </a:xfrm>
          <a:prstGeom prst="line">
            <a:avLst/>
          </a:prstGeom>
          <a:noFill/>
          <a:ln w="635000">
            <a:solidFill>
              <a:schemeClr val="bg1"/>
            </a:solidFill>
            <a:round/>
            <a:headEnd/>
            <a:tailEnd type="triangle" w="sm" len="sm"/>
          </a:ln>
          <a:effectLst>
            <a:outerShdw blurRad="63500" dist="101600" dir="2700000" algn="ctr" rotWithShape="0">
              <a:srgbClr val="000000">
                <a:alpha val="50000"/>
              </a:srgbClr>
            </a:outerShdw>
          </a:effectLst>
        </p:spPr>
        <p:txBody>
          <a:bodyPr wrap="none" anchor="ctr"/>
          <a:lstStyle/>
          <a:p>
            <a:pPr>
              <a:defRPr/>
            </a:pPr>
            <a:endParaRPr lang="en-US">
              <a:latin typeface="Arial" pitchFamily="-65" charset="0"/>
              <a:ea typeface="ＭＳ Ｐゴシック" pitchFamily="-65" charset="-128"/>
              <a:cs typeface="ＭＳ Ｐゴシック" pitchFamily="-65" charset="-128"/>
            </a:endParaRPr>
          </a:p>
        </p:txBody>
      </p:sp>
      <p:grpSp>
        <p:nvGrpSpPr>
          <p:cNvPr id="2" name="Group 40"/>
          <p:cNvGrpSpPr>
            <a:grpSpLocks/>
          </p:cNvGrpSpPr>
          <p:nvPr/>
        </p:nvGrpSpPr>
        <p:grpSpPr bwMode="auto">
          <a:xfrm>
            <a:off x="2774950" y="4038600"/>
            <a:ext cx="4191000" cy="457200"/>
            <a:chOff x="1743" y="2544"/>
            <a:chExt cx="2640" cy="288"/>
          </a:xfrm>
        </p:grpSpPr>
        <p:sp>
          <p:nvSpPr>
            <p:cNvPr id="110610" name="Rectangle 38"/>
            <p:cNvSpPr>
              <a:spLocks noChangeArrowheads="1"/>
            </p:cNvSpPr>
            <p:nvPr/>
          </p:nvSpPr>
          <p:spPr bwMode="auto">
            <a:xfrm>
              <a:off x="1743" y="2544"/>
              <a:ext cx="2640" cy="288"/>
            </a:xfrm>
            <a:prstGeom prst="rect">
              <a:avLst/>
            </a:prstGeom>
            <a:solidFill>
              <a:srgbClr val="FFD3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0611" name="Rectangle 39"/>
            <p:cNvSpPr>
              <a:spLocks noChangeArrowheads="1"/>
            </p:cNvSpPr>
            <p:nvPr/>
          </p:nvSpPr>
          <p:spPr bwMode="auto">
            <a:xfrm>
              <a:off x="2140" y="2544"/>
              <a:ext cx="408" cy="288"/>
            </a:xfrm>
            <a:prstGeom prst="rect">
              <a:avLst/>
            </a:prstGeom>
            <a:solidFill>
              <a:srgbClr val="FFD15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19810"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Das </a:t>
            </a:r>
            <a:r>
              <a:rPr lang="en-US" sz="3400" dirty="0" err="1">
                <a:latin typeface="Georgia" charset="0"/>
              </a:rPr>
              <a:t>Wesen</a:t>
            </a:r>
            <a:r>
              <a:rPr lang="en-US" sz="3400" dirty="0">
                <a:latin typeface="Georgia" charset="0"/>
              </a:rPr>
              <a:t> </a:t>
            </a:r>
            <a:r>
              <a:rPr lang="en-US" sz="3400" dirty="0" err="1">
                <a:latin typeface="Georgia" charset="0"/>
              </a:rPr>
              <a:t>geistlicher</a:t>
            </a:r>
            <a:br>
              <a:rPr lang="en-US" sz="3400" dirty="0">
                <a:latin typeface="Georgia" charset="0"/>
              </a:rPr>
            </a:br>
            <a:r>
              <a:rPr lang="en-US" sz="3400" dirty="0" err="1">
                <a:latin typeface="Georgia" charset="0"/>
              </a:rPr>
              <a:t>Reife</a:t>
            </a:r>
            <a:endParaRPr lang="en-US" sz="3400" dirty="0">
              <a:latin typeface="Georgia" charset="0"/>
            </a:endParaRPr>
          </a:p>
        </p:txBody>
      </p:sp>
      <p:sp>
        <p:nvSpPr>
          <p:cNvPr id="110599" name="Text Box 19"/>
          <p:cNvSpPr txBox="1">
            <a:spLocks noChangeArrowheads="1"/>
          </p:cNvSpPr>
          <p:nvPr/>
        </p:nvSpPr>
        <p:spPr bwMode="auto">
          <a:xfrm>
            <a:off x="4572000" y="1797050"/>
            <a:ext cx="2438400" cy="9694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de" sz="1900" b="1" i="1" dirty="0">
                <a:latin typeface="Trebuchet MS Bold" charset="0"/>
              </a:rPr>
              <a:t>Ihre Haltung zum gegenüberliegenden Pol:</a:t>
            </a:r>
            <a:endParaRPr lang="en-US" sz="1900" b="1" i="1" dirty="0">
              <a:latin typeface="Trebuchet MS Bold" charset="0"/>
            </a:endParaRPr>
          </a:p>
        </p:txBody>
      </p:sp>
      <p:sp>
        <p:nvSpPr>
          <p:cNvPr id="119835" name="Text Box 27"/>
          <p:cNvSpPr txBox="1">
            <a:spLocks noChangeArrowheads="1"/>
          </p:cNvSpPr>
          <p:nvPr/>
        </p:nvSpPr>
        <p:spPr bwMode="auto">
          <a:xfrm>
            <a:off x="4572000" y="2987675"/>
            <a:ext cx="2438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err="1">
                <a:latin typeface="Trebuchet MS Bold" charset="0"/>
              </a:rPr>
              <a:t>beteiligt</a:t>
            </a:r>
            <a:endParaRPr lang="en-US" sz="2000" b="1" dirty="0">
              <a:latin typeface="Trebuchet MS Bold" charset="0"/>
            </a:endParaRPr>
          </a:p>
        </p:txBody>
      </p:sp>
      <p:sp>
        <p:nvSpPr>
          <p:cNvPr id="119836" name="Text Box 28"/>
          <p:cNvSpPr txBox="1">
            <a:spLocks noChangeArrowheads="1"/>
          </p:cNvSpPr>
          <p:nvPr/>
        </p:nvSpPr>
        <p:spPr bwMode="auto">
          <a:xfrm>
            <a:off x="4572000" y="3536950"/>
            <a:ext cx="2438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err="1">
                <a:latin typeface="Trebuchet MS Bold" charset="0"/>
              </a:rPr>
              <a:t>respektvoll</a:t>
            </a:r>
            <a:endParaRPr lang="en-US" sz="2000" b="1" dirty="0">
              <a:latin typeface="Trebuchet MS Bold" charset="0"/>
            </a:endParaRPr>
          </a:p>
        </p:txBody>
      </p:sp>
      <p:sp>
        <p:nvSpPr>
          <p:cNvPr id="119837" name="Text Box 29"/>
          <p:cNvSpPr txBox="1">
            <a:spLocks noChangeArrowheads="1"/>
          </p:cNvSpPr>
          <p:nvPr/>
        </p:nvSpPr>
        <p:spPr bwMode="auto">
          <a:xfrm>
            <a:off x="4572000" y="4087813"/>
            <a:ext cx="2438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a:latin typeface="Trebuchet MS Bold" charset="0"/>
              </a:rPr>
              <a:t>neutral</a:t>
            </a:r>
          </a:p>
        </p:txBody>
      </p:sp>
      <p:sp>
        <p:nvSpPr>
          <p:cNvPr id="119838" name="Text Box 30"/>
          <p:cNvSpPr txBox="1">
            <a:spLocks noChangeArrowheads="1"/>
          </p:cNvSpPr>
          <p:nvPr/>
        </p:nvSpPr>
        <p:spPr bwMode="auto">
          <a:xfrm>
            <a:off x="4572000" y="4603750"/>
            <a:ext cx="24384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err="1">
                <a:latin typeface="Trebuchet MS Bold" charset="0"/>
              </a:rPr>
              <a:t>skeptisch</a:t>
            </a:r>
            <a:endParaRPr lang="en-US" sz="2000" b="1" dirty="0">
              <a:latin typeface="Trebuchet MS Bold" charset="0"/>
            </a:endParaRPr>
          </a:p>
        </p:txBody>
      </p:sp>
      <p:sp>
        <p:nvSpPr>
          <p:cNvPr id="119839" name="Text Box 31"/>
          <p:cNvSpPr txBox="1">
            <a:spLocks noChangeArrowheads="1"/>
          </p:cNvSpPr>
          <p:nvPr/>
        </p:nvSpPr>
        <p:spPr bwMode="auto">
          <a:xfrm>
            <a:off x="4571999" y="5119688"/>
            <a:ext cx="25922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2000" b="1" dirty="0" err="1">
                <a:latin typeface="Trebuchet MS Bold" charset="0"/>
              </a:rPr>
              <a:t>feindlich</a:t>
            </a:r>
            <a:r>
              <a:rPr lang="en-US" sz="2000" b="1" dirty="0">
                <a:latin typeface="Trebuchet MS Bold" charset="0"/>
              </a:rPr>
              <a:t>/</a:t>
            </a:r>
            <a:r>
              <a:rPr lang="en-US" sz="2000" b="1" dirty="0" err="1">
                <a:latin typeface="Trebuchet MS Bold" charset="0"/>
              </a:rPr>
              <a:t>unwissend</a:t>
            </a:r>
            <a:endParaRPr lang="en-US" sz="2000" b="1" dirty="0">
              <a:latin typeface="Trebuchet MS Bold" charset="0"/>
            </a:endParaRPr>
          </a:p>
        </p:txBody>
      </p:sp>
      <p:sp>
        <p:nvSpPr>
          <p:cNvPr id="119840" name="Text Box 32"/>
          <p:cNvSpPr txBox="1">
            <a:spLocks noChangeArrowheads="1"/>
          </p:cNvSpPr>
          <p:nvPr/>
        </p:nvSpPr>
        <p:spPr bwMode="auto">
          <a:xfrm>
            <a:off x="3352800" y="2987675"/>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a:solidFill>
                  <a:srgbClr val="FFC40E"/>
                </a:solidFill>
                <a:latin typeface="Trebuchet MS Bold" charset="0"/>
              </a:rPr>
              <a:t>+ 2</a:t>
            </a:r>
          </a:p>
        </p:txBody>
      </p:sp>
      <p:sp>
        <p:nvSpPr>
          <p:cNvPr id="119841" name="Text Box 33"/>
          <p:cNvSpPr txBox="1">
            <a:spLocks noChangeArrowheads="1"/>
          </p:cNvSpPr>
          <p:nvPr/>
        </p:nvSpPr>
        <p:spPr bwMode="auto">
          <a:xfrm>
            <a:off x="3352800" y="3536950"/>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a:solidFill>
                  <a:srgbClr val="FFC40E"/>
                </a:solidFill>
                <a:latin typeface="Trebuchet MS Bold" charset="0"/>
              </a:rPr>
              <a:t>+ 1</a:t>
            </a:r>
          </a:p>
        </p:txBody>
      </p:sp>
      <p:sp>
        <p:nvSpPr>
          <p:cNvPr id="119842" name="Text Box 34"/>
          <p:cNvSpPr txBox="1">
            <a:spLocks noChangeArrowheads="1"/>
          </p:cNvSpPr>
          <p:nvPr/>
        </p:nvSpPr>
        <p:spPr bwMode="auto">
          <a:xfrm>
            <a:off x="3352800" y="4087813"/>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a:latin typeface="Trebuchet MS Bold" charset="0"/>
              </a:rPr>
              <a:t>   0</a:t>
            </a:r>
          </a:p>
        </p:txBody>
      </p:sp>
      <p:sp>
        <p:nvSpPr>
          <p:cNvPr id="119843" name="Text Box 35"/>
          <p:cNvSpPr txBox="1">
            <a:spLocks noChangeArrowheads="1"/>
          </p:cNvSpPr>
          <p:nvPr/>
        </p:nvSpPr>
        <p:spPr bwMode="auto">
          <a:xfrm>
            <a:off x="3352800" y="4603750"/>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a:solidFill>
                  <a:srgbClr val="FFC40E"/>
                </a:solidFill>
                <a:latin typeface="Trebuchet MS Bold" charset="0"/>
              </a:rPr>
              <a:t>- 1</a:t>
            </a:r>
          </a:p>
        </p:txBody>
      </p:sp>
      <p:sp>
        <p:nvSpPr>
          <p:cNvPr id="119844" name="Text Box 36"/>
          <p:cNvSpPr txBox="1">
            <a:spLocks noChangeArrowheads="1"/>
          </p:cNvSpPr>
          <p:nvPr/>
        </p:nvSpPr>
        <p:spPr bwMode="auto">
          <a:xfrm>
            <a:off x="3352800" y="5119688"/>
            <a:ext cx="6858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000" b="1">
                <a:solidFill>
                  <a:srgbClr val="FFC40E"/>
                </a:solidFill>
                <a:latin typeface="Trebuchet MS Bold" charset="0"/>
              </a:rPr>
              <a:t>- 2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119814"/>
                                        </p:tgtEl>
                                        <p:attrNameLst>
                                          <p:attrName>style.visibility</p:attrName>
                                        </p:attrNameLst>
                                      </p:cBhvr>
                                      <p:to>
                                        <p:strVal val="visible"/>
                                      </p:to>
                                    </p:set>
                                    <p:animEffect transition="in" filter="slide(fromBottom)">
                                      <p:cBhvr>
                                        <p:cTn id="7" dur="1000"/>
                                        <p:tgtEl>
                                          <p:spTgt spid="119814"/>
                                        </p:tgtEl>
                                      </p:cBhvr>
                                    </p:animEffect>
                                  </p:childTnLst>
                                </p:cTn>
                              </p:par>
                            </p:childTnLst>
                          </p:cTn>
                        </p:par>
                        <p:par>
                          <p:cTn id="8" fill="hold" nodeType="afterGroup">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9844"/>
                                        </p:tgtEl>
                                        <p:attrNameLst>
                                          <p:attrName>style.visibility</p:attrName>
                                        </p:attrNameLst>
                                      </p:cBhvr>
                                      <p:to>
                                        <p:strVal val="visible"/>
                                      </p:to>
                                    </p:set>
                                    <p:anim calcmode="lin" valueType="num">
                                      <p:cBhvr>
                                        <p:cTn id="11" dur="1000" fill="hold"/>
                                        <p:tgtEl>
                                          <p:spTgt spid="119844"/>
                                        </p:tgtEl>
                                        <p:attrNameLst>
                                          <p:attrName>ppt_w</p:attrName>
                                        </p:attrNameLst>
                                      </p:cBhvr>
                                      <p:tavLst>
                                        <p:tav tm="0">
                                          <p:val>
                                            <p:fltVal val="0"/>
                                          </p:val>
                                        </p:tav>
                                        <p:tav tm="100000">
                                          <p:val>
                                            <p:strVal val="#ppt_w"/>
                                          </p:val>
                                        </p:tav>
                                      </p:tavLst>
                                    </p:anim>
                                    <p:anim calcmode="lin" valueType="num">
                                      <p:cBhvr>
                                        <p:cTn id="12" dur="1000" fill="hold"/>
                                        <p:tgtEl>
                                          <p:spTgt spid="119844"/>
                                        </p:tgtEl>
                                        <p:attrNameLst>
                                          <p:attrName>ppt_h</p:attrName>
                                        </p:attrNameLst>
                                      </p:cBhvr>
                                      <p:tavLst>
                                        <p:tav tm="0">
                                          <p:val>
                                            <p:fltVal val="0"/>
                                          </p:val>
                                        </p:tav>
                                        <p:tav tm="100000">
                                          <p:val>
                                            <p:strVal val="#ppt_h"/>
                                          </p:val>
                                        </p:tav>
                                      </p:tavLst>
                                    </p:anim>
                                  </p:childTnLst>
                                </p:cTn>
                              </p:par>
                            </p:childTnLst>
                          </p:cTn>
                        </p:par>
                        <p:par>
                          <p:cTn id="13" fill="hold" nodeType="afterGroup">
                            <p:stCondLst>
                              <p:cond delay="2000"/>
                            </p:stCondLst>
                            <p:childTnLst>
                              <p:par>
                                <p:cTn id="14" presetID="23" presetClass="entr" presetSubtype="16" fill="hold" grpId="0" nodeType="afterEffect">
                                  <p:stCondLst>
                                    <p:cond delay="0"/>
                                  </p:stCondLst>
                                  <p:childTnLst>
                                    <p:set>
                                      <p:cBhvr>
                                        <p:cTn id="15" dur="1" fill="hold">
                                          <p:stCondLst>
                                            <p:cond delay="0"/>
                                          </p:stCondLst>
                                        </p:cTn>
                                        <p:tgtEl>
                                          <p:spTgt spid="119839"/>
                                        </p:tgtEl>
                                        <p:attrNameLst>
                                          <p:attrName>style.visibility</p:attrName>
                                        </p:attrNameLst>
                                      </p:cBhvr>
                                      <p:to>
                                        <p:strVal val="visible"/>
                                      </p:to>
                                    </p:set>
                                    <p:anim calcmode="lin" valueType="num">
                                      <p:cBhvr>
                                        <p:cTn id="16" dur="1000" fill="hold"/>
                                        <p:tgtEl>
                                          <p:spTgt spid="119839"/>
                                        </p:tgtEl>
                                        <p:attrNameLst>
                                          <p:attrName>ppt_w</p:attrName>
                                        </p:attrNameLst>
                                      </p:cBhvr>
                                      <p:tavLst>
                                        <p:tav tm="0">
                                          <p:val>
                                            <p:fltVal val="0"/>
                                          </p:val>
                                        </p:tav>
                                        <p:tav tm="100000">
                                          <p:val>
                                            <p:strVal val="#ppt_w"/>
                                          </p:val>
                                        </p:tav>
                                      </p:tavLst>
                                    </p:anim>
                                    <p:anim calcmode="lin" valueType="num">
                                      <p:cBhvr>
                                        <p:cTn id="17" dur="1000" fill="hold"/>
                                        <p:tgtEl>
                                          <p:spTgt spid="119839"/>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19843"/>
                                        </p:tgtEl>
                                        <p:attrNameLst>
                                          <p:attrName>style.visibility</p:attrName>
                                        </p:attrNameLst>
                                      </p:cBhvr>
                                      <p:to>
                                        <p:strVal val="visible"/>
                                      </p:to>
                                    </p:set>
                                    <p:anim calcmode="lin" valueType="num">
                                      <p:cBhvr>
                                        <p:cTn id="22" dur="1000" fill="hold"/>
                                        <p:tgtEl>
                                          <p:spTgt spid="119843"/>
                                        </p:tgtEl>
                                        <p:attrNameLst>
                                          <p:attrName>ppt_w</p:attrName>
                                        </p:attrNameLst>
                                      </p:cBhvr>
                                      <p:tavLst>
                                        <p:tav tm="0">
                                          <p:val>
                                            <p:fltVal val="0"/>
                                          </p:val>
                                        </p:tav>
                                        <p:tav tm="100000">
                                          <p:val>
                                            <p:strVal val="#ppt_w"/>
                                          </p:val>
                                        </p:tav>
                                      </p:tavLst>
                                    </p:anim>
                                    <p:anim calcmode="lin" valueType="num">
                                      <p:cBhvr>
                                        <p:cTn id="23" dur="1000" fill="hold"/>
                                        <p:tgtEl>
                                          <p:spTgt spid="11984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3" presetClass="entr" presetSubtype="16" fill="hold" grpId="0" nodeType="afterEffect">
                                  <p:stCondLst>
                                    <p:cond delay="0"/>
                                  </p:stCondLst>
                                  <p:childTnLst>
                                    <p:set>
                                      <p:cBhvr>
                                        <p:cTn id="26" dur="1" fill="hold">
                                          <p:stCondLst>
                                            <p:cond delay="0"/>
                                          </p:stCondLst>
                                        </p:cTn>
                                        <p:tgtEl>
                                          <p:spTgt spid="119838"/>
                                        </p:tgtEl>
                                        <p:attrNameLst>
                                          <p:attrName>style.visibility</p:attrName>
                                        </p:attrNameLst>
                                      </p:cBhvr>
                                      <p:to>
                                        <p:strVal val="visible"/>
                                      </p:to>
                                    </p:set>
                                    <p:anim calcmode="lin" valueType="num">
                                      <p:cBhvr>
                                        <p:cTn id="27" dur="1000" fill="hold"/>
                                        <p:tgtEl>
                                          <p:spTgt spid="119838"/>
                                        </p:tgtEl>
                                        <p:attrNameLst>
                                          <p:attrName>ppt_w</p:attrName>
                                        </p:attrNameLst>
                                      </p:cBhvr>
                                      <p:tavLst>
                                        <p:tav tm="0">
                                          <p:val>
                                            <p:fltVal val="0"/>
                                          </p:val>
                                        </p:tav>
                                        <p:tav tm="100000">
                                          <p:val>
                                            <p:strVal val="#ppt_w"/>
                                          </p:val>
                                        </p:tav>
                                      </p:tavLst>
                                    </p:anim>
                                    <p:anim calcmode="lin" valueType="num">
                                      <p:cBhvr>
                                        <p:cTn id="28" dur="1000" fill="hold"/>
                                        <p:tgtEl>
                                          <p:spTgt spid="119838"/>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19842"/>
                                        </p:tgtEl>
                                        <p:attrNameLst>
                                          <p:attrName>style.visibility</p:attrName>
                                        </p:attrNameLst>
                                      </p:cBhvr>
                                      <p:to>
                                        <p:strVal val="visible"/>
                                      </p:to>
                                    </p:set>
                                    <p:anim calcmode="lin" valueType="num">
                                      <p:cBhvr>
                                        <p:cTn id="33" dur="1000" fill="hold"/>
                                        <p:tgtEl>
                                          <p:spTgt spid="119842"/>
                                        </p:tgtEl>
                                        <p:attrNameLst>
                                          <p:attrName>ppt_w</p:attrName>
                                        </p:attrNameLst>
                                      </p:cBhvr>
                                      <p:tavLst>
                                        <p:tav tm="0">
                                          <p:val>
                                            <p:fltVal val="0"/>
                                          </p:val>
                                        </p:tav>
                                        <p:tav tm="100000">
                                          <p:val>
                                            <p:strVal val="#ppt_w"/>
                                          </p:val>
                                        </p:tav>
                                      </p:tavLst>
                                    </p:anim>
                                    <p:anim calcmode="lin" valueType="num">
                                      <p:cBhvr>
                                        <p:cTn id="34" dur="1000" fill="hold"/>
                                        <p:tgtEl>
                                          <p:spTgt spid="119842"/>
                                        </p:tgtEl>
                                        <p:attrNameLst>
                                          <p:attrName>ppt_h</p:attrName>
                                        </p:attrNameLst>
                                      </p:cBhvr>
                                      <p:tavLst>
                                        <p:tav tm="0">
                                          <p:val>
                                            <p:fltVal val="0"/>
                                          </p:val>
                                        </p:tav>
                                        <p:tav tm="100000">
                                          <p:val>
                                            <p:strVal val="#ppt_h"/>
                                          </p:val>
                                        </p:tav>
                                      </p:tavLst>
                                    </p:anim>
                                  </p:childTnLst>
                                </p:cTn>
                              </p:par>
                            </p:childTnLst>
                          </p:cTn>
                        </p:par>
                        <p:par>
                          <p:cTn id="35" fill="hold" nodeType="afterGroup">
                            <p:stCondLst>
                              <p:cond delay="1000"/>
                            </p:stCondLst>
                            <p:childTnLst>
                              <p:par>
                                <p:cTn id="36" presetID="23" presetClass="entr" presetSubtype="16" fill="hold" grpId="0" nodeType="afterEffect">
                                  <p:stCondLst>
                                    <p:cond delay="0"/>
                                  </p:stCondLst>
                                  <p:childTnLst>
                                    <p:set>
                                      <p:cBhvr>
                                        <p:cTn id="37" dur="1" fill="hold">
                                          <p:stCondLst>
                                            <p:cond delay="0"/>
                                          </p:stCondLst>
                                        </p:cTn>
                                        <p:tgtEl>
                                          <p:spTgt spid="119837"/>
                                        </p:tgtEl>
                                        <p:attrNameLst>
                                          <p:attrName>style.visibility</p:attrName>
                                        </p:attrNameLst>
                                      </p:cBhvr>
                                      <p:to>
                                        <p:strVal val="visible"/>
                                      </p:to>
                                    </p:set>
                                    <p:anim calcmode="lin" valueType="num">
                                      <p:cBhvr>
                                        <p:cTn id="38" dur="1000" fill="hold"/>
                                        <p:tgtEl>
                                          <p:spTgt spid="119837"/>
                                        </p:tgtEl>
                                        <p:attrNameLst>
                                          <p:attrName>ppt_w</p:attrName>
                                        </p:attrNameLst>
                                      </p:cBhvr>
                                      <p:tavLst>
                                        <p:tav tm="0">
                                          <p:val>
                                            <p:fltVal val="0"/>
                                          </p:val>
                                        </p:tav>
                                        <p:tav tm="100000">
                                          <p:val>
                                            <p:strVal val="#ppt_w"/>
                                          </p:val>
                                        </p:tav>
                                      </p:tavLst>
                                    </p:anim>
                                    <p:anim calcmode="lin" valueType="num">
                                      <p:cBhvr>
                                        <p:cTn id="39" dur="1000" fill="hold"/>
                                        <p:tgtEl>
                                          <p:spTgt spid="119837"/>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19841"/>
                                        </p:tgtEl>
                                        <p:attrNameLst>
                                          <p:attrName>style.visibility</p:attrName>
                                        </p:attrNameLst>
                                      </p:cBhvr>
                                      <p:to>
                                        <p:strVal val="visible"/>
                                      </p:to>
                                    </p:set>
                                    <p:anim calcmode="lin" valueType="num">
                                      <p:cBhvr>
                                        <p:cTn id="44" dur="1000" fill="hold"/>
                                        <p:tgtEl>
                                          <p:spTgt spid="119841"/>
                                        </p:tgtEl>
                                        <p:attrNameLst>
                                          <p:attrName>ppt_w</p:attrName>
                                        </p:attrNameLst>
                                      </p:cBhvr>
                                      <p:tavLst>
                                        <p:tav tm="0">
                                          <p:val>
                                            <p:fltVal val="0"/>
                                          </p:val>
                                        </p:tav>
                                        <p:tav tm="100000">
                                          <p:val>
                                            <p:strVal val="#ppt_w"/>
                                          </p:val>
                                        </p:tav>
                                      </p:tavLst>
                                    </p:anim>
                                    <p:anim calcmode="lin" valueType="num">
                                      <p:cBhvr>
                                        <p:cTn id="45" dur="1000" fill="hold"/>
                                        <p:tgtEl>
                                          <p:spTgt spid="119841"/>
                                        </p:tgtEl>
                                        <p:attrNameLst>
                                          <p:attrName>ppt_h</p:attrName>
                                        </p:attrNameLst>
                                      </p:cBhvr>
                                      <p:tavLst>
                                        <p:tav tm="0">
                                          <p:val>
                                            <p:fltVal val="0"/>
                                          </p:val>
                                        </p:tav>
                                        <p:tav tm="100000">
                                          <p:val>
                                            <p:strVal val="#ppt_h"/>
                                          </p:val>
                                        </p:tav>
                                      </p:tavLst>
                                    </p:anim>
                                  </p:childTnLst>
                                </p:cTn>
                              </p:par>
                            </p:childTnLst>
                          </p:cTn>
                        </p:par>
                        <p:par>
                          <p:cTn id="46" fill="hold" nodeType="afterGroup">
                            <p:stCondLst>
                              <p:cond delay="1000"/>
                            </p:stCondLst>
                            <p:childTnLst>
                              <p:par>
                                <p:cTn id="47" presetID="23" presetClass="entr" presetSubtype="16" fill="hold" grpId="0" nodeType="afterEffect">
                                  <p:stCondLst>
                                    <p:cond delay="0"/>
                                  </p:stCondLst>
                                  <p:childTnLst>
                                    <p:set>
                                      <p:cBhvr>
                                        <p:cTn id="48" dur="1" fill="hold">
                                          <p:stCondLst>
                                            <p:cond delay="0"/>
                                          </p:stCondLst>
                                        </p:cTn>
                                        <p:tgtEl>
                                          <p:spTgt spid="119836"/>
                                        </p:tgtEl>
                                        <p:attrNameLst>
                                          <p:attrName>style.visibility</p:attrName>
                                        </p:attrNameLst>
                                      </p:cBhvr>
                                      <p:to>
                                        <p:strVal val="visible"/>
                                      </p:to>
                                    </p:set>
                                    <p:anim calcmode="lin" valueType="num">
                                      <p:cBhvr>
                                        <p:cTn id="49" dur="1000" fill="hold"/>
                                        <p:tgtEl>
                                          <p:spTgt spid="119836"/>
                                        </p:tgtEl>
                                        <p:attrNameLst>
                                          <p:attrName>ppt_w</p:attrName>
                                        </p:attrNameLst>
                                      </p:cBhvr>
                                      <p:tavLst>
                                        <p:tav tm="0">
                                          <p:val>
                                            <p:fltVal val="0"/>
                                          </p:val>
                                        </p:tav>
                                        <p:tav tm="100000">
                                          <p:val>
                                            <p:strVal val="#ppt_w"/>
                                          </p:val>
                                        </p:tav>
                                      </p:tavLst>
                                    </p:anim>
                                    <p:anim calcmode="lin" valueType="num">
                                      <p:cBhvr>
                                        <p:cTn id="50" dur="1000" fill="hold"/>
                                        <p:tgtEl>
                                          <p:spTgt spid="119836"/>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119840"/>
                                        </p:tgtEl>
                                        <p:attrNameLst>
                                          <p:attrName>style.visibility</p:attrName>
                                        </p:attrNameLst>
                                      </p:cBhvr>
                                      <p:to>
                                        <p:strVal val="visible"/>
                                      </p:to>
                                    </p:set>
                                    <p:anim calcmode="lin" valueType="num">
                                      <p:cBhvr>
                                        <p:cTn id="55" dur="1000" fill="hold"/>
                                        <p:tgtEl>
                                          <p:spTgt spid="119840"/>
                                        </p:tgtEl>
                                        <p:attrNameLst>
                                          <p:attrName>ppt_w</p:attrName>
                                        </p:attrNameLst>
                                      </p:cBhvr>
                                      <p:tavLst>
                                        <p:tav tm="0">
                                          <p:val>
                                            <p:fltVal val="0"/>
                                          </p:val>
                                        </p:tav>
                                        <p:tav tm="100000">
                                          <p:val>
                                            <p:strVal val="#ppt_w"/>
                                          </p:val>
                                        </p:tav>
                                      </p:tavLst>
                                    </p:anim>
                                    <p:anim calcmode="lin" valueType="num">
                                      <p:cBhvr>
                                        <p:cTn id="56" dur="1000" fill="hold"/>
                                        <p:tgtEl>
                                          <p:spTgt spid="119840"/>
                                        </p:tgtEl>
                                        <p:attrNameLst>
                                          <p:attrName>ppt_h</p:attrName>
                                        </p:attrNameLst>
                                      </p:cBhvr>
                                      <p:tavLst>
                                        <p:tav tm="0">
                                          <p:val>
                                            <p:fltVal val="0"/>
                                          </p:val>
                                        </p:tav>
                                        <p:tav tm="100000">
                                          <p:val>
                                            <p:strVal val="#ppt_h"/>
                                          </p:val>
                                        </p:tav>
                                      </p:tavLst>
                                    </p:anim>
                                  </p:childTnLst>
                                </p:cTn>
                              </p:par>
                            </p:childTnLst>
                          </p:cTn>
                        </p:par>
                        <p:par>
                          <p:cTn id="57" fill="hold" nodeType="afterGroup">
                            <p:stCondLst>
                              <p:cond delay="1000"/>
                            </p:stCondLst>
                            <p:childTnLst>
                              <p:par>
                                <p:cTn id="58" presetID="23" presetClass="entr" presetSubtype="16" fill="hold" grpId="0" nodeType="afterEffect">
                                  <p:stCondLst>
                                    <p:cond delay="0"/>
                                  </p:stCondLst>
                                  <p:childTnLst>
                                    <p:set>
                                      <p:cBhvr>
                                        <p:cTn id="59" dur="1" fill="hold">
                                          <p:stCondLst>
                                            <p:cond delay="0"/>
                                          </p:stCondLst>
                                        </p:cTn>
                                        <p:tgtEl>
                                          <p:spTgt spid="119835"/>
                                        </p:tgtEl>
                                        <p:attrNameLst>
                                          <p:attrName>style.visibility</p:attrName>
                                        </p:attrNameLst>
                                      </p:cBhvr>
                                      <p:to>
                                        <p:strVal val="visible"/>
                                      </p:to>
                                    </p:set>
                                    <p:anim calcmode="lin" valueType="num">
                                      <p:cBhvr>
                                        <p:cTn id="60" dur="1000" fill="hold"/>
                                        <p:tgtEl>
                                          <p:spTgt spid="119835"/>
                                        </p:tgtEl>
                                        <p:attrNameLst>
                                          <p:attrName>ppt_w</p:attrName>
                                        </p:attrNameLst>
                                      </p:cBhvr>
                                      <p:tavLst>
                                        <p:tav tm="0">
                                          <p:val>
                                            <p:fltVal val="0"/>
                                          </p:val>
                                        </p:tav>
                                        <p:tav tm="100000">
                                          <p:val>
                                            <p:strVal val="#ppt_w"/>
                                          </p:val>
                                        </p:tav>
                                      </p:tavLst>
                                    </p:anim>
                                    <p:anim calcmode="lin" valueType="num">
                                      <p:cBhvr>
                                        <p:cTn id="61" dur="1000" fill="hold"/>
                                        <p:tgtEl>
                                          <p:spTgt spid="119835"/>
                                        </p:tgtEl>
                                        <p:attrNameLst>
                                          <p:attrName>ppt_h</p:attrName>
                                        </p:attrNameLst>
                                      </p:cBhvr>
                                      <p:tavLst>
                                        <p:tav tm="0">
                                          <p:val>
                                            <p:fltVal val="0"/>
                                          </p:val>
                                        </p:tav>
                                        <p:tav tm="100000">
                                          <p:val>
                                            <p:strVal val="#ppt_h"/>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
                                        </p:tgtEl>
                                        <p:attrNameLst>
                                          <p:attrName>style.visibility</p:attrName>
                                        </p:attrNameLst>
                                      </p:cBhvr>
                                      <p:to>
                                        <p:strVal val="visible"/>
                                      </p:to>
                                    </p:set>
                                    <p:animEffect transition="in" filter="wipe(left)">
                                      <p:cBhvr>
                                        <p:cTn id="6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5" grpId="0"/>
      <p:bldP spid="119836" grpId="0"/>
      <p:bldP spid="119837" grpId="0"/>
      <p:bldP spid="119838" grpId="0"/>
      <p:bldP spid="119839" grpId="0"/>
      <p:bldP spid="119840" grpId="0"/>
      <p:bldP spid="119841" grpId="0"/>
      <p:bldP spid="119842" grpId="0"/>
      <p:bldP spid="119843" grpId="0"/>
      <p:bldP spid="11984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112643" name="Picture 9" descr="Labels 3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2025" y="1219200"/>
            <a:ext cx="5343525"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59" name="Rectangle 3"/>
          <p:cNvSpPr>
            <a:spLocks noGrp="1" noChangeArrowheads="1"/>
          </p:cNvSpPr>
          <p:nvPr>
            <p:ph type="ctrTitle"/>
          </p:nvPr>
        </p:nvSpPr>
        <p:spPr>
          <a:xfrm>
            <a:off x="2451100" y="300733"/>
            <a:ext cx="6172200" cy="61773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en-US" sz="3400" dirty="0" err="1">
                <a:latin typeface="Georgia" charset="0"/>
                <a:ea typeface="ＭＳ Ｐゴシック" charset="0"/>
                <a:cs typeface="ＭＳ Ｐゴシック" charset="0"/>
              </a:rPr>
              <a:t>Veränderung</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ist</a:t>
            </a:r>
            <a:r>
              <a:rPr lang="en-US" sz="3400" dirty="0">
                <a:latin typeface="Georgia" charset="0"/>
                <a:ea typeface="ＭＳ Ｐゴシック" charset="0"/>
                <a:cs typeface="ＭＳ Ｐゴシック" charset="0"/>
              </a:rPr>
              <a:t> </a:t>
            </a:r>
            <a:r>
              <a:rPr lang="en-US" sz="3400" dirty="0" err="1">
                <a:latin typeface="Georgia" charset="0"/>
                <a:ea typeface="ＭＳ Ｐゴシック" charset="0"/>
                <a:cs typeface="ＭＳ Ｐゴシック" charset="0"/>
              </a:rPr>
              <a:t>möglich</a:t>
            </a:r>
            <a:endParaRPr lang="en-US" dirty="0">
              <a:latin typeface="Arial" charset="0"/>
              <a:ea typeface="ＭＳ Ｐゴシック" charset="0"/>
              <a:cs typeface="ＭＳ Ｐゴシック" charset="0"/>
            </a:endParaRPr>
          </a:p>
        </p:txBody>
      </p:sp>
      <p:sp>
        <p:nvSpPr>
          <p:cNvPr id="112645" name="Text Box 5"/>
          <p:cNvSpPr txBox="1">
            <a:spLocks noChangeArrowheads="1"/>
          </p:cNvSpPr>
          <p:nvPr/>
        </p:nvSpPr>
        <p:spPr bwMode="auto">
          <a:xfrm>
            <a:off x="3597423" y="3216275"/>
            <a:ext cx="264201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de" b="1" dirty="0">
                <a:latin typeface="Trebuchet MS" charset="0"/>
              </a:rPr>
              <a:t>Das Reich Gottes realisiert</a:t>
            </a:r>
            <a:br>
              <a:rPr lang="de" b="1" dirty="0">
                <a:latin typeface="Trebuchet MS" charset="0"/>
              </a:rPr>
            </a:br>
            <a:r>
              <a:rPr lang="de" b="1" dirty="0">
                <a:latin typeface="Trebuchet MS" charset="0"/>
              </a:rPr>
              <a:t>sich ...</a:t>
            </a:r>
            <a:endParaRPr lang="en-US" b="1" dirty="0">
              <a:latin typeface="Trebuchet MS" charset="0"/>
            </a:endParaRPr>
          </a:p>
        </p:txBody>
      </p:sp>
      <p:sp>
        <p:nvSpPr>
          <p:cNvPr id="13" name="Rectangle 12"/>
          <p:cNvSpPr/>
          <p:nvPr/>
        </p:nvSpPr>
        <p:spPr>
          <a:xfrm>
            <a:off x="3323866"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grün</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4" name="Rectangle 13"/>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rot</a:t>
            </a:r>
          </a:p>
        </p:txBody>
      </p:sp>
      <p:sp>
        <p:nvSpPr>
          <p:cNvPr id="15" name="Rectangle 14"/>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 </a:t>
            </a: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blau</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6" name="Rectangle 15"/>
          <p:cNvSpPr>
            <a:spLocks noChangeAspect="1"/>
          </p:cNvSpPr>
          <p:nvPr/>
        </p:nvSpPr>
        <p:spPr>
          <a:xfrm rot="7200000">
            <a:off x="2476172" y="1420892"/>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im</a:t>
            </a: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Himmel</a:t>
            </a:r>
          </a:p>
        </p:txBody>
      </p:sp>
      <p:sp>
        <p:nvSpPr>
          <p:cNvPr id="17" name="Rectangle 16"/>
          <p:cNvSpPr>
            <a:spLocks noChangeAspect="1"/>
          </p:cNvSpPr>
          <p:nvPr/>
        </p:nvSpPr>
        <p:spPr>
          <a:xfrm rot="14400000">
            <a:off x="2476172" y="1477188"/>
            <a:ext cx="4680000" cy="4680000"/>
          </a:xfrm>
          <a:prstGeom prst="rect">
            <a:avLst/>
          </a:prstGeom>
          <a:noFill/>
          <a:effectLst/>
        </p:spPr>
        <p:txBody>
          <a:bodyPr spcFirstLastPara="1" wrap="none">
            <a:prstTxWarp prst="textArchUp">
              <a:avLst/>
            </a:prstTxWarp>
            <a:spAutoFit/>
          </a:bodyPr>
          <a:lstStyle/>
          <a:p>
            <a:pPr algn="ctr">
              <a:defRPr/>
            </a:pP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in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uns</a:t>
            </a:r>
            <a:r>
              <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selbst</a:t>
            </a:r>
            <a:endParaRPr lang="en-AU" sz="2000" dirty="0">
              <a:ln w="12700">
                <a:solidFill>
                  <a:schemeClr val="tx2">
                    <a:satMod val="155000"/>
                  </a:schemeClr>
                </a:solidFill>
                <a:prstDash val="solid"/>
              </a:ln>
              <a:solidFill>
                <a:schemeClr val="accent4"/>
              </a:solidFill>
              <a:latin typeface="Trebuchet MS"/>
              <a:ea typeface="ＭＳ Ｐゴシック" pitchFamily="-65" charset="-128"/>
              <a:cs typeface="Trebuchet MS"/>
            </a:endParaRPr>
          </a:p>
        </p:txBody>
      </p:sp>
      <p:sp>
        <p:nvSpPr>
          <p:cNvPr id="18" name="Rectangle 17"/>
          <p:cNvSpPr>
            <a:spLocks noChangeAspect="1"/>
          </p:cNvSpPr>
          <p:nvPr/>
        </p:nvSpPr>
        <p:spPr>
          <a:xfrm>
            <a:off x="2514600" y="1485304"/>
            <a:ext cx="4680000" cy="4680000"/>
          </a:xfrm>
          <a:prstGeom prst="rect">
            <a:avLst/>
          </a:prstGeom>
          <a:noFill/>
          <a:effectLst/>
        </p:spPr>
        <p:txBody>
          <a:bodyPr spcFirstLastPara="1" wrap="none">
            <a:prstTxWarp prst="textArchUp">
              <a:avLst/>
            </a:prstTxWarp>
            <a:spAutoFit/>
          </a:bodyPr>
          <a:lstStyle/>
          <a:p>
            <a:pPr algn="ctr">
              <a:defRPr/>
            </a:pPr>
            <a:r>
              <a:rPr lang="en-AU" sz="2000" spc="-150" dirty="0">
                <a:ln w="12700">
                  <a:solidFill>
                    <a:schemeClr val="tx2">
                      <a:satMod val="155000"/>
                    </a:schemeClr>
                  </a:solidFill>
                  <a:prstDash val="solid"/>
                </a:ln>
                <a:solidFill>
                  <a:schemeClr val="accent4"/>
                </a:solidFill>
                <a:latin typeface="Trebuchet MS"/>
                <a:ea typeface="ＭＳ Ｐゴシック" pitchFamily="-65" charset="-128"/>
                <a:cs typeface="Trebuchet MS"/>
              </a:rPr>
              <a:t>... in </a:t>
            </a:r>
            <a:r>
              <a:rPr lang="en-AU" sz="2000" spc="-15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einer</a:t>
            </a:r>
            <a:r>
              <a:rPr lang="en-AU" sz="2000" spc="-150" dirty="0">
                <a:ln w="12700">
                  <a:solidFill>
                    <a:schemeClr val="tx2">
                      <a:satMod val="155000"/>
                    </a:schemeClr>
                  </a:solidFill>
                  <a:prstDash val="solid"/>
                </a:ln>
                <a:solidFill>
                  <a:schemeClr val="accent4"/>
                </a:solidFill>
                <a:latin typeface="Trebuchet MS"/>
                <a:ea typeface="ＭＳ Ｐゴシック" pitchFamily="-65" charset="-128"/>
                <a:cs typeface="Trebuchet MS"/>
              </a:rPr>
              <a:t> </a:t>
            </a:r>
            <a:r>
              <a:rPr lang="en-AU" sz="2000" spc="-150" dirty="0" err="1">
                <a:ln w="12700">
                  <a:solidFill>
                    <a:schemeClr val="tx2">
                      <a:satMod val="155000"/>
                    </a:schemeClr>
                  </a:solidFill>
                  <a:prstDash val="solid"/>
                </a:ln>
                <a:solidFill>
                  <a:schemeClr val="accent4"/>
                </a:solidFill>
                <a:latin typeface="Trebuchet MS"/>
                <a:ea typeface="ＭＳ Ｐゴシック" pitchFamily="-65" charset="-128"/>
                <a:cs typeface="Trebuchet MS"/>
              </a:rPr>
              <a:t>veränderten</a:t>
            </a:r>
            <a:r>
              <a:rPr lang="en-AU" sz="2000" spc="-150" dirty="0">
                <a:ln w="12700">
                  <a:solidFill>
                    <a:schemeClr val="tx2">
                      <a:satMod val="155000"/>
                    </a:schemeClr>
                  </a:solidFill>
                  <a:prstDash val="solid"/>
                </a:ln>
                <a:solidFill>
                  <a:schemeClr val="accent4"/>
                </a:solidFill>
                <a:latin typeface="Trebuchet MS"/>
                <a:ea typeface="ＭＳ Ｐゴシック" pitchFamily="-65" charset="-128"/>
                <a:cs typeface="Trebuchet MS"/>
              </a:rPr>
              <a:t> Gesellschaft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44034" name="Rectangle 2"/>
          <p:cNvSpPr>
            <a:spLocks noGrp="1" noChangeArrowheads="1"/>
          </p:cNvSpPr>
          <p:nvPr>
            <p:ph type="ctrTitle"/>
          </p:nvPr>
        </p:nvSpPr>
        <p:spPr>
          <a:xfrm>
            <a:off x="2362200" y="76200"/>
            <a:ext cx="6781800" cy="1143000"/>
          </a:xfrm>
          <a:effectLst>
            <a:outerShdw blurRad="38100" dist="12700" dir="2700000" algn="ctr" rotWithShape="0">
              <a:srgbClr val="000000">
                <a:alpha val="74998"/>
              </a:srgbClr>
            </a:outerShdw>
          </a:effectLst>
        </p:spPr>
        <p:txBody>
          <a:bodyPr/>
          <a:lstStyle/>
          <a:p>
            <a:pPr algn="l" eaLnBrk="1" hangingPunct="1">
              <a:defRPr/>
            </a:pPr>
            <a:r>
              <a:rPr lang="en-US" sz="3400" dirty="0">
                <a:latin typeface="Georgia" charset="0"/>
              </a:rPr>
              <a:t>Was </a:t>
            </a:r>
            <a:r>
              <a:rPr lang="en-US" sz="3400" dirty="0" err="1">
                <a:latin typeface="Georgia" charset="0"/>
              </a:rPr>
              <a:t>ist</a:t>
            </a:r>
            <a:r>
              <a:rPr lang="en-US" sz="3400" dirty="0">
                <a:latin typeface="Georgia" charset="0"/>
              </a:rPr>
              <a:t> </a:t>
            </a:r>
            <a:r>
              <a:rPr lang="en-US" sz="3400" dirty="0" err="1">
                <a:latin typeface="Georgia" charset="0"/>
              </a:rPr>
              <a:t>radikale</a:t>
            </a:r>
            <a:r>
              <a:rPr lang="en-US" sz="3400" dirty="0">
                <a:latin typeface="Georgia" charset="0"/>
              </a:rPr>
              <a:t> Balance?</a:t>
            </a:r>
          </a:p>
        </p:txBody>
      </p:sp>
      <p:sp>
        <p:nvSpPr>
          <p:cNvPr id="22532" name="AutoShape 3"/>
          <p:cNvSpPr>
            <a:spLocks noChangeArrowheads="1"/>
          </p:cNvSpPr>
          <p:nvPr/>
        </p:nvSpPr>
        <p:spPr bwMode="auto">
          <a:xfrm>
            <a:off x="1943100" y="1828800"/>
            <a:ext cx="5867400" cy="3886200"/>
          </a:xfrm>
          <a:prstGeom prst="roundRect">
            <a:avLst>
              <a:gd name="adj" fmla="val 6111"/>
            </a:avLst>
          </a:prstGeom>
          <a:solidFill>
            <a:srgbClr val="FFC40E"/>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4036" name="Text Box 4"/>
          <p:cNvSpPr txBox="1">
            <a:spLocks noChangeArrowheads="1"/>
          </p:cNvSpPr>
          <p:nvPr/>
        </p:nvSpPr>
        <p:spPr bwMode="auto">
          <a:xfrm>
            <a:off x="1405136" y="3501827"/>
            <a:ext cx="25908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700" b="1" dirty="0" err="1">
                <a:latin typeface="Trebuchet MS Bold" charset="0"/>
              </a:rPr>
              <a:t>nominell</a:t>
            </a:r>
            <a:endParaRPr lang="en-US" sz="2700" b="1" dirty="0">
              <a:latin typeface="Trebuchet MS Bold" charset="0"/>
            </a:endParaRPr>
          </a:p>
        </p:txBody>
      </p:sp>
      <p:sp>
        <p:nvSpPr>
          <p:cNvPr id="44043" name="Text Box 11"/>
          <p:cNvSpPr txBox="1">
            <a:spLocks noChangeArrowheads="1"/>
          </p:cNvSpPr>
          <p:nvPr/>
        </p:nvSpPr>
        <p:spPr bwMode="auto">
          <a:xfrm>
            <a:off x="5724128" y="3501827"/>
            <a:ext cx="25908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700" b="1" dirty="0" err="1">
                <a:latin typeface="Trebuchet MS Bold" charset="0"/>
              </a:rPr>
              <a:t>radikal</a:t>
            </a:r>
            <a:endParaRPr lang="en-US" sz="2700" b="1" dirty="0">
              <a:latin typeface="Trebuchet MS Bold" charset="0"/>
            </a:endParaRPr>
          </a:p>
        </p:txBody>
      </p:sp>
      <p:sp>
        <p:nvSpPr>
          <p:cNvPr id="44044" name="Line 12"/>
          <p:cNvSpPr>
            <a:spLocks noChangeShapeType="1"/>
          </p:cNvSpPr>
          <p:nvPr/>
        </p:nvSpPr>
        <p:spPr bwMode="auto">
          <a:xfrm>
            <a:off x="3479800" y="3752230"/>
            <a:ext cx="2879725" cy="0"/>
          </a:xfrm>
          <a:prstGeom prst="line">
            <a:avLst/>
          </a:prstGeom>
          <a:noFill/>
          <a:ln w="1270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4045" name="Line 13"/>
          <p:cNvSpPr>
            <a:spLocks noChangeShapeType="1"/>
          </p:cNvSpPr>
          <p:nvPr/>
        </p:nvSpPr>
        <p:spPr bwMode="auto">
          <a:xfrm rot="-5400000">
            <a:off x="3436937" y="3788743"/>
            <a:ext cx="2879725" cy="0"/>
          </a:xfrm>
          <a:prstGeom prst="line">
            <a:avLst/>
          </a:prstGeom>
          <a:noFill/>
          <a:ln w="127000">
            <a:solidFill>
              <a:schemeClr val="bg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44046" name="Text Box 14"/>
          <p:cNvSpPr txBox="1">
            <a:spLocks noChangeArrowheads="1"/>
          </p:cNvSpPr>
          <p:nvPr/>
        </p:nvSpPr>
        <p:spPr bwMode="auto">
          <a:xfrm>
            <a:off x="3581400" y="1845643"/>
            <a:ext cx="2590800" cy="503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700" b="1" dirty="0" err="1">
                <a:latin typeface="Trebuchet MS Bold" charset="0"/>
              </a:rPr>
              <a:t>ausgewogen</a:t>
            </a:r>
            <a:endParaRPr lang="en-US" sz="2700" b="1" dirty="0">
              <a:latin typeface="Trebuchet MS Bold" charset="0"/>
            </a:endParaRPr>
          </a:p>
        </p:txBody>
      </p:sp>
      <p:sp>
        <p:nvSpPr>
          <p:cNvPr id="44047" name="Text Box 15"/>
          <p:cNvSpPr txBox="1">
            <a:spLocks noChangeArrowheads="1"/>
          </p:cNvSpPr>
          <p:nvPr/>
        </p:nvSpPr>
        <p:spPr bwMode="auto">
          <a:xfrm>
            <a:off x="3581400" y="5157192"/>
            <a:ext cx="259080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50000"/>
              </a:spcBef>
            </a:pPr>
            <a:r>
              <a:rPr lang="en-US" sz="2700" b="1" dirty="0" err="1">
                <a:latin typeface="Trebuchet MS Bold" charset="0"/>
              </a:rPr>
              <a:t>unausgewogen</a:t>
            </a:r>
            <a:endParaRPr lang="en-US" sz="2700" b="1" dirty="0">
              <a:latin typeface="Trebuchet MS Bold" charset="0"/>
            </a:endParaRPr>
          </a:p>
        </p:txBody>
      </p:sp>
      <p:sp>
        <p:nvSpPr>
          <p:cNvPr id="44049" name="WordArt 17"/>
          <p:cNvSpPr>
            <a:spLocks noChangeArrowheads="1" noChangeShapeType="1" noTextEdit="1"/>
          </p:cNvSpPr>
          <p:nvPr/>
        </p:nvSpPr>
        <p:spPr bwMode="auto">
          <a:xfrm>
            <a:off x="4038600" y="4012580"/>
            <a:ext cx="577850" cy="6096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chemeClr val="bg1"/>
                </a:solidFill>
                <a:effectLst>
                  <a:outerShdw blurRad="63500" dist="63500" dir="2700000" algn="ctr" rotWithShape="0">
                    <a:srgbClr val="555555">
                      <a:alpha val="89998"/>
                    </a:srgbClr>
                  </a:outerShdw>
                </a:effectLst>
                <a:latin typeface="Verdana"/>
                <a:ea typeface="Verdana"/>
                <a:cs typeface="Verdana"/>
              </a:rPr>
              <a:t>A</a:t>
            </a:r>
          </a:p>
        </p:txBody>
      </p:sp>
      <p:sp>
        <p:nvSpPr>
          <p:cNvPr id="44052" name="WordArt 20"/>
          <p:cNvSpPr>
            <a:spLocks noChangeArrowheads="1" noChangeShapeType="1" noTextEdit="1"/>
          </p:cNvSpPr>
          <p:nvPr/>
        </p:nvSpPr>
        <p:spPr bwMode="auto">
          <a:xfrm>
            <a:off x="5137150" y="4012580"/>
            <a:ext cx="577850" cy="6096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chemeClr val="bg1"/>
                </a:solidFill>
                <a:effectLst>
                  <a:outerShdw blurRad="63500" dist="63500" dir="2700000" algn="ctr" rotWithShape="0">
                    <a:srgbClr val="555555">
                      <a:alpha val="89998"/>
                    </a:srgbClr>
                  </a:outerShdw>
                </a:effectLst>
                <a:latin typeface="Verdana"/>
                <a:ea typeface="Verdana"/>
                <a:cs typeface="Verdana"/>
              </a:rPr>
              <a:t>B</a:t>
            </a:r>
          </a:p>
        </p:txBody>
      </p:sp>
      <p:sp>
        <p:nvSpPr>
          <p:cNvPr id="44053" name="WordArt 21"/>
          <p:cNvSpPr>
            <a:spLocks noChangeArrowheads="1" noChangeShapeType="1" noTextEdit="1"/>
          </p:cNvSpPr>
          <p:nvPr/>
        </p:nvSpPr>
        <p:spPr bwMode="auto">
          <a:xfrm>
            <a:off x="4038600" y="2914030"/>
            <a:ext cx="577850" cy="6096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chemeClr val="bg1"/>
                </a:solidFill>
                <a:effectLst>
                  <a:outerShdw blurRad="63500" dist="63500" dir="2700000" algn="ctr" rotWithShape="0">
                    <a:srgbClr val="555555">
                      <a:alpha val="89998"/>
                    </a:srgbClr>
                  </a:outerShdw>
                </a:effectLst>
                <a:latin typeface="Verdana"/>
                <a:ea typeface="Verdana"/>
                <a:cs typeface="Verdana"/>
              </a:rPr>
              <a:t>C</a:t>
            </a:r>
          </a:p>
        </p:txBody>
      </p:sp>
      <p:sp>
        <p:nvSpPr>
          <p:cNvPr id="44054" name="WordArt 22"/>
          <p:cNvSpPr>
            <a:spLocks noChangeArrowheads="1" noChangeShapeType="1" noTextEdit="1"/>
          </p:cNvSpPr>
          <p:nvPr/>
        </p:nvSpPr>
        <p:spPr bwMode="auto">
          <a:xfrm>
            <a:off x="5137150" y="2914030"/>
            <a:ext cx="577850" cy="609600"/>
          </a:xfrm>
          <a:prstGeom prst="rect">
            <a:avLst/>
          </a:prstGeom>
        </p:spPr>
        <p:txBody>
          <a:bodyPr wrap="none" fromWordArt="1">
            <a:prstTxWarp prst="textPlain">
              <a:avLst>
                <a:gd name="adj" fmla="val 50000"/>
              </a:avLst>
            </a:prstTxWarp>
          </a:bodyPr>
          <a:lstStyle/>
          <a:p>
            <a:pPr algn="ctr"/>
            <a:r>
              <a:rPr lang="en-US" sz="3600" b="1" kern="10">
                <a:ln w="9525">
                  <a:solidFill>
                    <a:schemeClr val="bg1"/>
                  </a:solidFill>
                  <a:round/>
                  <a:headEnd/>
                  <a:tailEnd/>
                </a:ln>
                <a:solidFill>
                  <a:schemeClr val="bg1"/>
                </a:solidFill>
                <a:effectLst>
                  <a:outerShdw blurRad="63500" dist="63500" dir="2700000" algn="ctr" rotWithShape="0">
                    <a:srgbClr val="555555">
                      <a:alpha val="89998"/>
                    </a:srgbClr>
                  </a:outerShdw>
                </a:effectLst>
                <a:latin typeface="Verdana"/>
                <a:ea typeface="Verdana"/>
                <a:cs typeface="Verdana"/>
              </a:rPr>
              <a:t>D</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4047"/>
                                        </p:tgtEl>
                                        <p:attrNameLst>
                                          <p:attrName>style.visibility</p:attrName>
                                        </p:attrNameLst>
                                      </p:cBhvr>
                                      <p:to>
                                        <p:strVal val="visible"/>
                                      </p:to>
                                    </p:set>
                                    <p:animEffect transition="in" filter="slide(fromBottom)">
                                      <p:cBhvr>
                                        <p:cTn id="7" dur="1000"/>
                                        <p:tgtEl>
                                          <p:spTgt spid="44047"/>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44045"/>
                                        </p:tgtEl>
                                        <p:attrNameLst>
                                          <p:attrName>style.visibility</p:attrName>
                                        </p:attrNameLst>
                                      </p:cBhvr>
                                      <p:to>
                                        <p:strVal val="visible"/>
                                      </p:to>
                                    </p:set>
                                    <p:animEffect transition="in" filter="slide(fromBottom)">
                                      <p:cBhvr>
                                        <p:cTn id="11" dur="1000"/>
                                        <p:tgtEl>
                                          <p:spTgt spid="44045"/>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44046"/>
                                        </p:tgtEl>
                                        <p:attrNameLst>
                                          <p:attrName>style.visibility</p:attrName>
                                        </p:attrNameLst>
                                      </p:cBhvr>
                                      <p:to>
                                        <p:strVal val="visible"/>
                                      </p:to>
                                    </p:set>
                                    <p:animEffect transition="in" filter="slide(fromBottom)">
                                      <p:cBhvr>
                                        <p:cTn id="15" dur="1000"/>
                                        <p:tgtEl>
                                          <p:spTgt spid="440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2" presetClass="entr" presetSubtype="8" fill="hold" grpId="0" nodeType="clickEffect">
                                  <p:stCondLst>
                                    <p:cond delay="0"/>
                                  </p:stCondLst>
                                  <p:childTnLst>
                                    <p:set>
                                      <p:cBhvr>
                                        <p:cTn id="19" dur="1" fill="hold">
                                          <p:stCondLst>
                                            <p:cond delay="0"/>
                                          </p:stCondLst>
                                        </p:cTn>
                                        <p:tgtEl>
                                          <p:spTgt spid="44036"/>
                                        </p:tgtEl>
                                        <p:attrNameLst>
                                          <p:attrName>style.visibility</p:attrName>
                                        </p:attrNameLst>
                                      </p:cBhvr>
                                      <p:to>
                                        <p:strVal val="visible"/>
                                      </p:to>
                                    </p:set>
                                    <p:animEffect transition="in" filter="slide(fromLeft)">
                                      <p:cBhvr>
                                        <p:cTn id="20" dur="1000"/>
                                        <p:tgtEl>
                                          <p:spTgt spid="44036"/>
                                        </p:tgtEl>
                                      </p:cBhvr>
                                    </p:animEffect>
                                  </p:childTnLst>
                                </p:cTn>
                              </p:par>
                            </p:childTnLst>
                          </p:cTn>
                        </p:par>
                        <p:par>
                          <p:cTn id="21" fill="hold" nodeType="afterGroup">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44044"/>
                                        </p:tgtEl>
                                        <p:attrNameLst>
                                          <p:attrName>style.visibility</p:attrName>
                                        </p:attrNameLst>
                                      </p:cBhvr>
                                      <p:to>
                                        <p:strVal val="visible"/>
                                      </p:to>
                                    </p:set>
                                    <p:animEffect transition="in" filter="slide(fromLeft)">
                                      <p:cBhvr>
                                        <p:cTn id="24" dur="1000"/>
                                        <p:tgtEl>
                                          <p:spTgt spid="44044"/>
                                        </p:tgtEl>
                                      </p:cBhvr>
                                    </p:animEffect>
                                  </p:childTnLst>
                                </p:cTn>
                              </p:par>
                            </p:childTnLst>
                          </p:cTn>
                        </p:par>
                        <p:par>
                          <p:cTn id="25" fill="hold" nodeType="afterGroup">
                            <p:stCondLst>
                              <p:cond delay="2000"/>
                            </p:stCondLst>
                            <p:childTnLst>
                              <p:par>
                                <p:cTn id="26" presetID="12" presetClass="entr" presetSubtype="8" fill="hold" grpId="0" nodeType="afterEffect">
                                  <p:stCondLst>
                                    <p:cond delay="0"/>
                                  </p:stCondLst>
                                  <p:childTnLst>
                                    <p:set>
                                      <p:cBhvr>
                                        <p:cTn id="27" dur="1" fill="hold">
                                          <p:stCondLst>
                                            <p:cond delay="0"/>
                                          </p:stCondLst>
                                        </p:cTn>
                                        <p:tgtEl>
                                          <p:spTgt spid="44043"/>
                                        </p:tgtEl>
                                        <p:attrNameLst>
                                          <p:attrName>style.visibility</p:attrName>
                                        </p:attrNameLst>
                                      </p:cBhvr>
                                      <p:to>
                                        <p:strVal val="visible"/>
                                      </p:to>
                                    </p:set>
                                    <p:animEffect transition="in" filter="slide(fromLeft)">
                                      <p:cBhvr>
                                        <p:cTn id="28" dur="1000"/>
                                        <p:tgtEl>
                                          <p:spTgt spid="440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049"/>
                                        </p:tgtEl>
                                        <p:attrNameLst>
                                          <p:attrName>style.visibility</p:attrName>
                                        </p:attrNameLst>
                                      </p:cBhvr>
                                      <p:to>
                                        <p:strVal val="visible"/>
                                      </p:to>
                                    </p:set>
                                    <p:animEffect transition="in" filter="fade">
                                      <p:cBhvr>
                                        <p:cTn id="33" dur="1000"/>
                                        <p:tgtEl>
                                          <p:spTgt spid="440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4052"/>
                                        </p:tgtEl>
                                        <p:attrNameLst>
                                          <p:attrName>style.visibility</p:attrName>
                                        </p:attrNameLst>
                                      </p:cBhvr>
                                      <p:to>
                                        <p:strVal val="visible"/>
                                      </p:to>
                                    </p:set>
                                    <p:animEffect transition="in" filter="fade">
                                      <p:cBhvr>
                                        <p:cTn id="38" dur="1000"/>
                                        <p:tgtEl>
                                          <p:spTgt spid="4405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053"/>
                                        </p:tgtEl>
                                        <p:attrNameLst>
                                          <p:attrName>style.visibility</p:attrName>
                                        </p:attrNameLst>
                                      </p:cBhvr>
                                      <p:to>
                                        <p:strVal val="visible"/>
                                      </p:to>
                                    </p:set>
                                    <p:animEffect transition="in" filter="fade">
                                      <p:cBhvr>
                                        <p:cTn id="43" dur="1000"/>
                                        <p:tgtEl>
                                          <p:spTgt spid="4405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4054"/>
                                        </p:tgtEl>
                                        <p:attrNameLst>
                                          <p:attrName>style.visibility</p:attrName>
                                        </p:attrNameLst>
                                      </p:cBhvr>
                                      <p:to>
                                        <p:strVal val="visible"/>
                                      </p:to>
                                    </p:set>
                                    <p:animEffect transition="in" filter="fade">
                                      <p:cBhvr>
                                        <p:cTn id="48" dur="1000"/>
                                        <p:tgtEl>
                                          <p:spTgt spid="44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43" grpId="0"/>
      <p:bldP spid="44044" grpId="0" animBg="1"/>
      <p:bldP spid="44045" grpId="0" animBg="1"/>
      <p:bldP spid="44046" grpId="0"/>
      <p:bldP spid="44047" grpId="0"/>
      <p:bldP spid="44049" grpId="0" animBg="1"/>
      <p:bldP spid="44052" grpId="0" animBg="1"/>
      <p:bldP spid="44053" grpId="0" animBg="1"/>
      <p:bldP spid="4405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7173" name="Rectangle 5"/>
          <p:cNvSpPr>
            <a:spLocks noGrp="1" noChangeArrowheads="1"/>
          </p:cNvSpPr>
          <p:nvPr>
            <p:ph type="ctrTitle"/>
          </p:nvPr>
        </p:nvSpPr>
        <p:spPr>
          <a:xfrm>
            <a:off x="2209800" y="584200"/>
            <a:ext cx="5458544" cy="1143000"/>
          </a:xfrm>
          <a:effectLst>
            <a:outerShdw blurRad="63500" dist="38099" dir="2700000" algn="ctr" rotWithShape="0">
              <a:srgbClr val="000000">
                <a:alpha val="74998"/>
              </a:srgbClr>
            </a:outerShdw>
          </a:effectLst>
        </p:spPr>
        <p:txBody>
          <a:bodyPr/>
          <a:lstStyle/>
          <a:p>
            <a:pPr algn="l" eaLnBrk="1" hangingPunct="1"/>
            <a:r>
              <a:rPr lang="de" sz="4800" dirty="0">
                <a:latin typeface="Georgia" charset="0"/>
                <a:ea typeface="ＭＳ Ｐゴシック" charset="0"/>
                <a:cs typeface="ＭＳ Ｐゴシック" charset="0"/>
              </a:rPr>
              <a:t>Die 3 Farben</a:t>
            </a:r>
            <a:br>
              <a:rPr lang="de" sz="4800" dirty="0">
                <a:latin typeface="Georgia" charset="0"/>
                <a:ea typeface="ＭＳ Ｐゴシック" charset="0"/>
                <a:cs typeface="ＭＳ Ｐゴシック" charset="0"/>
              </a:rPr>
            </a:br>
            <a:r>
              <a:rPr lang="de" sz="4800" dirty="0">
                <a:latin typeface="Georgia" charset="0"/>
                <a:ea typeface="ＭＳ Ｐゴシック" charset="0"/>
                <a:cs typeface="ＭＳ Ｐゴシック" charset="0"/>
              </a:rPr>
              <a:t>Deiner Spiritualität</a:t>
            </a:r>
            <a:endParaRPr lang="en-US" dirty="0">
              <a:latin typeface="Arial" charset="0"/>
              <a:ea typeface="ＭＳ Ｐゴシック" charset="0"/>
              <a:cs typeface="ＭＳ Ｐゴシック" charset="0"/>
            </a:endParaRPr>
          </a:p>
        </p:txBody>
      </p:sp>
      <p:pic>
        <p:nvPicPr>
          <p:cNvPr id="3" name="Picture 2">
            <a:extLst>
              <a:ext uri="{FF2B5EF4-FFF2-40B4-BE49-F238E27FC236}">
                <a16:creationId xmlns:a16="http://schemas.microsoft.com/office/drawing/2014/main" id="{83EFC37A-48CB-0D4B-B2AB-1FDDFB30B63C}"/>
              </a:ext>
            </a:extLst>
          </p:cNvPr>
          <p:cNvPicPr>
            <a:picLocks noChangeAspect="1"/>
          </p:cNvPicPr>
          <p:nvPr/>
        </p:nvPicPr>
        <p:blipFill>
          <a:blip r:embed="rId3"/>
          <a:stretch>
            <a:fillRect/>
          </a:stretch>
        </p:blipFill>
        <p:spPr>
          <a:xfrm>
            <a:off x="3301401" y="2133600"/>
            <a:ext cx="3070799" cy="4318000"/>
          </a:xfrm>
          <a:prstGeom prst="rect">
            <a:avLst/>
          </a:prstGeom>
          <a:effectLst>
            <a:outerShdw blurRad="50800" dist="38100" dir="2700000" algn="tl" rotWithShape="0">
              <a:prstClr val="black">
                <a:alpha val="40000"/>
              </a:prstClr>
            </a:outerShdw>
          </a:effec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pic>
        <p:nvPicPr>
          <p:cNvPr id="24579" name="Picture 41"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80" name="Rectangle 16"/>
          <p:cNvSpPr>
            <a:spLocks noGrp="1" noChangeArrowheads="1"/>
          </p:cNvSpPr>
          <p:nvPr>
            <p:ph type="ctrTitle"/>
          </p:nvPr>
        </p:nvSpPr>
        <p:spPr>
          <a:xfrm>
            <a:off x="2451100" y="39124"/>
            <a:ext cx="61722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Geistliche Leidenschaft und der Trinitarische Kompass</a:t>
            </a:r>
            <a:endParaRPr lang="en-US" dirty="0">
              <a:latin typeface="Arial" charset="0"/>
              <a:ea typeface="ＭＳ Ｐゴシック" charset="0"/>
              <a:cs typeface="ＭＳ Ｐゴシック" charset="0"/>
            </a:endParaRPr>
          </a:p>
        </p:txBody>
      </p:sp>
      <p:sp>
        <p:nvSpPr>
          <p:cNvPr id="9" name="Rectangle 8"/>
          <p:cNvSpPr/>
          <p:nvPr/>
        </p:nvSpPr>
        <p:spPr>
          <a:xfrm>
            <a:off x="3384208"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Welt</a:t>
            </a:r>
          </a:p>
        </p:txBody>
      </p:sp>
      <p:sp>
        <p:nvSpPr>
          <p:cNvPr id="10" name="Rectangle 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Wort</a:t>
            </a:r>
          </a:p>
        </p:txBody>
      </p:sp>
      <p:sp>
        <p:nvSpPr>
          <p:cNvPr id="11" name="Rectangle 1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Geist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29698" name="Rectangle 2"/>
          <p:cNvSpPr>
            <a:spLocks noGrp="1" noChangeArrowheads="1"/>
          </p:cNvSpPr>
          <p:nvPr>
            <p:ph type="ctrTitle"/>
          </p:nvPr>
        </p:nvSpPr>
        <p:spPr>
          <a:xfrm>
            <a:off x="2451100" y="39123"/>
            <a:ext cx="65405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Drei Orte, an denen Gott </a:t>
            </a:r>
            <a:br>
              <a:rPr lang="de" sz="3400" dirty="0">
                <a:latin typeface="Georgia" charset="0"/>
                <a:ea typeface="ＭＳ Ｐゴシック" charset="0"/>
                <a:cs typeface="ＭＳ Ｐゴシック" charset="0"/>
              </a:rPr>
            </a:br>
            <a:r>
              <a:rPr lang="de" sz="3400" dirty="0">
                <a:latin typeface="Georgia" charset="0"/>
                <a:ea typeface="ＭＳ Ｐゴシック" charset="0"/>
                <a:cs typeface="ＭＳ Ｐゴシック" charset="0"/>
              </a:rPr>
              <a:t>uns begegnet</a:t>
            </a:r>
            <a:endParaRPr lang="en-US" dirty="0">
              <a:latin typeface="Arial" charset="0"/>
              <a:ea typeface="ＭＳ Ｐゴシック" charset="0"/>
              <a:cs typeface="ＭＳ Ｐゴシック" charset="0"/>
            </a:endParaRPr>
          </a:p>
        </p:txBody>
      </p:sp>
      <p:pic>
        <p:nvPicPr>
          <p:cNvPr id="26628" name="Picture 7"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323866"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über</a:t>
            </a: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 </a:t>
            </a: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uns</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0" name="Rectangle 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unter</a:t>
            </a: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 </a:t>
            </a: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uns</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1" name="Rectangle 1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in </a:t>
            </a: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uns</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26632" name="WordArt 11"/>
          <p:cNvSpPr>
            <a:spLocks noChangeAspect="1" noChangeArrowheads="1" noChangeShapeType="1" noTextEdit="1"/>
          </p:cNvSpPr>
          <p:nvPr/>
        </p:nvSpPr>
        <p:spPr bwMode="auto">
          <a:xfrm>
            <a:off x="4381575" y="3641725"/>
            <a:ext cx="982514" cy="3365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000000"/>
                </a:solidFill>
                <a:latin typeface="Verdana"/>
                <a:ea typeface="Verdana"/>
                <a:cs typeface="Verdana"/>
              </a:rPr>
              <a:t>Gott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31746" name="Rectangle 2"/>
          <p:cNvSpPr>
            <a:spLocks noGrp="1" noChangeArrowheads="1"/>
          </p:cNvSpPr>
          <p:nvPr>
            <p:ph type="ctrTitle"/>
          </p:nvPr>
        </p:nvSpPr>
        <p:spPr>
          <a:xfrm>
            <a:off x="2451100" y="39124"/>
            <a:ext cx="65405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Drei Wortarten, mit denen wir</a:t>
            </a:r>
            <a:br>
              <a:rPr lang="de" sz="3400" dirty="0">
                <a:latin typeface="Georgia" charset="0"/>
                <a:ea typeface="ＭＳ Ｐゴシック" charset="0"/>
                <a:cs typeface="ＭＳ Ｐゴシック" charset="0"/>
              </a:rPr>
            </a:br>
            <a:r>
              <a:rPr lang="de" sz="3400" dirty="0">
                <a:latin typeface="Georgia" charset="0"/>
                <a:ea typeface="ＭＳ Ｐゴシック" charset="0"/>
                <a:cs typeface="ＭＳ Ｐゴシック" charset="0"/>
              </a:rPr>
              <a:t>Gott beschreiben</a:t>
            </a:r>
            <a:endParaRPr lang="en-US" dirty="0">
              <a:latin typeface="Arial" charset="0"/>
              <a:ea typeface="ＭＳ Ｐゴシック" charset="0"/>
              <a:cs typeface="ＭＳ Ｐゴシック" charset="0"/>
            </a:endParaRPr>
          </a:p>
        </p:txBody>
      </p:sp>
      <p:pic>
        <p:nvPicPr>
          <p:cNvPr id="28676" name="Picture 7"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323866"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Adjektive</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0" name="Rectangle 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rPr>
              <a:t>Substantive</a:t>
            </a:r>
          </a:p>
        </p:txBody>
      </p:sp>
      <p:sp>
        <p:nvSpPr>
          <p:cNvPr id="11" name="Rectangle 1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Verben</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28680" name="WordArt 11"/>
          <p:cNvSpPr>
            <a:spLocks noChangeAspect="1" noChangeArrowheads="1" noChangeShapeType="1" noTextEdit="1"/>
          </p:cNvSpPr>
          <p:nvPr/>
        </p:nvSpPr>
        <p:spPr bwMode="auto">
          <a:xfrm>
            <a:off x="4381575" y="3641725"/>
            <a:ext cx="982514" cy="3365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000000"/>
                </a:solidFill>
                <a:latin typeface="Verdana"/>
                <a:ea typeface="Verdana"/>
                <a:cs typeface="Verdana"/>
              </a:rPr>
              <a:t>Gott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a:solidFill>
                  <a:schemeClr val="bg2"/>
                </a:solidFill>
                <a:latin typeface="Verdana" charset="0"/>
              </a:rPr>
              <a:t>3colorsofyourspirituality.org</a:t>
            </a:r>
          </a:p>
        </p:txBody>
      </p:sp>
      <p:sp>
        <p:nvSpPr>
          <p:cNvPr id="33794" name="Rectangle 2"/>
          <p:cNvSpPr>
            <a:spLocks noGrp="1" noChangeArrowheads="1"/>
          </p:cNvSpPr>
          <p:nvPr>
            <p:ph type="ctrTitle"/>
          </p:nvPr>
        </p:nvSpPr>
        <p:spPr>
          <a:xfrm>
            <a:off x="2451100" y="39123"/>
            <a:ext cx="6540500" cy="1140954"/>
          </a:xfrm>
          <a:effectLst>
            <a:outerShdw blurRad="38100" dist="12700" dir="2700000" algn="ctr" rotWithShape="0">
              <a:srgbClr val="000000">
                <a:alpha val="74998"/>
              </a:srgbClr>
            </a:outerShdw>
          </a:effectLst>
        </p:spPr>
        <p:txBody>
          <a:bodyPr lIns="90000" tIns="46800" rIns="90000" bIns="46800">
            <a:spAutoFit/>
          </a:bodyPr>
          <a:lstStyle/>
          <a:p>
            <a:pPr algn="l" eaLnBrk="1" hangingPunct="1"/>
            <a:r>
              <a:rPr lang="de" sz="3400" dirty="0">
                <a:latin typeface="Georgia" charset="0"/>
                <a:ea typeface="ＭＳ Ｐゴシック" charset="0"/>
                <a:cs typeface="ＭＳ Ｐゴシック" charset="0"/>
              </a:rPr>
              <a:t>Drei grammatische Geschlechter, die die Bibel für Gott benutzt</a:t>
            </a:r>
            <a:endParaRPr lang="en-US" dirty="0">
              <a:latin typeface="Arial" charset="0"/>
              <a:ea typeface="ＭＳ Ｐゴシック" charset="0"/>
              <a:cs typeface="ＭＳ Ｐゴシック" charset="0"/>
            </a:endParaRPr>
          </a:p>
        </p:txBody>
      </p:sp>
      <p:pic>
        <p:nvPicPr>
          <p:cNvPr id="30724" name="Picture 8" descr="ncd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1219200"/>
            <a:ext cx="5322887" cy="533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8"/>
          <p:cNvSpPr/>
          <p:nvPr/>
        </p:nvSpPr>
        <p:spPr>
          <a:xfrm>
            <a:off x="3384208" y="2502600"/>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überpersönlich</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0" name="Rectangle 9"/>
          <p:cNvSpPr>
            <a:spLocks noChangeAspect="1"/>
          </p:cNvSpPr>
          <p:nvPr/>
        </p:nvSpPr>
        <p:spPr>
          <a:xfrm rot="7200000">
            <a:off x="3204113" y="2289713"/>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männlich</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11" name="Rectangle 10"/>
          <p:cNvSpPr/>
          <p:nvPr/>
        </p:nvSpPr>
        <p:spPr>
          <a:xfrm rot="14400000">
            <a:off x="3466581" y="2295685"/>
            <a:ext cx="3060000" cy="3060000"/>
          </a:xfrm>
          <a:prstGeom prst="rect">
            <a:avLst/>
          </a:prstGeom>
          <a:noFill/>
          <a:effectLst/>
        </p:spPr>
        <p:txBody>
          <a:bodyPr spcFirstLastPara="1" wrap="none">
            <a:prstTxWarp prst="textArchUp">
              <a:avLst/>
            </a:prstTxWarp>
            <a:spAutoFit/>
          </a:bodyPr>
          <a:lstStyle/>
          <a:p>
            <a:pPr algn="ctr">
              <a:defRPr/>
            </a:pPr>
            <a:r>
              <a:rPr lang="en-AU" sz="2800" b="1" dirty="0" err="1">
                <a:ln w="12700">
                  <a:solidFill>
                    <a:schemeClr val="tx2">
                      <a:satMod val="155000"/>
                    </a:schemeClr>
                  </a:solidFill>
                  <a:prstDash val="solid"/>
                </a:ln>
                <a:solidFill>
                  <a:schemeClr val="accent4"/>
                </a:solidFill>
                <a:latin typeface="Verdana"/>
                <a:ea typeface="ＭＳ Ｐゴシック" pitchFamily="-65" charset="-128"/>
                <a:cs typeface="Verdana"/>
              </a:rPr>
              <a:t>weiblich</a:t>
            </a:r>
            <a:endParaRPr lang="en-AU" sz="2800" b="1" dirty="0">
              <a:ln w="12700">
                <a:solidFill>
                  <a:schemeClr val="tx2">
                    <a:satMod val="155000"/>
                  </a:schemeClr>
                </a:solidFill>
                <a:prstDash val="solid"/>
              </a:ln>
              <a:solidFill>
                <a:schemeClr val="accent4"/>
              </a:solidFill>
              <a:latin typeface="Verdana"/>
              <a:ea typeface="ＭＳ Ｐゴシック" pitchFamily="-65" charset="-128"/>
              <a:cs typeface="Verdana"/>
            </a:endParaRPr>
          </a:p>
        </p:txBody>
      </p:sp>
      <p:sp>
        <p:nvSpPr>
          <p:cNvPr id="30728" name="WordArt 11"/>
          <p:cNvSpPr>
            <a:spLocks noChangeAspect="1" noChangeArrowheads="1" noChangeShapeType="1" noTextEdit="1"/>
          </p:cNvSpPr>
          <p:nvPr/>
        </p:nvSpPr>
        <p:spPr bwMode="auto">
          <a:xfrm>
            <a:off x="4381576" y="3641725"/>
            <a:ext cx="982512" cy="336550"/>
          </a:xfrm>
          <a:prstGeom prst="rect">
            <a:avLst/>
          </a:prstGeom>
          <a:extLst>
            <a:ext uri="{91240B29-F687-4f45-9708-019B960494DF}">
              <a14:hiddenLine xmlns:a14="http://schemas.microsoft.com/office/drawing/2010/main" xmlns=""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solidFill>
                  <a:srgbClr val="000000"/>
                </a:solidFill>
                <a:latin typeface="Verdana"/>
                <a:ea typeface="Verdana"/>
                <a:cs typeface="Verdana"/>
              </a:rPr>
              <a:t>Gott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2004:Templates:Presentations:Designs:Blends</Template>
  <TotalTime>8565</TotalTime>
  <Words>2746</Words>
  <Application>Microsoft Macintosh PowerPoint</Application>
  <PresentationFormat>On-screen Show (4:3)</PresentationFormat>
  <Paragraphs>747</Paragraphs>
  <Slides>50</Slides>
  <Notes>50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Comic Sans MS</vt:lpstr>
      <vt:lpstr>Georgia</vt:lpstr>
      <vt:lpstr>Helvetica</vt:lpstr>
      <vt:lpstr>Trebuchet MS</vt:lpstr>
      <vt:lpstr>Trebuchet MS Bold</vt:lpstr>
      <vt:lpstr>Trebuchet MS Bold Italic</vt:lpstr>
      <vt:lpstr>Verdana</vt:lpstr>
      <vt:lpstr>Blank Presentation</vt:lpstr>
      <vt:lpstr>Lieber Präsentator,  diese PowerPoint-Datei ist als Master-Datei gedacht, aus der Sie selbst Ihre individuelle Präsentation zusammenstellen. Sie wurde ausdrücklich nicht entwickelt, um von Anfang bis Ende in dieser Form vorgeführt zu werden – es sei denn, eine ganz spezielle Situation rechtfertigt dieses eher ungewöhnliche Verfahren.  Wenn Sie aus dem vorliegenden Material Ihre eigene Präsentation zusammenstellen, denken Sie bitte an folgende Faktoren: - die Bedürfnisse und den Wissensstand der konkreten Gruppe, der Sie die Präsentation zeigen - der Grad von Einfluss, den Sie auf diese Gruppe haben - die verfügbare Zeit (einschließlich Zeit für Fragen; als Faustregel können Sie von 5 Minuten pro Folie ausgehen) - unvorhergesehene Unterbrechungen, Ablenkungen, etc.  Um Ihre Vorbereitung zu erleichtern, finden Sie zu jeder Folie in den "Notizen" die Buchseiten aus "Die 3 Farben Deiner Spiritualität“.  Wenn irgend möglich, sollten Sie die Prinzipien, um die es in der Präsentation geht, mit eigenen Beispielen bzw. mit Beispielen aus dem Leben der Gruppe, mit der Sie zu tun haben, illustrieren.  Mit einem herzlichen Shalom  NCD International </vt:lpstr>
      <vt:lpstr>Die 3 Farben Deiner Spiritualität</vt:lpstr>
      <vt:lpstr>„Theologie ist immer...</vt:lpstr>
      <vt:lpstr>Leben Sie Ihrem geistlichen Stil  gemäß?</vt:lpstr>
      <vt:lpstr>Was ist radikale Balance?</vt:lpstr>
      <vt:lpstr>Geistliche Leidenschaft und der Trinitarische Kompass</vt:lpstr>
      <vt:lpstr>Drei Orte, an denen Gott  uns begegnet</vt:lpstr>
      <vt:lpstr>Drei Wortarten, mit denen wir Gott beschreiben</vt:lpstr>
      <vt:lpstr>Drei grammatische Geschlechter, die die Bibel für Gott benutzt</vt:lpstr>
      <vt:lpstr>Erste Konsequenz: Drei Arten von Erkenntnis</vt:lpstr>
      <vt:lpstr>Zweite Konsequenz:  Drei Anwendungsebenen</vt:lpstr>
      <vt:lpstr>Dritte Konsequenz: Drei geistliche Ziele</vt:lpstr>
      <vt:lpstr>Geistliche Leidenschaft und der Trinitarische Kompass</vt:lpstr>
      <vt:lpstr>Neun Wege der Gottesbegegnung</vt:lpstr>
      <vt:lpstr>Der sinnliche Stil</vt:lpstr>
      <vt:lpstr>Der rationale Stil</vt:lpstr>
      <vt:lpstr>Der rechtgläubige Stil</vt:lpstr>
      <vt:lpstr>Der bibelzentrierte Stil</vt:lpstr>
      <vt:lpstr>Der missionarische Stil</vt:lpstr>
      <vt:lpstr>Der asketische Stil</vt:lpstr>
      <vt:lpstr>Der enthusiastische Stil</vt:lpstr>
      <vt:lpstr>Der mystische Stil</vt:lpstr>
      <vt:lpstr>Der sakramentale Stil</vt:lpstr>
      <vt:lpstr>Die Jesus-Regel</vt:lpstr>
      <vt:lpstr>Geistliche Stile und  geistliche Traditionen</vt:lpstr>
      <vt:lpstr>Level A- und Level B-Wachstum</vt:lpstr>
      <vt:lpstr>Level A- und Level B-Wachstum</vt:lpstr>
      <vt:lpstr>Die Gefahren jedes  geistlichen Stils</vt:lpstr>
      <vt:lpstr>Drei geistliche Wertesysteme</vt:lpstr>
      <vt:lpstr>Drei Stilefamilien</vt:lpstr>
      <vt:lpstr>Fokus der Stile-Familien</vt:lpstr>
      <vt:lpstr>Meine neun geistlichen Mentoren</vt:lpstr>
      <vt:lpstr>Beispiel für ein Geistliche-Stile-Profil</vt:lpstr>
      <vt:lpstr>Was ist Level A-Wachstum?</vt:lpstr>
      <vt:lpstr>Stärken &amp; Gefährdungen: der sinnliche Stil</vt:lpstr>
      <vt:lpstr>Stärken &amp; Gefährdungen: der rationale Stil</vt:lpstr>
      <vt:lpstr>Stärken &amp; Gefährdungen: der rechtgläubige Stil</vt:lpstr>
      <vt:lpstr>Stärken &amp; Gefährdungen: der bibelzentrierte Stil</vt:lpstr>
      <vt:lpstr>Stärken &amp; Gefährdungen: der missionarische Stil</vt:lpstr>
      <vt:lpstr>Stärken &amp; Gefährdungen: der asketische Stil</vt:lpstr>
      <vt:lpstr>Stärken &amp; Gefährdungen: der enthusiastische Stil</vt:lpstr>
      <vt:lpstr>Stärken &amp; Gefährdungen:  der mystische Stil</vt:lpstr>
      <vt:lpstr>Stärken &amp; Gefährdungen: der sakramentale Stil</vt:lpstr>
      <vt:lpstr>Was alle Stile gemeinsam haben</vt:lpstr>
      <vt:lpstr>Wer hat Recht, wer Unrecht?</vt:lpstr>
      <vt:lpstr>Wer hat Recht, wer Unrecht?</vt:lpstr>
      <vt:lpstr>Was ist Level B-Wachstum?</vt:lpstr>
      <vt:lpstr>Das Wesen geistlicher Reife</vt:lpstr>
      <vt:lpstr>Veränderung ist möglich</vt:lpstr>
      <vt:lpstr>Die 3 Farben Deiner Spiritualität</vt:lpstr>
    </vt:vector>
  </TitlesOfParts>
  <Company>Journey to Life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Johnstone</dc:creator>
  <cp:lastModifiedBy>Adam Johnstone</cp:lastModifiedBy>
  <cp:revision>268</cp:revision>
  <cp:lastPrinted>2019-04-19T06:05:55Z</cp:lastPrinted>
  <dcterms:created xsi:type="dcterms:W3CDTF">2010-02-09T03:14:36Z</dcterms:created>
  <dcterms:modified xsi:type="dcterms:W3CDTF">2019-04-21T02:12:02Z</dcterms:modified>
</cp:coreProperties>
</file>