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media1.mov" ContentType="video/unknown"/>
  <Override PartName="/ppt/media/image11.jpeg" ContentType="image/jpeg"/>
  <Override PartName="/ppt/theme/theme2.xml" ContentType="application/vnd.openxmlformats-officedocument.theme+xml"/>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39" name="Shape 239"/>
          <p:cNvSpPr/>
          <p:nvPr>
            <p:ph type="sldImg"/>
          </p:nvPr>
        </p:nvSpPr>
        <p:spPr>
          <a:xfrm>
            <a:off x="1143000" y="685800"/>
            <a:ext cx="4572000" cy="3429000"/>
          </a:xfrm>
          <a:prstGeom prst="rect">
            <a:avLst/>
          </a:prstGeom>
        </p:spPr>
        <p:txBody>
          <a:bodyPr/>
          <a:lstStyle/>
          <a:p>
            <a:pPr/>
          </a:p>
        </p:txBody>
      </p:sp>
      <p:sp>
        <p:nvSpPr>
          <p:cNvPr id="240" name="Shape 24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video" Target="../media/media1.mov"/><Relationship Id="rId4" Type="http://schemas.microsoft.com/office/2007/relationships/media" Target="../media/media1.mov"/><Relationship Id="rId5" Type="http://schemas.openxmlformats.org/officeDocument/2006/relationships/image" Target="../media/image4.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jpeg"/></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video" Target="../media/media1.mov"/><Relationship Id="rId4" Type="http://schemas.microsoft.com/office/2007/relationships/media" Target="../media/media1.mov"/><Relationship Id="rId5" Type="http://schemas.openxmlformats.org/officeDocument/2006/relationships/image" Target="../media/image4.pn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11.jpeg"/></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jpeg"/><Relationship Id="rId4"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el &amp; Untertitel">
    <p:spTree>
      <p:nvGrpSpPr>
        <p:cNvPr id="1" name=""/>
        <p:cNvGrpSpPr/>
        <p:nvPr/>
      </p:nvGrpSpPr>
      <p:grpSpPr>
        <a:xfrm>
          <a:off x="0" y="0"/>
          <a:ext cx="0" cy="0"/>
          <a:chOff x="0" y="0"/>
          <a:chExt cx="0" cy="0"/>
        </a:xfrm>
      </p:grpSpPr>
      <p:sp>
        <p:nvSpPr>
          <p:cNvPr id="12" name="Titeltext"/>
          <p:cNvSpPr txBox="1"/>
          <p:nvPr>
            <p:ph type="title"/>
          </p:nvPr>
        </p:nvSpPr>
        <p:spPr>
          <a:xfrm>
            <a:off x="1270000" y="1638300"/>
            <a:ext cx="10464800" cy="3302000"/>
          </a:xfrm>
          <a:prstGeom prst="rect">
            <a:avLst/>
          </a:prstGeom>
        </p:spPr>
        <p:txBody>
          <a:bodyPr anchor="b"/>
          <a:lstStyle/>
          <a:p>
            <a:pPr/>
            <a:r>
              <a:t>Titeltext</a:t>
            </a:r>
          </a:p>
        </p:txBody>
      </p:sp>
      <p:sp>
        <p:nvSpPr>
          <p:cNvPr id="13" name="Textebene 1…"/>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atin typeface="Gill Sans"/>
                <a:ea typeface="Gill Sans"/>
                <a:cs typeface="Gill Sans"/>
                <a:sym typeface="Gill Sans"/>
              </a:defRPr>
            </a:lvl1pPr>
            <a:lvl2pPr marL="0" indent="228600" algn="ctr">
              <a:spcBef>
                <a:spcPts val="0"/>
              </a:spcBef>
              <a:buSzTx/>
              <a:buNone/>
              <a:defRPr sz="3200">
                <a:latin typeface="Gill Sans"/>
                <a:ea typeface="Gill Sans"/>
                <a:cs typeface="Gill Sans"/>
                <a:sym typeface="Gill Sans"/>
              </a:defRPr>
            </a:lvl2pPr>
            <a:lvl3pPr marL="0" indent="457200" algn="ctr">
              <a:spcBef>
                <a:spcPts val="0"/>
              </a:spcBef>
              <a:buSzTx/>
              <a:buNone/>
              <a:defRPr sz="3200">
                <a:latin typeface="Gill Sans"/>
                <a:ea typeface="Gill Sans"/>
                <a:cs typeface="Gill Sans"/>
                <a:sym typeface="Gill Sans"/>
              </a:defRPr>
            </a:lvl3pPr>
            <a:lvl4pPr marL="0" indent="685800" algn="ctr">
              <a:spcBef>
                <a:spcPts val="0"/>
              </a:spcBef>
              <a:buSzTx/>
              <a:buNone/>
              <a:defRPr sz="3200">
                <a:latin typeface="Gill Sans"/>
                <a:ea typeface="Gill Sans"/>
                <a:cs typeface="Gill Sans"/>
                <a:sym typeface="Gill Sans"/>
              </a:defRPr>
            </a:lvl4pPr>
            <a:lvl5pPr marL="0" indent="914400" algn="ctr">
              <a:spcBef>
                <a:spcPts val="0"/>
              </a:spcBef>
              <a:buSzTx/>
              <a:buNone/>
              <a:defRPr sz="3200">
                <a:latin typeface="Gill Sans"/>
                <a:ea typeface="Gill Sans"/>
                <a:cs typeface="Gill Sans"/>
                <a:sym typeface="Gill Sans"/>
              </a:defRPr>
            </a:lvl5pPr>
          </a:lstStyle>
          <a:p>
            <a:pPr/>
            <a:r>
              <a:t>Textebene 1</a:t>
            </a:r>
          </a:p>
          <a:p>
            <a:pPr lvl="1"/>
            <a:r>
              <a:t>Textebene 2</a:t>
            </a:r>
          </a:p>
          <a:p>
            <a:pPr lvl="2"/>
            <a:r>
              <a:t>Textebene 3</a:t>
            </a:r>
          </a:p>
          <a:p>
            <a:pPr lvl="3"/>
            <a:r>
              <a:t>Textebene 4</a:t>
            </a:r>
          </a:p>
          <a:p>
            <a:pPr lvl="4"/>
            <a:r>
              <a:t>Textebene 5</a:t>
            </a:r>
          </a:p>
        </p:txBody>
      </p:sp>
      <p:pic>
        <p:nvPicPr>
          <p:cNvPr id="14" name="Three-color-logo-small.jpeg" descr="Three-color-logo-small.jpeg"/>
          <p:cNvPicPr>
            <a:picLocks noChangeAspect="1"/>
          </p:cNvPicPr>
          <p:nvPr/>
        </p:nvPicPr>
        <p:blipFill>
          <a:blip r:embed="rId2">
            <a:extLst/>
          </a:blip>
          <a:stretch>
            <a:fillRect/>
          </a:stretch>
        </p:blipFill>
        <p:spPr>
          <a:xfrm>
            <a:off x="5634880" y="292348"/>
            <a:ext cx="1694013" cy="1694012"/>
          </a:xfrm>
          <a:prstGeom prst="rect">
            <a:avLst/>
          </a:prstGeom>
          <a:ln w="12700">
            <a:miter lim="400000"/>
          </a:ln>
        </p:spPr>
      </p:pic>
      <p:pic>
        <p:nvPicPr>
          <p:cNvPr id="15" name="NCD_logo.jpeg" descr="NCD_logo.jpeg"/>
          <p:cNvPicPr>
            <a:picLocks noChangeAspect="1"/>
          </p:cNvPicPr>
          <p:nvPr/>
        </p:nvPicPr>
        <p:blipFill>
          <a:blip r:embed="rId3">
            <a:extLst/>
          </a:blip>
          <a:stretch>
            <a:fillRect/>
          </a:stretch>
        </p:blipFill>
        <p:spPr>
          <a:xfrm>
            <a:off x="5428045" y="216758"/>
            <a:ext cx="2464204" cy="2154898"/>
          </a:xfrm>
          <a:prstGeom prst="rect">
            <a:avLst/>
          </a:prstGeom>
          <a:ln w="12700">
            <a:miter lim="400000"/>
          </a:ln>
        </p:spPr>
      </p:pic>
      <p:sp>
        <p:nvSpPr>
          <p:cNvPr id="16"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itat">
    <p:spTree>
      <p:nvGrpSpPr>
        <p:cNvPr id="1" name=""/>
        <p:cNvGrpSpPr/>
        <p:nvPr/>
      </p:nvGrpSpPr>
      <p:grpSpPr>
        <a:xfrm>
          <a:off x="0" y="0"/>
          <a:ext cx="0" cy="0"/>
          <a:chOff x="0" y="0"/>
          <a:chExt cx="0" cy="0"/>
        </a:xfrm>
      </p:grpSpPr>
      <p:sp>
        <p:nvSpPr>
          <p:cNvPr id="102" name="–Donald A. McGavran"/>
          <p:cNvSpPr txBox="1"/>
          <p:nvPr>
            <p:ph type="body" sz="quarter" idx="21"/>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pPr/>
            <a:r>
              <a:t>–Donald A. McGavran</a:t>
            </a:r>
          </a:p>
        </p:txBody>
      </p:sp>
      <p:sp>
        <p:nvSpPr>
          <p:cNvPr id="103" name="“Insert quote here”"/>
          <p:cNvSpPr txBox="1"/>
          <p:nvPr>
            <p:ph type="body" sz="quarter" idx="22"/>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“Insert quote here” </a:t>
            </a:r>
          </a:p>
        </p:txBody>
      </p:sp>
      <p:sp>
        <p:nvSpPr>
          <p:cNvPr id="104"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p:spTree>
      <p:nvGrpSpPr>
        <p:cNvPr id="1" name=""/>
        <p:cNvGrpSpPr/>
        <p:nvPr/>
      </p:nvGrpSpPr>
      <p:grpSpPr>
        <a:xfrm>
          <a:off x="0" y="0"/>
          <a:ext cx="0" cy="0"/>
          <a:chOff x="0" y="0"/>
          <a:chExt cx="0" cy="0"/>
        </a:xfrm>
      </p:grpSpPr>
      <p:pic>
        <p:nvPicPr>
          <p:cNvPr id="111" name="Quer-2.jpg" descr="Quer-2.jpg"/>
          <p:cNvPicPr>
            <a:picLocks noChangeAspect="1"/>
          </p:cNvPicPr>
          <p:nvPr/>
        </p:nvPicPr>
        <p:blipFill>
          <a:blip r:embed="rId2">
            <a:extLst/>
          </a:blip>
          <a:stretch>
            <a:fillRect/>
          </a:stretch>
        </p:blipFill>
        <p:spPr>
          <a:xfrm>
            <a:off x="-352994" y="-109013"/>
            <a:ext cx="13939244" cy="9897601"/>
          </a:xfrm>
          <a:prstGeom prst="rect">
            <a:avLst/>
          </a:prstGeom>
          <a:ln w="12700">
            <a:miter lim="400000"/>
          </a:ln>
        </p:spPr>
      </p:pic>
      <p:sp>
        <p:nvSpPr>
          <p:cNvPr id="112"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Leer">
    <p:spTree>
      <p:nvGrpSpPr>
        <p:cNvPr id="1" name=""/>
        <p:cNvGrpSpPr/>
        <p:nvPr/>
      </p:nvGrpSpPr>
      <p:grpSpPr>
        <a:xfrm>
          <a:off x="0" y="0"/>
          <a:ext cx="0" cy="0"/>
          <a:chOff x="0" y="0"/>
          <a:chExt cx="0" cy="0"/>
        </a:xfrm>
      </p:grpSpPr>
      <p:pic>
        <p:nvPicPr>
          <p:cNvPr id="119" name="Bild" descr="Bild"/>
          <p:cNvPicPr>
            <a:picLocks noChangeAspect="1"/>
          </p:cNvPicPr>
          <p:nvPr/>
        </p:nvPicPr>
        <p:blipFill>
          <a:blip r:embed="rId2">
            <a:extLst/>
          </a:blip>
          <a:stretch>
            <a:fillRect/>
          </a:stretch>
        </p:blipFill>
        <p:spPr>
          <a:xfrm>
            <a:off x="-225691" y="2702747"/>
            <a:ext cx="13456182" cy="3850276"/>
          </a:xfrm>
          <a:prstGeom prst="rect">
            <a:avLst/>
          </a:prstGeom>
          <a:ln w="12700">
            <a:miter lim="400000"/>
          </a:ln>
        </p:spPr>
      </p:pic>
      <p:pic>
        <p:nvPicPr>
          <p:cNvPr id="120" name="Bild" descr="Bild"/>
          <p:cNvPicPr>
            <a:picLocks noChangeAspect="1"/>
          </p:cNvPicPr>
          <p:nvPr/>
        </p:nvPicPr>
        <p:blipFill>
          <a:blip r:embed="rId3">
            <a:extLst/>
          </a:blip>
          <a:stretch>
            <a:fillRect/>
          </a:stretch>
        </p:blipFill>
        <p:spPr>
          <a:xfrm>
            <a:off x="199305" y="8704402"/>
            <a:ext cx="921859" cy="921860"/>
          </a:xfrm>
          <a:prstGeom prst="rect">
            <a:avLst/>
          </a:prstGeom>
          <a:ln w="12700">
            <a:miter lim="400000"/>
          </a:ln>
        </p:spPr>
      </p:pic>
      <p:sp>
        <p:nvSpPr>
          <p:cNvPr id="121"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amp; Untertitel - Foto Kopie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8" name="Foliennummer"/>
          <p:cNvSpPr txBox="1"/>
          <p:nvPr>
            <p:ph type="sldNum" sz="quarter" idx="2"/>
          </p:nvPr>
        </p:nvSpPr>
        <p:spPr>
          <a:xfrm>
            <a:off x="6359615" y="8553752"/>
            <a:ext cx="277829" cy="290528"/>
          </a:xfrm>
          <a:prstGeom prst="rect">
            <a:avLst/>
          </a:prstGeom>
        </p:spPr>
        <p:txBody>
          <a:bodyPr lIns="30963" tIns="30963" rIns="30963" bIns="30963"/>
          <a:lstStyle>
            <a:lvl1pPr defTabSz="603794">
              <a:defRPr sz="1600">
                <a:solidFill>
                  <a:srgbClr val="535353"/>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amp; Untertitel - F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Foliennummer"/>
          <p:cNvSpPr txBox="1"/>
          <p:nvPr>
            <p:ph type="sldNum" sz="quarter" idx="2"/>
          </p:nvPr>
        </p:nvSpPr>
        <p:spPr>
          <a:xfrm>
            <a:off x="6359615" y="8553752"/>
            <a:ext cx="277829" cy="290528"/>
          </a:xfrm>
          <a:prstGeom prst="rect">
            <a:avLst/>
          </a:prstGeom>
        </p:spPr>
        <p:txBody>
          <a:bodyPr lIns="30963" tIns="30963" rIns="30963" bIns="30963"/>
          <a:lstStyle>
            <a:lvl1pPr defTabSz="603794">
              <a:defRPr sz="1600">
                <a:solidFill>
                  <a:srgbClr val="535353"/>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ufzählung Kopi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2" name="Titeltext"/>
          <p:cNvSpPr txBox="1"/>
          <p:nvPr>
            <p:ph type="title"/>
          </p:nvPr>
        </p:nvSpPr>
        <p:spPr>
          <a:xfrm>
            <a:off x="356083" y="1021805"/>
            <a:ext cx="12292634" cy="2035872"/>
          </a:xfrm>
          <a:prstGeom prst="rect">
            <a:avLst/>
          </a:prstGeom>
        </p:spPr>
        <p:txBody>
          <a:bodyPr lIns="38704" tIns="38704" rIns="38704" bIns="38704">
            <a:noAutofit/>
          </a:bodyPr>
          <a:lstStyle>
            <a:lvl1pPr defTabSz="603794">
              <a:defRPr cap="all" sz="7200">
                <a:solidFill>
                  <a:srgbClr val="535353"/>
                </a:solidFill>
                <a:latin typeface="Gill Sans Light"/>
                <a:ea typeface="Gill Sans Light"/>
                <a:cs typeface="Gill Sans Light"/>
                <a:sym typeface="Gill Sans Light"/>
              </a:defRPr>
            </a:lvl1pPr>
          </a:lstStyle>
          <a:p>
            <a:pPr/>
            <a:r>
              <a:t>Titeltext</a:t>
            </a:r>
          </a:p>
        </p:txBody>
      </p:sp>
      <p:sp>
        <p:nvSpPr>
          <p:cNvPr id="143" name="Textebene 1…"/>
          <p:cNvSpPr txBox="1"/>
          <p:nvPr>
            <p:ph type="body" idx="1"/>
          </p:nvPr>
        </p:nvSpPr>
        <p:spPr>
          <a:xfrm>
            <a:off x="356083" y="3467946"/>
            <a:ext cx="12292634" cy="4869060"/>
          </a:xfrm>
          <a:prstGeom prst="rect">
            <a:avLst/>
          </a:prstGeom>
        </p:spPr>
        <p:txBody>
          <a:bodyPr lIns="38704" tIns="38704" rIns="38704" bIns="38704">
            <a:noAutofit/>
          </a:bodyPr>
          <a:lstStyle>
            <a:lvl1pPr marL="296984" indent="-296984" defTabSz="603794">
              <a:spcBef>
                <a:spcPts val="3800"/>
              </a:spcBef>
              <a:buClr>
                <a:srgbClr val="535353"/>
              </a:buClr>
              <a:buSzPct val="82000"/>
              <a:defRPr sz="3800">
                <a:solidFill>
                  <a:srgbClr val="535353"/>
                </a:solidFill>
                <a:latin typeface="Gill Sans Light"/>
                <a:ea typeface="Gill Sans Light"/>
                <a:cs typeface="Gill Sans Light"/>
                <a:sym typeface="Gill Sans Light"/>
              </a:defRPr>
            </a:lvl1pPr>
            <a:lvl2pPr marL="804984" indent="-296984" defTabSz="603794">
              <a:spcBef>
                <a:spcPts val="3800"/>
              </a:spcBef>
              <a:buClr>
                <a:srgbClr val="535353"/>
              </a:buClr>
              <a:buSzPct val="82000"/>
              <a:defRPr sz="3800">
                <a:solidFill>
                  <a:srgbClr val="535353"/>
                </a:solidFill>
                <a:latin typeface="Gill Sans Light"/>
                <a:ea typeface="Gill Sans Light"/>
                <a:cs typeface="Gill Sans Light"/>
                <a:sym typeface="Gill Sans Light"/>
              </a:defRPr>
            </a:lvl2pPr>
            <a:lvl3pPr marL="1312984" indent="-296984" defTabSz="603794">
              <a:spcBef>
                <a:spcPts val="3800"/>
              </a:spcBef>
              <a:buClr>
                <a:srgbClr val="535353"/>
              </a:buClr>
              <a:buSzPct val="82000"/>
              <a:defRPr sz="3800">
                <a:solidFill>
                  <a:srgbClr val="535353"/>
                </a:solidFill>
                <a:latin typeface="Gill Sans Light"/>
                <a:ea typeface="Gill Sans Light"/>
                <a:cs typeface="Gill Sans Light"/>
                <a:sym typeface="Gill Sans Light"/>
              </a:defRPr>
            </a:lvl3pPr>
            <a:lvl4pPr marL="1820984" indent="-296984" defTabSz="603794">
              <a:spcBef>
                <a:spcPts val="3800"/>
              </a:spcBef>
              <a:buClr>
                <a:srgbClr val="535353"/>
              </a:buClr>
              <a:buSzPct val="82000"/>
              <a:defRPr sz="3800">
                <a:solidFill>
                  <a:srgbClr val="535353"/>
                </a:solidFill>
                <a:latin typeface="Gill Sans Light"/>
                <a:ea typeface="Gill Sans Light"/>
                <a:cs typeface="Gill Sans Light"/>
                <a:sym typeface="Gill Sans Light"/>
              </a:defRPr>
            </a:lvl4pPr>
            <a:lvl5pPr marL="2328984" indent="-296984" defTabSz="603794">
              <a:spcBef>
                <a:spcPts val="3800"/>
              </a:spcBef>
              <a:buClr>
                <a:srgbClr val="535353"/>
              </a:buClr>
              <a:buSzPct val="82000"/>
              <a:defRPr sz="3800">
                <a:solidFill>
                  <a:srgbClr val="535353"/>
                </a:solidFill>
                <a:latin typeface="Gill Sans Light"/>
                <a:ea typeface="Gill Sans Light"/>
                <a:cs typeface="Gill Sans Light"/>
                <a:sym typeface="Gill Sans Light"/>
              </a:defRPr>
            </a:lvl5pPr>
          </a:lstStyle>
          <a:p>
            <a:pPr/>
            <a:r>
              <a:t>Textebene 1</a:t>
            </a:r>
          </a:p>
          <a:p>
            <a:pPr lvl="1"/>
            <a:r>
              <a:t>Textebene 2</a:t>
            </a:r>
          </a:p>
          <a:p>
            <a:pPr lvl="2"/>
            <a:r>
              <a:t>Textebene 3</a:t>
            </a:r>
          </a:p>
          <a:p>
            <a:pPr lvl="3"/>
            <a:r>
              <a:t>Textebene 4</a:t>
            </a:r>
          </a:p>
          <a:p>
            <a:pPr lvl="4"/>
            <a:r>
              <a:t>Textebene 5</a:t>
            </a:r>
          </a:p>
        </p:txBody>
      </p:sp>
      <p:sp>
        <p:nvSpPr>
          <p:cNvPr id="144" name="Foliennummer"/>
          <p:cNvSpPr txBox="1"/>
          <p:nvPr>
            <p:ph type="sldNum" sz="quarter" idx="2"/>
          </p:nvPr>
        </p:nvSpPr>
        <p:spPr>
          <a:xfrm>
            <a:off x="6359615" y="8541899"/>
            <a:ext cx="277829" cy="290528"/>
          </a:xfrm>
          <a:prstGeom prst="rect">
            <a:avLst/>
          </a:prstGeom>
        </p:spPr>
        <p:txBody>
          <a:bodyPr lIns="30963" tIns="30963" rIns="30963" bIns="30963" anchor="b"/>
          <a:lstStyle>
            <a:lvl1pPr defTabSz="603794">
              <a:defRPr sz="1600">
                <a:solidFill>
                  <a:srgbClr val="535353"/>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Zitat">
    <p:spTree>
      <p:nvGrpSpPr>
        <p:cNvPr id="1" name=""/>
        <p:cNvGrpSpPr/>
        <p:nvPr/>
      </p:nvGrpSpPr>
      <p:grpSpPr>
        <a:xfrm>
          <a:off x="0" y="0"/>
          <a:ext cx="0" cy="0"/>
          <a:chOff x="0" y="0"/>
          <a:chExt cx="0" cy="0"/>
        </a:xfrm>
      </p:grpSpPr>
      <p:sp>
        <p:nvSpPr>
          <p:cNvPr id="151" name="Rechteck"/>
          <p:cNvSpPr/>
          <p:nvPr/>
        </p:nvSpPr>
        <p:spPr>
          <a:xfrm>
            <a:off x="-816769" y="-12403"/>
            <a:ext cx="16487528" cy="9900445"/>
          </a:xfrm>
          <a:prstGeom prst="rect">
            <a:avLst/>
          </a:prstGeom>
          <a:solidFill>
            <a:srgbClr val="FFFFFF"/>
          </a:solidFill>
          <a:ln w="25400">
            <a:solidFill>
              <a:srgbClr val="FFFFFF"/>
            </a:solidFill>
            <a:miter lim="400000"/>
          </a:ln>
        </p:spPr>
        <p:txBody>
          <a:bodyPr lIns="50800" tIns="50800" rIns="50800" bIns="50800" anchor="ctr"/>
          <a:lstStyle/>
          <a:p>
            <a:pPr>
              <a:defRPr sz="2400"/>
            </a:pPr>
          </a:p>
        </p:txBody>
      </p:sp>
      <p:pic>
        <p:nvPicPr>
          <p:cNvPr id="152" name="Bild" descr="Bild"/>
          <p:cNvPicPr>
            <a:picLocks noChangeAspect="1"/>
          </p:cNvPicPr>
          <p:nvPr/>
        </p:nvPicPr>
        <p:blipFill>
          <a:blip r:embed="rId2">
            <a:extLst/>
          </a:blip>
          <a:stretch>
            <a:fillRect/>
          </a:stretch>
        </p:blipFill>
        <p:spPr>
          <a:xfrm>
            <a:off x="199305" y="8704402"/>
            <a:ext cx="921859" cy="921860"/>
          </a:xfrm>
          <a:prstGeom prst="rect">
            <a:avLst/>
          </a:prstGeom>
          <a:ln w="12700">
            <a:miter lim="400000"/>
          </a:ln>
        </p:spPr>
      </p:pic>
      <p:sp>
        <p:nvSpPr>
          <p:cNvPr id="153"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amp; Aufzählung">
    <p:spTree>
      <p:nvGrpSpPr>
        <p:cNvPr id="1" name=""/>
        <p:cNvGrpSpPr/>
        <p:nvPr/>
      </p:nvGrpSpPr>
      <p:grpSpPr>
        <a:xfrm>
          <a:off x="0" y="0"/>
          <a:ext cx="0" cy="0"/>
          <a:chOff x="0" y="0"/>
          <a:chExt cx="0" cy="0"/>
        </a:xfrm>
      </p:grpSpPr>
      <p:sp>
        <p:nvSpPr>
          <p:cNvPr id="160" name="Titeltext"/>
          <p:cNvSpPr txBox="1"/>
          <p:nvPr>
            <p:ph type="title"/>
          </p:nvPr>
        </p:nvSpPr>
        <p:spPr>
          <a:prstGeom prst="rect">
            <a:avLst/>
          </a:prstGeom>
        </p:spPr>
        <p:txBody>
          <a:bodyPr/>
          <a:lstStyle/>
          <a:p>
            <a:pPr/>
            <a:r>
              <a:t>Titeltext</a:t>
            </a:r>
          </a:p>
        </p:txBody>
      </p:sp>
      <p:sp>
        <p:nvSpPr>
          <p:cNvPr id="161" name="Textebene 1…"/>
          <p:cNvSpPr txBox="1"/>
          <p:nvPr>
            <p:ph type="body" idx="1"/>
          </p:nvPr>
        </p:nvSpPr>
        <p:spPr>
          <a:prstGeom prst="rect">
            <a:avLst/>
          </a:prstGeom>
        </p:spPr>
        <p:txBody>
          <a:bodyPr/>
          <a:lstStyle>
            <a:lvl1pPr marL="950736" indent="-950736" algn="ctr">
              <a:defRPr b="1" sz="7700">
                <a:solidFill>
                  <a:schemeClr val="accent1">
                    <a:hueOff val="273562"/>
                    <a:satOff val="2937"/>
                    <a:lumOff val="-22233"/>
                  </a:schemeClr>
                </a:solidFill>
                <a:latin typeface="Gill Sans"/>
                <a:ea typeface="Gill Sans"/>
                <a:cs typeface="Gill Sans"/>
                <a:sym typeface="Gill Sans"/>
              </a:defRPr>
            </a:lvl1pPr>
            <a:lvl2pPr marL="1395236" indent="-950736" algn="ctr">
              <a:defRPr b="1" sz="7700">
                <a:solidFill>
                  <a:schemeClr val="accent1">
                    <a:hueOff val="273562"/>
                    <a:satOff val="2937"/>
                    <a:lumOff val="-22233"/>
                  </a:schemeClr>
                </a:solidFill>
                <a:latin typeface="Gill Sans"/>
                <a:ea typeface="Gill Sans"/>
                <a:cs typeface="Gill Sans"/>
                <a:sym typeface="Gill Sans"/>
              </a:defRPr>
            </a:lvl2pPr>
            <a:lvl3pPr marL="1839736" indent="-950736" algn="ctr">
              <a:defRPr b="1" sz="7700">
                <a:solidFill>
                  <a:schemeClr val="accent1">
                    <a:hueOff val="273562"/>
                    <a:satOff val="2937"/>
                    <a:lumOff val="-22233"/>
                  </a:schemeClr>
                </a:solidFill>
                <a:latin typeface="Gill Sans"/>
                <a:ea typeface="Gill Sans"/>
                <a:cs typeface="Gill Sans"/>
                <a:sym typeface="Gill Sans"/>
              </a:defRPr>
            </a:lvl3pPr>
            <a:lvl4pPr marL="2284236" indent="-950736" algn="ctr">
              <a:defRPr b="1" sz="7700">
                <a:solidFill>
                  <a:schemeClr val="accent1">
                    <a:hueOff val="273562"/>
                    <a:satOff val="2937"/>
                    <a:lumOff val="-22233"/>
                  </a:schemeClr>
                </a:solidFill>
                <a:latin typeface="Gill Sans"/>
                <a:ea typeface="Gill Sans"/>
                <a:cs typeface="Gill Sans"/>
                <a:sym typeface="Gill Sans"/>
              </a:defRPr>
            </a:lvl4pPr>
            <a:lvl5pPr marL="2728736" indent="-950736" algn="ctr">
              <a:defRPr b="1" sz="7700">
                <a:solidFill>
                  <a:schemeClr val="accent1">
                    <a:hueOff val="273562"/>
                    <a:satOff val="2937"/>
                    <a:lumOff val="-22233"/>
                  </a:schemeClr>
                </a:solidFill>
                <a:latin typeface="Gill Sans"/>
                <a:ea typeface="Gill Sans"/>
                <a:cs typeface="Gill Sans"/>
                <a:sym typeface="Gill Sans"/>
              </a:defRPr>
            </a:lvl5pPr>
          </a:lstStyle>
          <a:p>
            <a:pPr/>
            <a:r>
              <a:t>Textebene 1</a:t>
            </a:r>
          </a:p>
          <a:p>
            <a:pPr lvl="1"/>
            <a:r>
              <a:t>Textebene 2</a:t>
            </a:r>
          </a:p>
          <a:p>
            <a:pPr lvl="2"/>
            <a:r>
              <a:t>Textebene 3</a:t>
            </a:r>
          </a:p>
          <a:p>
            <a:pPr lvl="3"/>
            <a:r>
              <a:t>Textebene 4</a:t>
            </a:r>
          </a:p>
          <a:p>
            <a:pPr lvl="4"/>
            <a:r>
              <a:t>Textebene 5</a:t>
            </a:r>
          </a:p>
        </p:txBody>
      </p:sp>
      <p:pic>
        <p:nvPicPr>
          <p:cNvPr id="162" name="Bild" descr="Bild"/>
          <p:cNvPicPr>
            <a:picLocks noChangeAspect="1"/>
          </p:cNvPicPr>
          <p:nvPr/>
        </p:nvPicPr>
        <p:blipFill>
          <a:blip r:embed="rId2">
            <a:extLst/>
          </a:blip>
          <a:stretch>
            <a:fillRect/>
          </a:stretch>
        </p:blipFill>
        <p:spPr>
          <a:xfrm>
            <a:off x="199305" y="8704402"/>
            <a:ext cx="921859" cy="921860"/>
          </a:xfrm>
          <a:prstGeom prst="rect">
            <a:avLst/>
          </a:prstGeom>
          <a:ln w="12700">
            <a:miter lim="400000"/>
          </a:ln>
        </p:spPr>
      </p:pic>
      <p:sp>
        <p:nvSpPr>
          <p:cNvPr id="163"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amp; Aufzählung">
    <p:spTree>
      <p:nvGrpSpPr>
        <p:cNvPr id="1" name=""/>
        <p:cNvGrpSpPr/>
        <p:nvPr/>
      </p:nvGrpSpPr>
      <p:grpSpPr>
        <a:xfrm>
          <a:off x="0" y="0"/>
          <a:ext cx="0" cy="0"/>
          <a:chOff x="0" y="0"/>
          <a:chExt cx="0" cy="0"/>
        </a:xfrm>
      </p:grpSpPr>
      <p:sp>
        <p:nvSpPr>
          <p:cNvPr id="170" name="Titeltext"/>
          <p:cNvSpPr txBox="1"/>
          <p:nvPr>
            <p:ph type="title"/>
          </p:nvPr>
        </p:nvSpPr>
        <p:spPr>
          <a:prstGeom prst="rect">
            <a:avLst/>
          </a:prstGeom>
        </p:spPr>
        <p:txBody>
          <a:bodyPr/>
          <a:lstStyle/>
          <a:p>
            <a:pPr/>
            <a:r>
              <a:t>Titeltext</a:t>
            </a:r>
          </a:p>
        </p:txBody>
      </p:sp>
      <p:sp>
        <p:nvSpPr>
          <p:cNvPr id="171" name="Textebene 1…"/>
          <p:cNvSpPr txBox="1"/>
          <p:nvPr>
            <p:ph type="body" idx="1"/>
          </p:nvPr>
        </p:nvSpPr>
        <p:spPr>
          <a:prstGeom prst="rect">
            <a:avLst/>
          </a:prstGeom>
        </p:spPr>
        <p:txBody>
          <a:bodyPr/>
          <a:lstStyle>
            <a:lvl1pPr>
              <a:defRPr>
                <a:latin typeface="Gill Sans"/>
                <a:ea typeface="Gill Sans"/>
                <a:cs typeface="Gill Sans"/>
                <a:sym typeface="Gill Sans"/>
              </a:defRPr>
            </a:lvl1pPr>
            <a:lvl2pPr>
              <a:defRPr>
                <a:latin typeface="Gill Sans"/>
                <a:ea typeface="Gill Sans"/>
                <a:cs typeface="Gill Sans"/>
                <a:sym typeface="Gill Sans"/>
              </a:defRPr>
            </a:lvl2pPr>
            <a:lvl3pPr>
              <a:defRPr>
                <a:latin typeface="Gill Sans"/>
                <a:ea typeface="Gill Sans"/>
                <a:cs typeface="Gill Sans"/>
                <a:sym typeface="Gill Sans"/>
              </a:defRPr>
            </a:lvl3pPr>
            <a:lvl4pPr>
              <a:defRPr>
                <a:latin typeface="Gill Sans"/>
                <a:ea typeface="Gill Sans"/>
                <a:cs typeface="Gill Sans"/>
                <a:sym typeface="Gill Sans"/>
              </a:defRPr>
            </a:lvl4pPr>
            <a:lvl5pPr>
              <a:defRPr>
                <a:latin typeface="Gill Sans"/>
                <a:ea typeface="Gill Sans"/>
                <a:cs typeface="Gill Sans"/>
                <a:sym typeface="Gill Sans"/>
              </a:defRPr>
            </a:lvl5pPr>
          </a:lstStyle>
          <a:p>
            <a:pPr/>
            <a:r>
              <a:t>Textebene 1</a:t>
            </a:r>
          </a:p>
          <a:p>
            <a:pPr lvl="1"/>
            <a:r>
              <a:t>Textebene 2</a:t>
            </a:r>
          </a:p>
          <a:p>
            <a:pPr lvl="2"/>
            <a:r>
              <a:t>Textebene 3</a:t>
            </a:r>
          </a:p>
          <a:p>
            <a:pPr lvl="3"/>
            <a:r>
              <a:t>Textebene 4</a:t>
            </a:r>
          </a:p>
          <a:p>
            <a:pPr lvl="4"/>
            <a:r>
              <a:t>Textebene 5</a:t>
            </a:r>
          </a:p>
        </p:txBody>
      </p:sp>
      <p:pic>
        <p:nvPicPr>
          <p:cNvPr id="172" name="Bild" descr="Bild"/>
          <p:cNvPicPr>
            <a:picLocks noChangeAspect="1"/>
          </p:cNvPicPr>
          <p:nvPr/>
        </p:nvPicPr>
        <p:blipFill>
          <a:blip r:embed="rId2">
            <a:extLst/>
          </a:blip>
          <a:stretch>
            <a:fillRect/>
          </a:stretch>
        </p:blipFill>
        <p:spPr>
          <a:xfrm>
            <a:off x="199305" y="8704402"/>
            <a:ext cx="921859" cy="921860"/>
          </a:xfrm>
          <a:prstGeom prst="rect">
            <a:avLst/>
          </a:prstGeom>
          <a:ln w="12700">
            <a:miter lim="400000"/>
          </a:ln>
        </p:spPr>
      </p:pic>
      <p:sp>
        <p:nvSpPr>
          <p:cNvPr id="173"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Logo moving">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80" name="Logo-Anmination.mov" descr="Logo-Anmination.mov"/>
          <p:cNvPicPr>
            <a:picLocks noChangeAspect="0"/>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1" y="820540"/>
            <a:ext cx="13004801" cy="8128001"/>
          </a:xfrm>
          <a:prstGeom prst="rect">
            <a:avLst/>
          </a:prstGeom>
          <a:ln w="12700">
            <a:miter lim="400000"/>
          </a:ln>
        </p:spPr>
      </p:pic>
      <p:sp>
        <p:nvSpPr>
          <p:cNvPr id="181" name="Connect with me at facebook.com/ChristianA.Schwarz"/>
          <p:cNvSpPr/>
          <p:nvPr/>
        </p:nvSpPr>
        <p:spPr>
          <a:xfrm>
            <a:off x="4638496" y="8328986"/>
            <a:ext cx="7935288" cy="434052"/>
          </a:xfrm>
          <a:prstGeom prst="rect">
            <a:avLst/>
          </a:prstGeom>
          <a:ln w="12700">
            <a:miter lim="400000"/>
          </a:ln>
          <a:extLst>
            <a:ext uri="{C572A759-6A51-4108-AA02-DFA0A04FC94B}">
              <ma14:wrappingTextBoxFlag xmlns:ma14="http://schemas.microsoft.com/office/mac/drawingml/2011/main" val="1"/>
            </a:ext>
          </a:extLst>
        </p:spPr>
        <p:txBody>
          <a:bodyPr wrap="none" lIns="38704" tIns="38704" rIns="38704" bIns="38704" anchor="ctr">
            <a:spAutoFit/>
          </a:bodyPr>
          <a:lstStyle/>
          <a:p>
            <a:pPr algn="r" defTabSz="603794">
              <a:defRPr sz="2400">
                <a:solidFill>
                  <a:srgbClr val="535353"/>
                </a:solidFill>
                <a:latin typeface="Gill Sans Light"/>
                <a:ea typeface="Gill Sans Light"/>
                <a:cs typeface="Gill Sans Light"/>
                <a:sym typeface="Gill Sans Light"/>
              </a:defRPr>
            </a:pPr>
            <a:r>
              <a:t>Connect with me at </a:t>
            </a:r>
            <a:r>
              <a:rPr b="1">
                <a:latin typeface="Gill Sans"/>
                <a:ea typeface="Gill Sans"/>
                <a:cs typeface="Gill Sans"/>
                <a:sym typeface="Gill Sans"/>
              </a:rPr>
              <a:t>facebook.com/ChristianA.Schwarz</a:t>
            </a:r>
          </a:p>
        </p:txBody>
      </p:sp>
      <p:sp>
        <p:nvSpPr>
          <p:cNvPr id="182" name="Titeltext"/>
          <p:cNvSpPr txBox="1"/>
          <p:nvPr>
            <p:ph type="title"/>
          </p:nvPr>
        </p:nvSpPr>
        <p:spPr>
          <a:xfrm>
            <a:off x="356083" y="2515809"/>
            <a:ext cx="12292634" cy="2701593"/>
          </a:xfrm>
          <a:prstGeom prst="rect">
            <a:avLst/>
          </a:prstGeom>
        </p:spPr>
        <p:txBody>
          <a:bodyPr lIns="38704" tIns="38704" rIns="38704" bIns="38704" anchor="b">
            <a:noAutofit/>
          </a:bodyPr>
          <a:lstStyle>
            <a:lvl1pPr defTabSz="603794">
              <a:defRPr cap="all" sz="7200">
                <a:solidFill>
                  <a:srgbClr val="535353"/>
                </a:solidFill>
                <a:latin typeface="Gill Sans Light"/>
                <a:ea typeface="Gill Sans Light"/>
                <a:cs typeface="Gill Sans Light"/>
                <a:sym typeface="Gill Sans Light"/>
              </a:defRPr>
            </a:lvl1pPr>
          </a:lstStyle>
          <a:p>
            <a:pPr/>
            <a:r>
              <a:t>Titeltext</a:t>
            </a:r>
          </a:p>
        </p:txBody>
      </p:sp>
      <p:sp>
        <p:nvSpPr>
          <p:cNvPr id="183" name="Textebene 1…"/>
          <p:cNvSpPr txBox="1"/>
          <p:nvPr>
            <p:ph type="body" sz="quarter" idx="1"/>
          </p:nvPr>
        </p:nvSpPr>
        <p:spPr>
          <a:xfrm>
            <a:off x="356083" y="5209661"/>
            <a:ext cx="12292634" cy="1075993"/>
          </a:xfrm>
          <a:prstGeom prst="rect">
            <a:avLst/>
          </a:prstGeom>
        </p:spPr>
        <p:txBody>
          <a:bodyPr lIns="38704" tIns="38704" rIns="38704" bIns="38704" anchor="t">
            <a:noAutofit/>
          </a:bodyPr>
          <a:lstStyle>
            <a:lvl1pPr marL="0" indent="0" algn="ctr" defTabSz="603794">
              <a:spcBef>
                <a:spcPts val="0"/>
              </a:spcBef>
              <a:buClr>
                <a:srgbClr val="535353"/>
              </a:buClr>
              <a:buSzTx/>
              <a:buNone/>
              <a:defRPr sz="3800">
                <a:solidFill>
                  <a:srgbClr val="525252"/>
                </a:solidFill>
                <a:latin typeface="Gill Sans Light"/>
                <a:ea typeface="Gill Sans Light"/>
                <a:cs typeface="Gill Sans Light"/>
                <a:sym typeface="Gill Sans Light"/>
              </a:defRPr>
            </a:lvl1pPr>
            <a:lvl2pPr marL="0" indent="0" algn="ctr" defTabSz="603794">
              <a:spcBef>
                <a:spcPts val="0"/>
              </a:spcBef>
              <a:buClr>
                <a:srgbClr val="535353"/>
              </a:buClr>
              <a:buSzTx/>
              <a:buNone/>
              <a:defRPr sz="3800">
                <a:solidFill>
                  <a:srgbClr val="525252"/>
                </a:solidFill>
                <a:latin typeface="Gill Sans Light"/>
                <a:ea typeface="Gill Sans Light"/>
                <a:cs typeface="Gill Sans Light"/>
                <a:sym typeface="Gill Sans Light"/>
              </a:defRPr>
            </a:lvl2pPr>
            <a:lvl3pPr marL="0" indent="0" algn="ctr" defTabSz="603794">
              <a:spcBef>
                <a:spcPts val="0"/>
              </a:spcBef>
              <a:buClr>
                <a:srgbClr val="535353"/>
              </a:buClr>
              <a:buSzTx/>
              <a:buNone/>
              <a:defRPr sz="3800">
                <a:solidFill>
                  <a:srgbClr val="525252"/>
                </a:solidFill>
                <a:latin typeface="Gill Sans Light"/>
                <a:ea typeface="Gill Sans Light"/>
                <a:cs typeface="Gill Sans Light"/>
                <a:sym typeface="Gill Sans Light"/>
              </a:defRPr>
            </a:lvl3pPr>
            <a:lvl4pPr marL="0" indent="0" algn="ctr" defTabSz="603794">
              <a:spcBef>
                <a:spcPts val="0"/>
              </a:spcBef>
              <a:buClr>
                <a:srgbClr val="535353"/>
              </a:buClr>
              <a:buSzTx/>
              <a:buNone/>
              <a:defRPr sz="3800">
                <a:solidFill>
                  <a:srgbClr val="525252"/>
                </a:solidFill>
                <a:latin typeface="Gill Sans Light"/>
                <a:ea typeface="Gill Sans Light"/>
                <a:cs typeface="Gill Sans Light"/>
                <a:sym typeface="Gill Sans Light"/>
              </a:defRPr>
            </a:lvl4pPr>
            <a:lvl5pPr marL="0" indent="0" algn="ctr" defTabSz="603794">
              <a:spcBef>
                <a:spcPts val="0"/>
              </a:spcBef>
              <a:buClr>
                <a:srgbClr val="535353"/>
              </a:buClr>
              <a:buSzTx/>
              <a:buNone/>
              <a:defRPr sz="3800">
                <a:solidFill>
                  <a:srgbClr val="525252"/>
                </a:solidFill>
                <a:latin typeface="Gill Sans Light"/>
                <a:ea typeface="Gill Sans Light"/>
                <a:cs typeface="Gill Sans Light"/>
                <a:sym typeface="Gill Sans Light"/>
              </a:defRPr>
            </a:lvl5pPr>
          </a:lstStyle>
          <a:p>
            <a:pPr/>
            <a:r>
              <a:t>Textebene 1</a:t>
            </a:r>
          </a:p>
          <a:p>
            <a:pPr lvl="1"/>
            <a:r>
              <a:t>Textebene 2</a:t>
            </a:r>
          </a:p>
          <a:p>
            <a:pPr lvl="2"/>
            <a:r>
              <a:t>Textebene 3</a:t>
            </a:r>
          </a:p>
          <a:p>
            <a:pPr lvl="3"/>
            <a:r>
              <a:t>Textebene 4</a:t>
            </a:r>
          </a:p>
          <a:p>
            <a:pPr lvl="4"/>
            <a:r>
              <a:t>Textebene 5</a:t>
            </a:r>
          </a:p>
        </p:txBody>
      </p:sp>
      <p:sp>
        <p:nvSpPr>
          <p:cNvPr id="184" name="Foliennummer"/>
          <p:cNvSpPr txBox="1"/>
          <p:nvPr>
            <p:ph type="sldNum" sz="quarter" idx="2"/>
          </p:nvPr>
        </p:nvSpPr>
        <p:spPr>
          <a:xfrm>
            <a:off x="6359615" y="8541899"/>
            <a:ext cx="277829" cy="290528"/>
          </a:xfrm>
          <a:prstGeom prst="rect">
            <a:avLst/>
          </a:prstGeom>
        </p:spPr>
        <p:txBody>
          <a:bodyPr lIns="30963" tIns="30963" rIns="30963" bIns="30963" anchor="b"/>
          <a:lstStyle>
            <a:lvl1pPr defTabSz="603794">
              <a:defRPr sz="1600">
                <a:solidFill>
                  <a:srgbClr val="535353"/>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30871" fill="hold"/>
                                        <p:tgtEl>
                                          <p:spTgt spid="180"/>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180"/>
                </p:tgtEl>
              </p:cMediaNode>
            </p:video>
            <p:seq concurrent="1" prevAc="none" nextAc="seek">
              <p:cTn id="8" evtFilter="cancelBubble" nodeType="interactiveSeq" restart="whenNotActive" fill="hold">
                <p:stCondLst>
                  <p:cond delay="0" evt="onClick">
                    <p:tgtEl>
                      <p:spTgt spid="180"/>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180"/>
                                        </p:tgtEl>
                                      </p:cBhvr>
                                    </p:cmd>
                                  </p:childTnLst>
                                </p:cTn>
                              </p:par>
                            </p:childTnLst>
                          </p:cTn>
                        </p:par>
                      </p:childTnLst>
                    </p:cTn>
                  </p:par>
                </p:childTnLst>
              </p:cTn>
              <p:nextCondLst>
                <p:cond delay="0" evt="onClick">
                  <p:tgtEl>
                    <p:spTgt spid="180"/>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 Horizontal">
    <p:spTree>
      <p:nvGrpSpPr>
        <p:cNvPr id="1" name=""/>
        <p:cNvGrpSpPr/>
        <p:nvPr/>
      </p:nvGrpSpPr>
      <p:grpSpPr>
        <a:xfrm>
          <a:off x="0" y="0"/>
          <a:ext cx="0" cy="0"/>
          <a:chOff x="0" y="0"/>
          <a:chExt cx="0" cy="0"/>
        </a:xfrm>
      </p:grpSpPr>
      <p:sp>
        <p:nvSpPr>
          <p:cNvPr id="23" name="Titeltext"/>
          <p:cNvSpPr txBox="1"/>
          <p:nvPr>
            <p:ph type="title"/>
          </p:nvPr>
        </p:nvSpPr>
        <p:spPr>
          <a:xfrm>
            <a:off x="1270000" y="6718300"/>
            <a:ext cx="10464800" cy="1422400"/>
          </a:xfrm>
          <a:prstGeom prst="rect">
            <a:avLst/>
          </a:prstGeom>
        </p:spPr>
        <p:txBody>
          <a:bodyPr anchor="b"/>
          <a:lstStyle/>
          <a:p>
            <a:pPr/>
            <a:r>
              <a:t>Titeltext</a:t>
            </a:r>
          </a:p>
        </p:txBody>
      </p:sp>
      <p:pic>
        <p:nvPicPr>
          <p:cNvPr id="24" name="Quer-4.jpg" descr="Quer-4.jpg"/>
          <p:cNvPicPr>
            <a:picLocks noChangeAspect="1"/>
          </p:cNvPicPr>
          <p:nvPr/>
        </p:nvPicPr>
        <p:blipFill>
          <a:blip r:embed="rId2">
            <a:extLst/>
          </a:blip>
          <a:stretch>
            <a:fillRect/>
          </a:stretch>
        </p:blipFill>
        <p:spPr>
          <a:xfrm>
            <a:off x="2916559" y="609873"/>
            <a:ext cx="7067233" cy="6057627"/>
          </a:xfrm>
          <a:prstGeom prst="rect">
            <a:avLst/>
          </a:prstGeom>
          <a:ln w="12700">
            <a:miter lim="400000"/>
          </a:ln>
        </p:spPr>
      </p:pic>
      <p:sp>
        <p:nvSpPr>
          <p:cNvPr id="25" name="Textebene 1…"/>
          <p:cNvSpPr txBox="1"/>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atin typeface="Gill Sans Light"/>
                <a:ea typeface="Gill Sans Light"/>
                <a:cs typeface="Gill Sans Light"/>
                <a:sym typeface="Gill Sans Light"/>
              </a:defRPr>
            </a:lvl1pPr>
            <a:lvl2pPr marL="0" indent="228600" algn="ctr">
              <a:spcBef>
                <a:spcPts val="0"/>
              </a:spcBef>
              <a:buSzTx/>
              <a:buNone/>
              <a:defRPr sz="3200">
                <a:latin typeface="Gill Sans Light"/>
                <a:ea typeface="Gill Sans Light"/>
                <a:cs typeface="Gill Sans Light"/>
                <a:sym typeface="Gill Sans Light"/>
              </a:defRPr>
            </a:lvl2pPr>
            <a:lvl3pPr marL="0" indent="457200" algn="ctr">
              <a:spcBef>
                <a:spcPts val="0"/>
              </a:spcBef>
              <a:buSzTx/>
              <a:buNone/>
              <a:defRPr sz="3200">
                <a:latin typeface="Gill Sans Light"/>
                <a:ea typeface="Gill Sans Light"/>
                <a:cs typeface="Gill Sans Light"/>
                <a:sym typeface="Gill Sans Light"/>
              </a:defRPr>
            </a:lvl3pPr>
            <a:lvl4pPr marL="0" indent="685800" algn="ctr">
              <a:spcBef>
                <a:spcPts val="0"/>
              </a:spcBef>
              <a:buSzTx/>
              <a:buNone/>
              <a:defRPr sz="3200">
                <a:latin typeface="Gill Sans Light"/>
                <a:ea typeface="Gill Sans Light"/>
                <a:cs typeface="Gill Sans Light"/>
                <a:sym typeface="Gill Sans Light"/>
              </a:defRPr>
            </a:lvl4pPr>
            <a:lvl5pPr marL="0" indent="914400" algn="ctr">
              <a:spcBef>
                <a:spcPts val="0"/>
              </a:spcBef>
              <a:buSzTx/>
              <a:buNone/>
              <a:defRPr sz="3200">
                <a:latin typeface="Gill Sans Light"/>
                <a:ea typeface="Gill Sans Light"/>
                <a:cs typeface="Gill Sans Light"/>
                <a:sym typeface="Gill Sans Light"/>
              </a:defRPr>
            </a:lvl5pPr>
          </a:lstStyle>
          <a:p>
            <a:pPr/>
            <a:r>
              <a:t>Textebene 1</a:t>
            </a:r>
          </a:p>
          <a:p>
            <a:pPr lvl="1"/>
            <a:r>
              <a:t>Textebene 2</a:t>
            </a:r>
          </a:p>
          <a:p>
            <a:pPr lvl="2"/>
            <a:r>
              <a:t>Textebene 3</a:t>
            </a:r>
          </a:p>
          <a:p>
            <a:pPr lvl="3"/>
            <a:r>
              <a:t>Textebene 4</a:t>
            </a:r>
          </a:p>
          <a:p>
            <a:pPr lvl="4"/>
            <a:r>
              <a:t>Textebene 5</a:t>
            </a:r>
          </a:p>
        </p:txBody>
      </p:sp>
      <p:pic>
        <p:nvPicPr>
          <p:cNvPr id="26" name="Three-color-logo-small.jpeg" descr="Three-color-logo-small.jpeg"/>
          <p:cNvPicPr>
            <a:picLocks noChangeAspect="1"/>
          </p:cNvPicPr>
          <p:nvPr/>
        </p:nvPicPr>
        <p:blipFill>
          <a:blip r:embed="rId3">
            <a:extLst/>
          </a:blip>
          <a:stretch>
            <a:fillRect/>
          </a:stretch>
        </p:blipFill>
        <p:spPr>
          <a:xfrm>
            <a:off x="97680" y="8476059"/>
            <a:ext cx="1130301" cy="1130301"/>
          </a:xfrm>
          <a:prstGeom prst="rect">
            <a:avLst/>
          </a:prstGeom>
          <a:ln w="12700">
            <a:miter lim="400000"/>
          </a:ln>
        </p:spPr>
      </p:pic>
      <p:sp>
        <p:nvSpPr>
          <p:cNvPr id="27" name="Foliennummer"/>
          <p:cNvSpPr txBox="1"/>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Aufzählung Kopi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91" name="Logo-Anmination.mov" descr="Logo-Anmination.mov"/>
          <p:cNvPicPr>
            <a:picLocks noChangeAspect="0"/>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1" y="820540"/>
            <a:ext cx="13004801" cy="8128001"/>
          </a:xfrm>
          <a:prstGeom prst="rect">
            <a:avLst/>
          </a:prstGeom>
          <a:ln w="12700">
            <a:miter lim="400000"/>
          </a:ln>
        </p:spPr>
      </p:pic>
      <p:sp>
        <p:nvSpPr>
          <p:cNvPr id="192" name="Connect with me at facebook.com/ChristianA.Schwarz"/>
          <p:cNvSpPr/>
          <p:nvPr/>
        </p:nvSpPr>
        <p:spPr>
          <a:xfrm>
            <a:off x="4436536" y="8322412"/>
            <a:ext cx="8137247" cy="447199"/>
          </a:xfrm>
          <a:prstGeom prst="rect">
            <a:avLst/>
          </a:prstGeom>
          <a:ln w="12700">
            <a:miter lim="400000"/>
          </a:ln>
          <a:extLst>
            <a:ext uri="{C572A759-6A51-4108-AA02-DFA0A04FC94B}">
              <ma14:wrappingTextBoxFlag xmlns:ma14="http://schemas.microsoft.com/office/mac/drawingml/2011/main" val="1"/>
            </a:ext>
          </a:extLst>
        </p:spPr>
        <p:txBody>
          <a:bodyPr wrap="none" lIns="38704" tIns="38704" rIns="38704" bIns="38704" anchor="ctr">
            <a:spAutoFit/>
          </a:bodyPr>
          <a:lstStyle/>
          <a:p>
            <a:pPr algn="r" defTabSz="603794">
              <a:defRPr sz="2400">
                <a:solidFill>
                  <a:srgbClr val="535353"/>
                </a:solidFill>
                <a:latin typeface="Gill Sans Light"/>
                <a:ea typeface="Gill Sans Light"/>
                <a:cs typeface="Gill Sans Light"/>
                <a:sym typeface="Gill Sans Light"/>
              </a:defRPr>
            </a:pPr>
            <a:r>
              <a:rPr>
                <a:solidFill>
                  <a:srgbClr val="000000"/>
                </a:solidFill>
                <a:latin typeface="Helvetica"/>
                <a:ea typeface="Helvetica"/>
                <a:cs typeface="Helvetica"/>
                <a:sym typeface="Helvetica"/>
              </a:rPr>
              <a:t>Connect with me at </a:t>
            </a:r>
            <a:r>
              <a:rPr b="1">
                <a:latin typeface="Gill Sans"/>
                <a:ea typeface="Gill Sans"/>
                <a:cs typeface="Gill Sans"/>
                <a:sym typeface="Gill Sans"/>
              </a:rPr>
              <a:t>facebook.com/ChristianA.Schwarz</a:t>
            </a:r>
          </a:p>
        </p:txBody>
      </p:sp>
      <p:sp>
        <p:nvSpPr>
          <p:cNvPr id="193" name="Titeltext"/>
          <p:cNvSpPr txBox="1"/>
          <p:nvPr>
            <p:ph type="title"/>
          </p:nvPr>
        </p:nvSpPr>
        <p:spPr>
          <a:xfrm>
            <a:off x="356083" y="1021805"/>
            <a:ext cx="12292634" cy="2035872"/>
          </a:xfrm>
          <a:prstGeom prst="rect">
            <a:avLst/>
          </a:prstGeom>
        </p:spPr>
        <p:txBody>
          <a:bodyPr lIns="38704" tIns="38704" rIns="38704" bIns="38704">
            <a:noAutofit/>
          </a:bodyPr>
          <a:lstStyle>
            <a:lvl1pPr defTabSz="603794">
              <a:defRPr cap="all" sz="7200">
                <a:solidFill>
                  <a:srgbClr val="535353"/>
                </a:solidFill>
                <a:latin typeface="Gill Sans Light"/>
                <a:ea typeface="Gill Sans Light"/>
                <a:cs typeface="Gill Sans Light"/>
                <a:sym typeface="Gill Sans Light"/>
              </a:defRPr>
            </a:lvl1pPr>
          </a:lstStyle>
          <a:p>
            <a:pPr/>
            <a:r>
              <a:t>Titeltext</a:t>
            </a:r>
          </a:p>
        </p:txBody>
      </p:sp>
      <p:sp>
        <p:nvSpPr>
          <p:cNvPr id="194" name="Textebene 1…"/>
          <p:cNvSpPr txBox="1"/>
          <p:nvPr>
            <p:ph type="body" idx="1"/>
          </p:nvPr>
        </p:nvSpPr>
        <p:spPr>
          <a:xfrm>
            <a:off x="356083" y="3467946"/>
            <a:ext cx="12292634" cy="4869060"/>
          </a:xfrm>
          <a:prstGeom prst="rect">
            <a:avLst/>
          </a:prstGeom>
        </p:spPr>
        <p:txBody>
          <a:bodyPr lIns="38704" tIns="38704" rIns="38704" bIns="38704">
            <a:noAutofit/>
          </a:bodyPr>
          <a:lstStyle>
            <a:lvl1pPr marL="296984" indent="-296984" defTabSz="603794">
              <a:spcBef>
                <a:spcPts val="3800"/>
              </a:spcBef>
              <a:buClr>
                <a:srgbClr val="535353"/>
              </a:buClr>
              <a:buSzPct val="82000"/>
              <a:defRPr sz="3800">
                <a:solidFill>
                  <a:srgbClr val="535353"/>
                </a:solidFill>
                <a:latin typeface="Gill Sans Light"/>
                <a:ea typeface="Gill Sans Light"/>
                <a:cs typeface="Gill Sans Light"/>
                <a:sym typeface="Gill Sans Light"/>
              </a:defRPr>
            </a:lvl1pPr>
            <a:lvl2pPr marL="804984" indent="-296984" defTabSz="603794">
              <a:spcBef>
                <a:spcPts val="3800"/>
              </a:spcBef>
              <a:buClr>
                <a:srgbClr val="535353"/>
              </a:buClr>
              <a:buSzPct val="82000"/>
              <a:defRPr sz="3800">
                <a:solidFill>
                  <a:srgbClr val="535353"/>
                </a:solidFill>
                <a:latin typeface="Gill Sans Light"/>
                <a:ea typeface="Gill Sans Light"/>
                <a:cs typeface="Gill Sans Light"/>
                <a:sym typeface="Gill Sans Light"/>
              </a:defRPr>
            </a:lvl2pPr>
            <a:lvl3pPr marL="1312984" indent="-296984" defTabSz="603794">
              <a:spcBef>
                <a:spcPts val="3800"/>
              </a:spcBef>
              <a:buClr>
                <a:srgbClr val="535353"/>
              </a:buClr>
              <a:buSzPct val="82000"/>
              <a:defRPr sz="3800">
                <a:solidFill>
                  <a:srgbClr val="535353"/>
                </a:solidFill>
                <a:latin typeface="Gill Sans Light"/>
                <a:ea typeface="Gill Sans Light"/>
                <a:cs typeface="Gill Sans Light"/>
                <a:sym typeface="Gill Sans Light"/>
              </a:defRPr>
            </a:lvl3pPr>
            <a:lvl4pPr marL="1820984" indent="-296984" defTabSz="603794">
              <a:spcBef>
                <a:spcPts val="3800"/>
              </a:spcBef>
              <a:buClr>
                <a:srgbClr val="535353"/>
              </a:buClr>
              <a:buSzPct val="82000"/>
              <a:defRPr sz="3800">
                <a:solidFill>
                  <a:srgbClr val="535353"/>
                </a:solidFill>
                <a:latin typeface="Gill Sans Light"/>
                <a:ea typeface="Gill Sans Light"/>
                <a:cs typeface="Gill Sans Light"/>
                <a:sym typeface="Gill Sans Light"/>
              </a:defRPr>
            </a:lvl4pPr>
            <a:lvl5pPr marL="2328984" indent="-296984" defTabSz="603794">
              <a:spcBef>
                <a:spcPts val="3800"/>
              </a:spcBef>
              <a:buClr>
                <a:srgbClr val="535353"/>
              </a:buClr>
              <a:buSzPct val="82000"/>
              <a:defRPr sz="3800">
                <a:solidFill>
                  <a:srgbClr val="535353"/>
                </a:solidFill>
                <a:latin typeface="Gill Sans Light"/>
                <a:ea typeface="Gill Sans Light"/>
                <a:cs typeface="Gill Sans Light"/>
                <a:sym typeface="Gill Sans Light"/>
              </a:defRPr>
            </a:lvl5pPr>
          </a:lstStyle>
          <a:p>
            <a:pPr/>
            <a:r>
              <a:t>Textebene 1</a:t>
            </a:r>
          </a:p>
          <a:p>
            <a:pPr lvl="1"/>
            <a:r>
              <a:t>Textebene 2</a:t>
            </a:r>
          </a:p>
          <a:p>
            <a:pPr lvl="2"/>
            <a:r>
              <a:t>Textebene 3</a:t>
            </a:r>
          </a:p>
          <a:p>
            <a:pPr lvl="3"/>
            <a:r>
              <a:t>Textebene 4</a:t>
            </a:r>
          </a:p>
          <a:p>
            <a:pPr lvl="4"/>
            <a:r>
              <a:t>Textebene 5</a:t>
            </a:r>
          </a:p>
        </p:txBody>
      </p:sp>
      <p:sp>
        <p:nvSpPr>
          <p:cNvPr id="195" name="Foliennummer"/>
          <p:cNvSpPr txBox="1"/>
          <p:nvPr>
            <p:ph type="sldNum" sz="quarter" idx="2"/>
          </p:nvPr>
        </p:nvSpPr>
        <p:spPr>
          <a:xfrm>
            <a:off x="6359615" y="8541899"/>
            <a:ext cx="277829" cy="290528"/>
          </a:xfrm>
          <a:prstGeom prst="rect">
            <a:avLst/>
          </a:prstGeom>
        </p:spPr>
        <p:txBody>
          <a:bodyPr lIns="30963" tIns="30963" rIns="30963" bIns="30963" anchor="b"/>
          <a:lstStyle>
            <a:lvl1pPr defTabSz="603794">
              <a:defRPr sz="1600">
                <a:solidFill>
                  <a:srgbClr val="535353"/>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30871" fill="hold"/>
                                        <p:tgtEl>
                                          <p:spTgt spid="191"/>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191"/>
                </p:tgtEl>
              </p:cMediaNode>
            </p:video>
            <p:seq concurrent="1" prevAc="none" nextAc="seek">
              <p:cTn id="8" evtFilter="cancelBubble" nodeType="interactiveSeq" restart="whenNotActive" fill="hold">
                <p:stCondLst>
                  <p:cond delay="0" evt="onClick">
                    <p:tgtEl>
                      <p:spTgt spid="191"/>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191"/>
                                        </p:tgtEl>
                                      </p:cBhvr>
                                    </p:cmd>
                                  </p:childTnLst>
                                </p:cTn>
                              </p:par>
                            </p:childTnLst>
                          </p:cTn>
                        </p:par>
                      </p:childTnLst>
                    </p:cTn>
                  </p:par>
                </p:childTnLst>
              </p:cTn>
              <p:nextCondLst>
                <p:cond delay="0" evt="onClick">
                  <p:tgtEl>
                    <p:spTgt spid="191"/>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amp; Aufzählung">
    <p:spTree>
      <p:nvGrpSpPr>
        <p:cNvPr id="1" name=""/>
        <p:cNvGrpSpPr/>
        <p:nvPr/>
      </p:nvGrpSpPr>
      <p:grpSpPr>
        <a:xfrm>
          <a:off x="0" y="0"/>
          <a:ext cx="0" cy="0"/>
          <a:chOff x="0" y="0"/>
          <a:chExt cx="0" cy="0"/>
        </a:xfrm>
      </p:grpSpPr>
      <p:sp>
        <p:nvSpPr>
          <p:cNvPr id="202" name="Titeltext"/>
          <p:cNvSpPr txBox="1"/>
          <p:nvPr>
            <p:ph type="title"/>
          </p:nvPr>
        </p:nvSpPr>
        <p:spPr>
          <a:prstGeom prst="rect">
            <a:avLst/>
          </a:prstGeom>
        </p:spPr>
        <p:txBody>
          <a:bodyPr/>
          <a:lstStyle/>
          <a:p>
            <a:pPr/>
            <a:r>
              <a:t>Titeltext</a:t>
            </a:r>
          </a:p>
        </p:txBody>
      </p:sp>
      <p:sp>
        <p:nvSpPr>
          <p:cNvPr id="203" name="Textebene 1…"/>
          <p:cNvSpPr txBox="1"/>
          <p:nvPr>
            <p:ph type="body" idx="1"/>
          </p:nvPr>
        </p:nvSpPr>
        <p:spPr>
          <a:prstGeom prst="rect">
            <a:avLst/>
          </a:prstGeom>
        </p:spPr>
        <p:txBody>
          <a:bodyPr/>
          <a:lstStyle>
            <a:lvl1pPr>
              <a:defRPr>
                <a:latin typeface="Gill Sans"/>
                <a:ea typeface="Gill Sans"/>
                <a:cs typeface="Gill Sans"/>
                <a:sym typeface="Gill Sans"/>
              </a:defRPr>
            </a:lvl1pPr>
            <a:lvl2pPr>
              <a:defRPr>
                <a:latin typeface="Gill Sans"/>
                <a:ea typeface="Gill Sans"/>
                <a:cs typeface="Gill Sans"/>
                <a:sym typeface="Gill Sans"/>
              </a:defRPr>
            </a:lvl2pPr>
            <a:lvl3pPr>
              <a:defRPr>
                <a:latin typeface="Gill Sans"/>
                <a:ea typeface="Gill Sans"/>
                <a:cs typeface="Gill Sans"/>
                <a:sym typeface="Gill Sans"/>
              </a:defRPr>
            </a:lvl3pPr>
            <a:lvl4pPr>
              <a:defRPr>
                <a:latin typeface="Gill Sans"/>
                <a:ea typeface="Gill Sans"/>
                <a:cs typeface="Gill Sans"/>
                <a:sym typeface="Gill Sans"/>
              </a:defRPr>
            </a:lvl4pPr>
            <a:lvl5pPr>
              <a:defRPr>
                <a:latin typeface="Gill Sans"/>
                <a:ea typeface="Gill Sans"/>
                <a:cs typeface="Gill Sans"/>
                <a:sym typeface="Gill Sans"/>
              </a:defRPr>
            </a:lvl5pPr>
          </a:lstStyle>
          <a:p>
            <a:pPr/>
            <a:r>
              <a:t>Textebene 1</a:t>
            </a:r>
          </a:p>
          <a:p>
            <a:pPr lvl="1"/>
            <a:r>
              <a:t>Textebene 2</a:t>
            </a:r>
          </a:p>
          <a:p>
            <a:pPr lvl="2"/>
            <a:r>
              <a:t>Textebene 3</a:t>
            </a:r>
          </a:p>
          <a:p>
            <a:pPr lvl="3"/>
            <a:r>
              <a:t>Textebene 4</a:t>
            </a:r>
          </a:p>
          <a:p>
            <a:pPr lvl="4"/>
            <a:r>
              <a:t>Textebene 5</a:t>
            </a:r>
          </a:p>
        </p:txBody>
      </p:sp>
      <p:pic>
        <p:nvPicPr>
          <p:cNvPr id="204" name="Bild" descr="Bild"/>
          <p:cNvPicPr>
            <a:picLocks noChangeAspect="1"/>
          </p:cNvPicPr>
          <p:nvPr/>
        </p:nvPicPr>
        <p:blipFill>
          <a:blip r:embed="rId2">
            <a:extLst/>
          </a:blip>
          <a:stretch>
            <a:fillRect/>
          </a:stretch>
        </p:blipFill>
        <p:spPr>
          <a:xfrm>
            <a:off x="199305" y="8704402"/>
            <a:ext cx="921859" cy="921860"/>
          </a:xfrm>
          <a:prstGeom prst="rect">
            <a:avLst/>
          </a:prstGeom>
          <a:ln w="12700">
            <a:miter lim="400000"/>
          </a:ln>
        </p:spPr>
      </p:pic>
      <p:sp>
        <p:nvSpPr>
          <p:cNvPr id="205"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 Oben">
    <p:spTree>
      <p:nvGrpSpPr>
        <p:cNvPr id="1" name=""/>
        <p:cNvGrpSpPr/>
        <p:nvPr/>
      </p:nvGrpSpPr>
      <p:grpSpPr>
        <a:xfrm>
          <a:off x="0" y="0"/>
          <a:ext cx="0" cy="0"/>
          <a:chOff x="0" y="0"/>
          <a:chExt cx="0" cy="0"/>
        </a:xfrm>
      </p:grpSpPr>
      <p:sp>
        <p:nvSpPr>
          <p:cNvPr id="212" name="Titeltext"/>
          <p:cNvSpPr txBox="1"/>
          <p:nvPr>
            <p:ph type="title"/>
          </p:nvPr>
        </p:nvSpPr>
        <p:spPr>
          <a:prstGeom prst="rect">
            <a:avLst/>
          </a:prstGeom>
        </p:spPr>
        <p:txBody>
          <a:bodyPr/>
          <a:lstStyle/>
          <a:p>
            <a:pPr/>
            <a:r>
              <a:t>Titeltext</a:t>
            </a:r>
          </a:p>
        </p:txBody>
      </p:sp>
      <p:pic>
        <p:nvPicPr>
          <p:cNvPr id="213" name="Bild" descr="Bild"/>
          <p:cNvPicPr>
            <a:picLocks noChangeAspect="1"/>
          </p:cNvPicPr>
          <p:nvPr/>
        </p:nvPicPr>
        <p:blipFill>
          <a:blip r:embed="rId2">
            <a:extLst/>
          </a:blip>
          <a:stretch>
            <a:fillRect/>
          </a:stretch>
        </p:blipFill>
        <p:spPr>
          <a:xfrm>
            <a:off x="199305" y="8704402"/>
            <a:ext cx="921859" cy="921860"/>
          </a:xfrm>
          <a:prstGeom prst="rect">
            <a:avLst/>
          </a:prstGeom>
          <a:ln w="12700">
            <a:miter lim="400000"/>
          </a:ln>
        </p:spPr>
      </p:pic>
      <p:sp>
        <p:nvSpPr>
          <p:cNvPr id="214"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amp; Untertitel - F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1" name="Connect with me at facebook.com/ChristianA.Schwarz"/>
          <p:cNvSpPr txBox="1"/>
          <p:nvPr/>
        </p:nvSpPr>
        <p:spPr>
          <a:xfrm>
            <a:off x="4638496" y="8328986"/>
            <a:ext cx="7935288" cy="434052"/>
          </a:xfrm>
          <a:prstGeom prst="rect">
            <a:avLst/>
          </a:prstGeom>
          <a:ln w="12700">
            <a:miter lim="400000"/>
          </a:ln>
          <a:extLst>
            <a:ext uri="{C572A759-6A51-4108-AA02-DFA0A04FC94B}">
              <ma14:wrappingTextBoxFlag xmlns:ma14="http://schemas.microsoft.com/office/mac/drawingml/2011/main" val="1"/>
            </a:ext>
          </a:extLst>
        </p:spPr>
        <p:txBody>
          <a:bodyPr wrap="none" lIns="38704" tIns="38704" rIns="38704" bIns="38704" anchor="ctr">
            <a:spAutoFit/>
          </a:bodyPr>
          <a:lstStyle/>
          <a:p>
            <a:pPr algn="r" defTabSz="603794">
              <a:defRPr sz="2400">
                <a:solidFill>
                  <a:srgbClr val="535353"/>
                </a:solidFill>
                <a:latin typeface="Gill Sans Light"/>
                <a:ea typeface="Gill Sans Light"/>
                <a:cs typeface="Gill Sans Light"/>
                <a:sym typeface="Gill Sans Light"/>
              </a:defRPr>
            </a:pPr>
            <a:r>
              <a:t>Connect with me at </a:t>
            </a:r>
            <a:r>
              <a:rPr b="1">
                <a:latin typeface="Gill Sans"/>
                <a:ea typeface="Gill Sans"/>
                <a:cs typeface="Gill Sans"/>
                <a:sym typeface="Gill Sans"/>
              </a:rPr>
              <a:t>facebook.com/ChristianA.Schwarz</a:t>
            </a:r>
          </a:p>
        </p:txBody>
      </p:sp>
      <p:pic>
        <p:nvPicPr>
          <p:cNvPr id="222" name="background 3.jpeg" descr="background 3.jpeg"/>
          <p:cNvPicPr>
            <a:picLocks noChangeAspect="1"/>
          </p:cNvPicPr>
          <p:nvPr/>
        </p:nvPicPr>
        <p:blipFill>
          <a:blip r:embed="rId3">
            <a:extLst/>
          </a:blip>
          <a:stretch>
            <a:fillRect/>
          </a:stretch>
        </p:blipFill>
        <p:spPr>
          <a:xfrm>
            <a:off x="-53872" y="818363"/>
            <a:ext cx="13089542" cy="9257455"/>
          </a:xfrm>
          <a:prstGeom prst="rect">
            <a:avLst/>
          </a:prstGeom>
          <a:ln w="12700">
            <a:miter lim="400000"/>
          </a:ln>
        </p:spPr>
      </p:pic>
      <p:sp>
        <p:nvSpPr>
          <p:cNvPr id="223" name="Connect with me at facebook.com/ChristianA.Schwarz"/>
          <p:cNvSpPr txBox="1"/>
          <p:nvPr/>
        </p:nvSpPr>
        <p:spPr>
          <a:xfrm>
            <a:off x="4623014" y="8328986"/>
            <a:ext cx="7935288" cy="434052"/>
          </a:xfrm>
          <a:prstGeom prst="rect">
            <a:avLst/>
          </a:prstGeom>
          <a:ln w="12700">
            <a:miter lim="400000"/>
          </a:ln>
          <a:extLst>
            <a:ext uri="{C572A759-6A51-4108-AA02-DFA0A04FC94B}">
              <ma14:wrappingTextBoxFlag xmlns:ma14="http://schemas.microsoft.com/office/mac/drawingml/2011/main" val="1"/>
            </a:ext>
          </a:extLst>
        </p:spPr>
        <p:txBody>
          <a:bodyPr wrap="none" lIns="38704" tIns="38704" rIns="38704" bIns="38704" anchor="ctr">
            <a:spAutoFit/>
          </a:bodyPr>
          <a:lstStyle/>
          <a:p>
            <a:pPr algn="r" defTabSz="603794">
              <a:defRPr sz="2400">
                <a:solidFill>
                  <a:srgbClr val="535353"/>
                </a:solidFill>
                <a:latin typeface="Gill Sans Light"/>
                <a:ea typeface="Gill Sans Light"/>
                <a:cs typeface="Gill Sans Light"/>
                <a:sym typeface="Gill Sans Light"/>
              </a:defRPr>
            </a:pPr>
            <a:r>
              <a:t>Connect with me at </a:t>
            </a:r>
            <a:r>
              <a:rPr b="1">
                <a:latin typeface="Gill Sans"/>
                <a:ea typeface="Gill Sans"/>
                <a:cs typeface="Gill Sans"/>
                <a:sym typeface="Gill Sans"/>
              </a:rPr>
              <a:t>facebook.com/ChristianA.Schwarz</a:t>
            </a:r>
          </a:p>
        </p:txBody>
      </p:sp>
      <p:sp>
        <p:nvSpPr>
          <p:cNvPr id="224" name="Foliennummer"/>
          <p:cNvSpPr txBox="1"/>
          <p:nvPr>
            <p:ph type="sldNum" sz="quarter" idx="2"/>
          </p:nvPr>
        </p:nvSpPr>
        <p:spPr>
          <a:xfrm>
            <a:off x="6359615" y="8553752"/>
            <a:ext cx="277829" cy="290528"/>
          </a:xfrm>
          <a:prstGeom prst="rect">
            <a:avLst/>
          </a:prstGeom>
        </p:spPr>
        <p:txBody>
          <a:bodyPr lIns="30963" tIns="30963" rIns="30963" bIns="30963"/>
          <a:lstStyle>
            <a:lvl1pPr defTabSz="603794">
              <a:defRPr sz="1600">
                <a:solidFill>
                  <a:srgbClr val="535353"/>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Zitat">
    <p:spTree>
      <p:nvGrpSpPr>
        <p:cNvPr id="1" name=""/>
        <p:cNvGrpSpPr/>
        <p:nvPr/>
      </p:nvGrpSpPr>
      <p:grpSpPr>
        <a:xfrm>
          <a:off x="0" y="0"/>
          <a:ext cx="0" cy="0"/>
          <a:chOff x="0" y="0"/>
          <a:chExt cx="0" cy="0"/>
        </a:xfrm>
      </p:grpSpPr>
      <p:sp>
        <p:nvSpPr>
          <p:cNvPr id="231" name="Rechteck"/>
          <p:cNvSpPr/>
          <p:nvPr/>
        </p:nvSpPr>
        <p:spPr>
          <a:xfrm>
            <a:off x="-816769" y="-12403"/>
            <a:ext cx="16487528" cy="9900445"/>
          </a:xfrm>
          <a:prstGeom prst="rect">
            <a:avLst/>
          </a:prstGeom>
          <a:solidFill>
            <a:srgbClr val="FFFFFF"/>
          </a:solidFill>
          <a:ln w="25400">
            <a:solidFill>
              <a:srgbClr val="FFFFFF"/>
            </a:solidFill>
            <a:miter lim="400000"/>
          </a:ln>
        </p:spPr>
        <p:txBody>
          <a:bodyPr lIns="50800" tIns="50800" rIns="50800" bIns="50800" anchor="ctr"/>
          <a:lstStyle/>
          <a:p>
            <a:pPr>
              <a:defRPr sz="2400"/>
            </a:pPr>
          </a:p>
        </p:txBody>
      </p:sp>
      <p:pic>
        <p:nvPicPr>
          <p:cNvPr id="232" name="Bild" descr="Bild"/>
          <p:cNvPicPr>
            <a:picLocks noChangeAspect="1"/>
          </p:cNvPicPr>
          <p:nvPr/>
        </p:nvPicPr>
        <p:blipFill>
          <a:blip r:embed="rId2">
            <a:extLst/>
          </a:blip>
          <a:stretch>
            <a:fillRect/>
          </a:stretch>
        </p:blipFill>
        <p:spPr>
          <a:xfrm>
            <a:off x="199305" y="8704402"/>
            <a:ext cx="921859" cy="921860"/>
          </a:xfrm>
          <a:prstGeom prst="rect">
            <a:avLst/>
          </a:prstGeom>
          <a:ln w="12700">
            <a:miter lim="400000"/>
          </a:ln>
        </p:spPr>
      </p:pic>
      <p:sp>
        <p:nvSpPr>
          <p:cNvPr id="233"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 Mitte">
    <p:spTree>
      <p:nvGrpSpPr>
        <p:cNvPr id="1" name=""/>
        <p:cNvGrpSpPr/>
        <p:nvPr/>
      </p:nvGrpSpPr>
      <p:grpSpPr>
        <a:xfrm>
          <a:off x="0" y="0"/>
          <a:ext cx="0" cy="0"/>
          <a:chOff x="0" y="0"/>
          <a:chExt cx="0" cy="0"/>
        </a:xfrm>
      </p:grpSpPr>
      <p:sp>
        <p:nvSpPr>
          <p:cNvPr id="34" name="Titeltext"/>
          <p:cNvSpPr txBox="1"/>
          <p:nvPr>
            <p:ph type="title"/>
          </p:nvPr>
        </p:nvSpPr>
        <p:spPr>
          <a:xfrm>
            <a:off x="1270000" y="3225800"/>
            <a:ext cx="10464800" cy="3302000"/>
          </a:xfrm>
          <a:prstGeom prst="rect">
            <a:avLst/>
          </a:prstGeom>
        </p:spPr>
        <p:txBody>
          <a:bodyPr/>
          <a:lstStyle/>
          <a:p>
            <a:pPr/>
            <a:r>
              <a:t>Titeltext</a:t>
            </a:r>
          </a:p>
        </p:txBody>
      </p:sp>
      <p:pic>
        <p:nvPicPr>
          <p:cNvPr id="35" name="Three-color-logo-small.jpeg" descr="Three-color-logo-small.jpeg"/>
          <p:cNvPicPr>
            <a:picLocks noChangeAspect="1"/>
          </p:cNvPicPr>
          <p:nvPr/>
        </p:nvPicPr>
        <p:blipFill>
          <a:blip r:embed="rId2">
            <a:extLst/>
          </a:blip>
          <a:stretch>
            <a:fillRect/>
          </a:stretch>
        </p:blipFill>
        <p:spPr>
          <a:xfrm>
            <a:off x="6003180" y="322659"/>
            <a:ext cx="1130301" cy="1130301"/>
          </a:xfrm>
          <a:prstGeom prst="rect">
            <a:avLst/>
          </a:prstGeom>
          <a:ln w="12700">
            <a:miter lim="400000"/>
          </a:ln>
        </p:spPr>
      </p:pic>
      <p:pic>
        <p:nvPicPr>
          <p:cNvPr id="36" name="NCD_logo.jpeg" descr="NCD_logo.jpeg"/>
          <p:cNvPicPr>
            <a:picLocks noChangeAspect="1"/>
          </p:cNvPicPr>
          <p:nvPr/>
        </p:nvPicPr>
        <p:blipFill>
          <a:blip r:embed="rId3">
            <a:extLst/>
          </a:blip>
          <a:stretch>
            <a:fillRect/>
          </a:stretch>
        </p:blipFill>
        <p:spPr>
          <a:xfrm>
            <a:off x="5428045" y="216758"/>
            <a:ext cx="2464204" cy="2154898"/>
          </a:xfrm>
          <a:prstGeom prst="rect">
            <a:avLst/>
          </a:prstGeom>
          <a:ln w="12700">
            <a:miter lim="400000"/>
          </a:ln>
        </p:spPr>
      </p:pic>
      <p:sp>
        <p:nvSpPr>
          <p:cNvPr id="37"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 Vertikal">
    <p:spTree>
      <p:nvGrpSpPr>
        <p:cNvPr id="1" name=""/>
        <p:cNvGrpSpPr/>
        <p:nvPr/>
      </p:nvGrpSpPr>
      <p:grpSpPr>
        <a:xfrm>
          <a:off x="0" y="0"/>
          <a:ext cx="0" cy="0"/>
          <a:chOff x="0" y="0"/>
          <a:chExt cx="0" cy="0"/>
        </a:xfrm>
      </p:grpSpPr>
      <p:sp>
        <p:nvSpPr>
          <p:cNvPr id="44" name="Titeltext"/>
          <p:cNvSpPr txBox="1"/>
          <p:nvPr>
            <p:ph type="title"/>
          </p:nvPr>
        </p:nvSpPr>
        <p:spPr>
          <a:xfrm>
            <a:off x="952500" y="635000"/>
            <a:ext cx="5334000" cy="3987800"/>
          </a:xfrm>
          <a:prstGeom prst="rect">
            <a:avLst/>
          </a:prstGeom>
        </p:spPr>
        <p:txBody>
          <a:bodyPr anchor="b"/>
          <a:lstStyle>
            <a:lvl1pPr>
              <a:defRPr sz="6000"/>
            </a:lvl1pPr>
          </a:lstStyle>
          <a:p>
            <a:pPr/>
            <a:r>
              <a:t>Titeltext</a:t>
            </a:r>
          </a:p>
        </p:txBody>
      </p:sp>
      <p:sp>
        <p:nvSpPr>
          <p:cNvPr id="45" name="Textebene 1…"/>
          <p:cNvSpPr txBox="1"/>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atin typeface="Gill Sans Light"/>
                <a:ea typeface="Gill Sans Light"/>
                <a:cs typeface="Gill Sans Light"/>
                <a:sym typeface="Gill Sans Light"/>
              </a:defRPr>
            </a:lvl1pPr>
            <a:lvl2pPr marL="0" indent="228600" algn="ctr">
              <a:spcBef>
                <a:spcPts val="0"/>
              </a:spcBef>
              <a:buSzTx/>
              <a:buNone/>
              <a:defRPr sz="3200">
                <a:latin typeface="Gill Sans Light"/>
                <a:ea typeface="Gill Sans Light"/>
                <a:cs typeface="Gill Sans Light"/>
                <a:sym typeface="Gill Sans Light"/>
              </a:defRPr>
            </a:lvl2pPr>
            <a:lvl3pPr marL="0" indent="457200" algn="ctr">
              <a:spcBef>
                <a:spcPts val="0"/>
              </a:spcBef>
              <a:buSzTx/>
              <a:buNone/>
              <a:defRPr sz="3200">
                <a:latin typeface="Gill Sans Light"/>
                <a:ea typeface="Gill Sans Light"/>
                <a:cs typeface="Gill Sans Light"/>
                <a:sym typeface="Gill Sans Light"/>
              </a:defRPr>
            </a:lvl3pPr>
            <a:lvl4pPr marL="0" indent="685800" algn="ctr">
              <a:spcBef>
                <a:spcPts val="0"/>
              </a:spcBef>
              <a:buSzTx/>
              <a:buNone/>
              <a:defRPr sz="3200">
                <a:latin typeface="Gill Sans Light"/>
                <a:ea typeface="Gill Sans Light"/>
                <a:cs typeface="Gill Sans Light"/>
                <a:sym typeface="Gill Sans Light"/>
              </a:defRPr>
            </a:lvl4pPr>
            <a:lvl5pPr marL="0" indent="914400" algn="ctr">
              <a:spcBef>
                <a:spcPts val="0"/>
              </a:spcBef>
              <a:buSzTx/>
              <a:buNone/>
              <a:defRPr sz="3200">
                <a:latin typeface="Gill Sans Light"/>
                <a:ea typeface="Gill Sans Light"/>
                <a:cs typeface="Gill Sans Light"/>
                <a:sym typeface="Gill Sans Light"/>
              </a:defRPr>
            </a:lvl5pPr>
          </a:lstStyle>
          <a:p>
            <a:pPr/>
            <a:r>
              <a:t>Textebene 1</a:t>
            </a:r>
          </a:p>
          <a:p>
            <a:pPr lvl="1"/>
            <a:r>
              <a:t>Textebene 2</a:t>
            </a:r>
          </a:p>
          <a:p>
            <a:pPr lvl="2"/>
            <a:r>
              <a:t>Textebene 3</a:t>
            </a:r>
          </a:p>
          <a:p>
            <a:pPr lvl="3"/>
            <a:r>
              <a:t>Textebene 4</a:t>
            </a:r>
          </a:p>
          <a:p>
            <a:pPr lvl="4"/>
            <a:r>
              <a:t>Textebene 5</a:t>
            </a:r>
          </a:p>
        </p:txBody>
      </p:sp>
      <p:pic>
        <p:nvPicPr>
          <p:cNvPr id="46" name="Quadrat2a.jpg" descr="Quadrat2a.jpg"/>
          <p:cNvPicPr>
            <a:picLocks noChangeAspect="1"/>
          </p:cNvPicPr>
          <p:nvPr/>
        </p:nvPicPr>
        <p:blipFill>
          <a:blip r:embed="rId2">
            <a:extLst/>
          </a:blip>
          <a:stretch>
            <a:fillRect/>
          </a:stretch>
        </p:blipFill>
        <p:spPr>
          <a:xfrm>
            <a:off x="7351767" y="336212"/>
            <a:ext cx="5025040" cy="9227800"/>
          </a:xfrm>
          <a:prstGeom prst="rect">
            <a:avLst/>
          </a:prstGeom>
          <a:ln w="12700">
            <a:miter lim="400000"/>
          </a:ln>
        </p:spPr>
      </p:pic>
      <p:pic>
        <p:nvPicPr>
          <p:cNvPr id="47" name="Three-color-logo-small.jpeg" descr="Three-color-logo-small.jpeg"/>
          <p:cNvPicPr>
            <a:picLocks noChangeAspect="1"/>
          </p:cNvPicPr>
          <p:nvPr/>
        </p:nvPicPr>
        <p:blipFill>
          <a:blip r:embed="rId3">
            <a:extLst/>
          </a:blip>
          <a:stretch>
            <a:fillRect/>
          </a:stretch>
        </p:blipFill>
        <p:spPr>
          <a:xfrm>
            <a:off x="97680" y="8476059"/>
            <a:ext cx="1130301" cy="1130301"/>
          </a:xfrm>
          <a:prstGeom prst="rect">
            <a:avLst/>
          </a:prstGeom>
          <a:ln w="12700">
            <a:miter lim="400000"/>
          </a:ln>
        </p:spPr>
      </p:pic>
      <p:pic>
        <p:nvPicPr>
          <p:cNvPr id="48" name="NCD_logo.jpeg" descr="NCD_logo.jpeg"/>
          <p:cNvPicPr>
            <a:picLocks noChangeAspect="1"/>
          </p:cNvPicPr>
          <p:nvPr/>
        </p:nvPicPr>
        <p:blipFill>
          <a:blip r:embed="rId4">
            <a:extLst/>
          </a:blip>
          <a:stretch>
            <a:fillRect/>
          </a:stretch>
        </p:blipFill>
        <p:spPr>
          <a:xfrm>
            <a:off x="94045" y="8493055"/>
            <a:ext cx="1292540" cy="1130301"/>
          </a:xfrm>
          <a:prstGeom prst="rect">
            <a:avLst/>
          </a:prstGeom>
          <a:ln w="12700">
            <a:miter lim="400000"/>
          </a:ln>
        </p:spPr>
      </p:pic>
      <p:sp>
        <p:nvSpPr>
          <p:cNvPr id="49"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 Oben">
    <p:spTree>
      <p:nvGrpSpPr>
        <p:cNvPr id="1" name=""/>
        <p:cNvGrpSpPr/>
        <p:nvPr/>
      </p:nvGrpSpPr>
      <p:grpSpPr>
        <a:xfrm>
          <a:off x="0" y="0"/>
          <a:ext cx="0" cy="0"/>
          <a:chOff x="0" y="0"/>
          <a:chExt cx="0" cy="0"/>
        </a:xfrm>
      </p:grpSpPr>
      <p:sp>
        <p:nvSpPr>
          <p:cNvPr id="56" name="Titeltext"/>
          <p:cNvSpPr txBox="1"/>
          <p:nvPr>
            <p:ph type="title"/>
          </p:nvPr>
        </p:nvSpPr>
        <p:spPr>
          <a:prstGeom prst="rect">
            <a:avLst/>
          </a:prstGeom>
        </p:spPr>
        <p:txBody>
          <a:bodyPr/>
          <a:lstStyle/>
          <a:p>
            <a:pPr/>
            <a:r>
              <a:t>Titeltext</a:t>
            </a:r>
          </a:p>
        </p:txBody>
      </p:sp>
      <p:sp>
        <p:nvSpPr>
          <p:cNvPr id="57"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amp; Aufzählung">
    <p:spTree>
      <p:nvGrpSpPr>
        <p:cNvPr id="1" name=""/>
        <p:cNvGrpSpPr/>
        <p:nvPr/>
      </p:nvGrpSpPr>
      <p:grpSpPr>
        <a:xfrm>
          <a:off x="0" y="0"/>
          <a:ext cx="0" cy="0"/>
          <a:chOff x="0" y="0"/>
          <a:chExt cx="0" cy="0"/>
        </a:xfrm>
      </p:grpSpPr>
      <p:sp>
        <p:nvSpPr>
          <p:cNvPr id="64" name="Titeltext"/>
          <p:cNvSpPr txBox="1"/>
          <p:nvPr>
            <p:ph type="title"/>
          </p:nvPr>
        </p:nvSpPr>
        <p:spPr>
          <a:prstGeom prst="rect">
            <a:avLst/>
          </a:prstGeom>
        </p:spPr>
        <p:txBody>
          <a:bodyPr/>
          <a:lstStyle/>
          <a:p>
            <a:pPr/>
            <a:r>
              <a:t>Titeltext</a:t>
            </a:r>
          </a:p>
        </p:txBody>
      </p:sp>
      <p:sp>
        <p:nvSpPr>
          <p:cNvPr id="65" name="Textebene 1…"/>
          <p:cNvSpPr txBox="1"/>
          <p:nvPr>
            <p:ph type="body" idx="1"/>
          </p:nvPr>
        </p:nvSpPr>
        <p:spPr>
          <a:prstGeom prst="rect">
            <a:avLst/>
          </a:prstGeom>
        </p:spPr>
        <p:txBody>
          <a:bodyPr/>
          <a:lstStyle>
            <a:lvl1pPr>
              <a:defRPr>
                <a:latin typeface="Gill Sans"/>
                <a:ea typeface="Gill Sans"/>
                <a:cs typeface="Gill Sans"/>
                <a:sym typeface="Gill Sans"/>
              </a:defRPr>
            </a:lvl1pPr>
            <a:lvl2pPr>
              <a:defRPr>
                <a:latin typeface="Gill Sans"/>
                <a:ea typeface="Gill Sans"/>
                <a:cs typeface="Gill Sans"/>
                <a:sym typeface="Gill Sans"/>
              </a:defRPr>
            </a:lvl2pPr>
            <a:lvl3pPr>
              <a:defRPr>
                <a:latin typeface="Gill Sans"/>
                <a:ea typeface="Gill Sans"/>
                <a:cs typeface="Gill Sans"/>
                <a:sym typeface="Gill Sans"/>
              </a:defRPr>
            </a:lvl3pPr>
            <a:lvl4pPr>
              <a:defRPr>
                <a:latin typeface="Gill Sans"/>
                <a:ea typeface="Gill Sans"/>
                <a:cs typeface="Gill Sans"/>
                <a:sym typeface="Gill Sans"/>
              </a:defRPr>
            </a:lvl4pPr>
            <a:lvl5pPr>
              <a:defRPr>
                <a:latin typeface="Gill Sans"/>
                <a:ea typeface="Gill Sans"/>
                <a:cs typeface="Gill Sans"/>
                <a:sym typeface="Gill Sans"/>
              </a:defRPr>
            </a:lvl5pPr>
          </a:lstStyle>
          <a:p>
            <a:pPr/>
            <a:r>
              <a:t>Textebene 1</a:t>
            </a:r>
          </a:p>
          <a:p>
            <a:pPr lvl="1"/>
            <a:r>
              <a:t>Textebene 2</a:t>
            </a:r>
          </a:p>
          <a:p>
            <a:pPr lvl="2"/>
            <a:r>
              <a:t>Textebene 3</a:t>
            </a:r>
          </a:p>
          <a:p>
            <a:pPr lvl="3"/>
            <a:r>
              <a:t>Textebene 4</a:t>
            </a:r>
          </a:p>
          <a:p>
            <a:pPr lvl="4"/>
            <a:r>
              <a:t>Textebene 5</a:t>
            </a:r>
          </a:p>
        </p:txBody>
      </p:sp>
      <p:sp>
        <p:nvSpPr>
          <p:cNvPr id="66"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el, Aufzählung &amp; Foto">
    <p:spTree>
      <p:nvGrpSpPr>
        <p:cNvPr id="1" name=""/>
        <p:cNvGrpSpPr/>
        <p:nvPr/>
      </p:nvGrpSpPr>
      <p:grpSpPr>
        <a:xfrm>
          <a:off x="0" y="0"/>
          <a:ext cx="0" cy="0"/>
          <a:chOff x="0" y="0"/>
          <a:chExt cx="0" cy="0"/>
        </a:xfrm>
      </p:grpSpPr>
      <p:sp>
        <p:nvSpPr>
          <p:cNvPr id="73" name="Titeltext"/>
          <p:cNvSpPr txBox="1"/>
          <p:nvPr>
            <p:ph type="title"/>
          </p:nvPr>
        </p:nvSpPr>
        <p:spPr>
          <a:prstGeom prst="rect">
            <a:avLst/>
          </a:prstGeom>
        </p:spPr>
        <p:txBody>
          <a:bodyPr/>
          <a:lstStyle/>
          <a:p>
            <a:pPr/>
            <a:r>
              <a:t>Titeltext</a:t>
            </a:r>
          </a:p>
        </p:txBody>
      </p:sp>
      <p:sp>
        <p:nvSpPr>
          <p:cNvPr id="74" name="Textebene 1…"/>
          <p:cNvSpPr txBox="1"/>
          <p:nvPr>
            <p:ph type="body" sz="half" idx="1"/>
          </p:nvPr>
        </p:nvSpPr>
        <p:spPr>
          <a:xfrm>
            <a:off x="952500" y="2603500"/>
            <a:ext cx="5334000" cy="6286500"/>
          </a:xfrm>
          <a:prstGeom prst="rect">
            <a:avLst/>
          </a:prstGeom>
        </p:spPr>
        <p:txBody>
          <a:bodyPr/>
          <a:lstStyle>
            <a:lvl1pPr marL="342900" indent="-342900">
              <a:spcBef>
                <a:spcPts val="3200"/>
              </a:spcBef>
              <a:defRPr sz="2800">
                <a:latin typeface="Gill Sans Light"/>
                <a:ea typeface="Gill Sans Light"/>
                <a:cs typeface="Gill Sans Light"/>
                <a:sym typeface="Gill Sans Light"/>
              </a:defRPr>
            </a:lvl1pPr>
            <a:lvl2pPr marL="685800" indent="-342900">
              <a:spcBef>
                <a:spcPts val="3200"/>
              </a:spcBef>
              <a:defRPr sz="2800">
                <a:latin typeface="Gill Sans Light"/>
                <a:ea typeface="Gill Sans Light"/>
                <a:cs typeface="Gill Sans Light"/>
                <a:sym typeface="Gill Sans Light"/>
              </a:defRPr>
            </a:lvl2pPr>
            <a:lvl3pPr marL="1028700" indent="-342900">
              <a:spcBef>
                <a:spcPts val="3200"/>
              </a:spcBef>
              <a:defRPr sz="2800">
                <a:latin typeface="Gill Sans Light"/>
                <a:ea typeface="Gill Sans Light"/>
                <a:cs typeface="Gill Sans Light"/>
                <a:sym typeface="Gill Sans Light"/>
              </a:defRPr>
            </a:lvl3pPr>
            <a:lvl4pPr marL="1371600" indent="-342900">
              <a:spcBef>
                <a:spcPts val="3200"/>
              </a:spcBef>
              <a:defRPr sz="2800">
                <a:latin typeface="Gill Sans Light"/>
                <a:ea typeface="Gill Sans Light"/>
                <a:cs typeface="Gill Sans Light"/>
                <a:sym typeface="Gill Sans Light"/>
              </a:defRPr>
            </a:lvl4pPr>
            <a:lvl5pPr marL="1714500" indent="-342900">
              <a:spcBef>
                <a:spcPts val="3200"/>
              </a:spcBef>
              <a:defRPr sz="2800">
                <a:latin typeface="Gill Sans Light"/>
                <a:ea typeface="Gill Sans Light"/>
                <a:cs typeface="Gill Sans Light"/>
                <a:sym typeface="Gill Sans Light"/>
              </a:defRPr>
            </a:lvl5pPr>
          </a:lstStyle>
          <a:p>
            <a:pPr/>
            <a:r>
              <a:t>Textebene 1</a:t>
            </a:r>
          </a:p>
          <a:p>
            <a:pPr lvl="1"/>
            <a:r>
              <a:t>Textebene 2</a:t>
            </a:r>
          </a:p>
          <a:p>
            <a:pPr lvl="2"/>
            <a:r>
              <a:t>Textebene 3</a:t>
            </a:r>
          </a:p>
          <a:p>
            <a:pPr lvl="3"/>
            <a:r>
              <a:t>Textebene 4</a:t>
            </a:r>
          </a:p>
          <a:p>
            <a:pPr lvl="4"/>
            <a:r>
              <a:t>Textebene 5</a:t>
            </a:r>
          </a:p>
        </p:txBody>
      </p:sp>
      <p:pic>
        <p:nvPicPr>
          <p:cNvPr id="75" name="Quadrat3.jpg" descr="Quadrat3.jpg"/>
          <p:cNvPicPr>
            <a:picLocks noChangeAspect="1"/>
          </p:cNvPicPr>
          <p:nvPr/>
        </p:nvPicPr>
        <p:blipFill>
          <a:blip r:embed="rId2">
            <a:extLst/>
          </a:blip>
          <a:stretch>
            <a:fillRect/>
          </a:stretch>
        </p:blipFill>
        <p:spPr>
          <a:xfrm>
            <a:off x="5655859" y="2762001"/>
            <a:ext cx="6707426" cy="6726347"/>
          </a:xfrm>
          <a:prstGeom prst="rect">
            <a:avLst/>
          </a:prstGeom>
          <a:ln w="12700">
            <a:miter lim="400000"/>
          </a:ln>
        </p:spPr>
      </p:pic>
      <p:pic>
        <p:nvPicPr>
          <p:cNvPr id="76" name="Bild" descr="Bild"/>
          <p:cNvPicPr>
            <a:picLocks noChangeAspect="1"/>
          </p:cNvPicPr>
          <p:nvPr/>
        </p:nvPicPr>
        <p:blipFill>
          <a:blip r:embed="rId3">
            <a:extLst/>
          </a:blip>
          <a:stretch>
            <a:fillRect/>
          </a:stretch>
        </p:blipFill>
        <p:spPr>
          <a:xfrm>
            <a:off x="199305" y="8704402"/>
            <a:ext cx="921859" cy="921860"/>
          </a:xfrm>
          <a:prstGeom prst="rect">
            <a:avLst/>
          </a:prstGeom>
          <a:ln w="12700">
            <a:miter lim="400000"/>
          </a:ln>
        </p:spPr>
      </p:pic>
      <p:sp>
        <p:nvSpPr>
          <p:cNvPr id="77"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e">
    <p:spTree>
      <p:nvGrpSpPr>
        <p:cNvPr id="1" name=""/>
        <p:cNvGrpSpPr/>
        <p:nvPr/>
      </p:nvGrpSpPr>
      <p:grpSpPr>
        <a:xfrm>
          <a:off x="0" y="0"/>
          <a:ext cx="0" cy="0"/>
          <a:chOff x="0" y="0"/>
          <a:chExt cx="0" cy="0"/>
        </a:xfrm>
      </p:grpSpPr>
      <p:sp>
        <p:nvSpPr>
          <p:cNvPr id="84" name="Textebene 1…"/>
          <p:cNvSpPr txBox="1"/>
          <p:nvPr>
            <p:ph type="body" idx="1"/>
          </p:nvPr>
        </p:nvSpPr>
        <p:spPr>
          <a:xfrm>
            <a:off x="952500" y="1270000"/>
            <a:ext cx="11099800" cy="7213600"/>
          </a:xfrm>
          <a:prstGeom prst="rect">
            <a:avLst/>
          </a:prstGeom>
        </p:spPr>
        <p:txBody>
          <a:bodyPr/>
          <a:lstStyle>
            <a:lvl1pPr>
              <a:defRPr>
                <a:latin typeface="Gill Sans"/>
                <a:ea typeface="Gill Sans"/>
                <a:cs typeface="Gill Sans"/>
                <a:sym typeface="Gill Sans"/>
              </a:defRPr>
            </a:lvl1pPr>
            <a:lvl2pPr>
              <a:defRPr>
                <a:latin typeface="Gill Sans"/>
                <a:ea typeface="Gill Sans"/>
                <a:cs typeface="Gill Sans"/>
                <a:sym typeface="Gill Sans"/>
              </a:defRPr>
            </a:lvl2pPr>
            <a:lvl3pPr>
              <a:defRPr>
                <a:latin typeface="Gill Sans"/>
                <a:ea typeface="Gill Sans"/>
                <a:cs typeface="Gill Sans"/>
                <a:sym typeface="Gill Sans"/>
              </a:defRPr>
            </a:lvl3pPr>
            <a:lvl4pPr>
              <a:defRPr>
                <a:latin typeface="Gill Sans"/>
                <a:ea typeface="Gill Sans"/>
                <a:cs typeface="Gill Sans"/>
                <a:sym typeface="Gill Sans"/>
              </a:defRPr>
            </a:lvl4pPr>
            <a:lvl5pPr>
              <a:defRPr>
                <a:latin typeface="Gill Sans"/>
                <a:ea typeface="Gill Sans"/>
                <a:cs typeface="Gill Sans"/>
                <a:sym typeface="Gill Sans"/>
              </a:defRPr>
            </a:lvl5pPr>
          </a:lstStyle>
          <a:p>
            <a:pPr/>
            <a:r>
              <a:t>Textebene 1</a:t>
            </a:r>
          </a:p>
          <a:p>
            <a:pPr lvl="1"/>
            <a:r>
              <a:t>Textebene 2</a:t>
            </a:r>
          </a:p>
          <a:p>
            <a:pPr lvl="2"/>
            <a:r>
              <a:t>Textebene 3</a:t>
            </a:r>
          </a:p>
          <a:p>
            <a:pPr lvl="3"/>
            <a:r>
              <a:t>Textebene 4</a:t>
            </a:r>
          </a:p>
          <a:p>
            <a:pPr lvl="4"/>
            <a:r>
              <a:t>Textebene 5</a:t>
            </a:r>
          </a:p>
        </p:txBody>
      </p:sp>
      <p:sp>
        <p:nvSpPr>
          <p:cNvPr id="85"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 3 Stück">
    <p:spTree>
      <p:nvGrpSpPr>
        <p:cNvPr id="1" name=""/>
        <p:cNvGrpSpPr/>
        <p:nvPr/>
      </p:nvGrpSpPr>
      <p:grpSpPr>
        <a:xfrm>
          <a:off x="0" y="0"/>
          <a:ext cx="0" cy="0"/>
          <a:chOff x="0" y="0"/>
          <a:chExt cx="0" cy="0"/>
        </a:xfrm>
      </p:grpSpPr>
      <p:pic>
        <p:nvPicPr>
          <p:cNvPr id="92" name="Hoch-1.jpg" descr="Hoch-1.jpg"/>
          <p:cNvPicPr>
            <a:picLocks noChangeAspect="1"/>
          </p:cNvPicPr>
          <p:nvPr/>
        </p:nvPicPr>
        <p:blipFill>
          <a:blip r:embed="rId2">
            <a:extLst/>
          </a:blip>
          <a:stretch>
            <a:fillRect/>
          </a:stretch>
        </p:blipFill>
        <p:spPr>
          <a:xfrm>
            <a:off x="6466433" y="812006"/>
            <a:ext cx="5994401" cy="8204201"/>
          </a:xfrm>
          <a:prstGeom prst="rect">
            <a:avLst/>
          </a:prstGeom>
          <a:ln w="12700">
            <a:miter lim="400000"/>
          </a:ln>
        </p:spPr>
      </p:pic>
      <p:pic>
        <p:nvPicPr>
          <p:cNvPr id="93" name="Quer-3.jpg" descr="Quer-3.jpg"/>
          <p:cNvPicPr>
            <a:picLocks noChangeAspect="1"/>
          </p:cNvPicPr>
          <p:nvPr/>
        </p:nvPicPr>
        <p:blipFill>
          <a:blip r:embed="rId3">
            <a:extLst/>
          </a:blip>
          <a:stretch>
            <a:fillRect/>
          </a:stretch>
        </p:blipFill>
        <p:spPr>
          <a:xfrm>
            <a:off x="963860" y="812155"/>
            <a:ext cx="5054986" cy="4448957"/>
          </a:xfrm>
          <a:prstGeom prst="rect">
            <a:avLst/>
          </a:prstGeom>
          <a:ln w="12700">
            <a:miter lim="400000"/>
          </a:ln>
        </p:spPr>
      </p:pic>
      <p:pic>
        <p:nvPicPr>
          <p:cNvPr id="94" name="Quer-5.jpg" descr="Quer-5.jpg"/>
          <p:cNvPicPr>
            <a:picLocks noChangeAspect="1"/>
          </p:cNvPicPr>
          <p:nvPr/>
        </p:nvPicPr>
        <p:blipFill>
          <a:blip r:embed="rId4">
            <a:extLst/>
          </a:blip>
          <a:stretch>
            <a:fillRect/>
          </a:stretch>
        </p:blipFill>
        <p:spPr>
          <a:xfrm>
            <a:off x="933791" y="5538118"/>
            <a:ext cx="5054985" cy="3522092"/>
          </a:xfrm>
          <a:prstGeom prst="rect">
            <a:avLst/>
          </a:prstGeom>
          <a:ln w="12700">
            <a:miter lim="400000"/>
          </a:ln>
        </p:spPr>
      </p:pic>
      <p:sp>
        <p:nvSpPr>
          <p:cNvPr id="95" name="Folien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eltext"/>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Titeltext</a:t>
            </a:r>
          </a:p>
        </p:txBody>
      </p:sp>
      <p:pic>
        <p:nvPicPr>
          <p:cNvPr id="3" name="Bild" descr="Bild"/>
          <p:cNvPicPr>
            <a:picLocks noChangeAspect="1"/>
          </p:cNvPicPr>
          <p:nvPr/>
        </p:nvPicPr>
        <p:blipFill>
          <a:blip r:embed="rId2">
            <a:extLst/>
          </a:blip>
          <a:stretch>
            <a:fillRect/>
          </a:stretch>
        </p:blipFill>
        <p:spPr>
          <a:xfrm>
            <a:off x="199305" y="8704402"/>
            <a:ext cx="921859" cy="921860"/>
          </a:xfrm>
          <a:prstGeom prst="rect">
            <a:avLst/>
          </a:prstGeom>
          <a:ln w="12700">
            <a:miter lim="400000"/>
          </a:ln>
        </p:spPr>
      </p:pic>
      <p:sp>
        <p:nvSpPr>
          <p:cNvPr id="4" name="Textebene 1…"/>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Textebene 1</a:t>
            </a:r>
          </a:p>
          <a:p>
            <a:pPr lvl="1"/>
            <a:r>
              <a:t>Textebene 2</a:t>
            </a:r>
          </a:p>
          <a:p>
            <a:pPr lvl="2"/>
            <a:r>
              <a:t>Textebene 3</a:t>
            </a:r>
          </a:p>
          <a:p>
            <a:pPr lvl="3"/>
            <a:r>
              <a:t>Textebene 4</a:t>
            </a:r>
          </a:p>
          <a:p>
            <a:pPr lvl="4"/>
            <a:r>
              <a:t>Textebene 5</a:t>
            </a:r>
          </a:p>
        </p:txBody>
      </p:sp>
      <p:sp>
        <p:nvSpPr>
          <p:cNvPr id="5" name="Foliennumm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Lst>
  <p:transition xmlns:p14="http://schemas.microsoft.com/office/powerpoint/2010/main" spd="med" advClick="1"/>
  <p:txStyles>
    <p:titleStyle>
      <a:lvl1pPr marL="0" marR="0" indent="0" algn="ctr" defTabSz="584200" latinLnBrk="0">
        <a:lnSpc>
          <a:spcPct val="100000"/>
        </a:lnSpc>
        <a:spcBef>
          <a:spcPts val="0"/>
        </a:spcBef>
        <a:spcAft>
          <a:spcPts val="0"/>
        </a:spcAft>
        <a:buClrTx/>
        <a:buSzTx/>
        <a:buFontTx/>
        <a:buNone/>
        <a:tabLst/>
        <a:defRPr b="0" baseline="0" cap="none" i="0" spc="0" strike="noStrike" sz="8000" u="none">
          <a:solidFill>
            <a:srgbClr val="000000"/>
          </a:solidFill>
          <a:uFillTx/>
          <a:latin typeface="Gill Sans"/>
          <a:ea typeface="Gill Sans"/>
          <a:cs typeface="Gill San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8000" u="none">
          <a:solidFill>
            <a:srgbClr val="000000"/>
          </a:solidFill>
          <a:uFillTx/>
          <a:latin typeface="Gill Sans"/>
          <a:ea typeface="Gill Sans"/>
          <a:cs typeface="Gill San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8000" u="none">
          <a:solidFill>
            <a:srgbClr val="000000"/>
          </a:solidFill>
          <a:uFillTx/>
          <a:latin typeface="Gill Sans"/>
          <a:ea typeface="Gill Sans"/>
          <a:cs typeface="Gill San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8000" u="none">
          <a:solidFill>
            <a:srgbClr val="000000"/>
          </a:solidFill>
          <a:uFillTx/>
          <a:latin typeface="Gill Sans"/>
          <a:ea typeface="Gill Sans"/>
          <a:cs typeface="Gill San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8000" u="none">
          <a:solidFill>
            <a:srgbClr val="000000"/>
          </a:solidFill>
          <a:uFillTx/>
          <a:latin typeface="Gill Sans"/>
          <a:ea typeface="Gill Sans"/>
          <a:cs typeface="Gill San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8000" u="none">
          <a:solidFill>
            <a:srgbClr val="000000"/>
          </a:solidFill>
          <a:uFillTx/>
          <a:latin typeface="Gill Sans"/>
          <a:ea typeface="Gill Sans"/>
          <a:cs typeface="Gill San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8000" u="none">
          <a:solidFill>
            <a:srgbClr val="000000"/>
          </a:solidFill>
          <a:uFillTx/>
          <a:latin typeface="Gill Sans"/>
          <a:ea typeface="Gill Sans"/>
          <a:cs typeface="Gill San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8000" u="none">
          <a:solidFill>
            <a:srgbClr val="000000"/>
          </a:solidFill>
          <a:uFillTx/>
          <a:latin typeface="Gill Sans"/>
          <a:ea typeface="Gill Sans"/>
          <a:cs typeface="Gill San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8000" u="none">
          <a:solidFill>
            <a:srgbClr val="000000"/>
          </a:solidFill>
          <a:uFillTx/>
          <a:latin typeface="Gill Sans"/>
          <a:ea typeface="Gill Sans"/>
          <a:cs typeface="Gill Sans"/>
          <a:sym typeface="Gill Sans"/>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7.png"/><Relationship Id="rId3" Type="http://schemas.openxmlformats.org/officeDocument/2006/relationships/image" Target="../media/image8.png"/><Relationship Id="rId4" Type="http://schemas.openxmlformats.org/officeDocument/2006/relationships/hyperlink" Target="http://esp-training.org"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8.png"/><Relationship Id="rId5" Type="http://schemas.openxmlformats.org/officeDocument/2006/relationships/hyperlink" Target="http://esp-training.org"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hyperlink" Target="http://esp-training.org"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6.png"/><Relationship Id="rId3" Type="http://schemas.openxmlformats.org/officeDocument/2006/relationships/hyperlink" Target="http://esp-training.org"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39.png"/><Relationship Id="rId15" Type="http://schemas.openxmlformats.org/officeDocument/2006/relationships/image" Target="../media/image40.png"/><Relationship Id="rId16" Type="http://schemas.openxmlformats.org/officeDocument/2006/relationships/image" Target="../media/image41.png"/><Relationship Id="rId17" Type="http://schemas.openxmlformats.org/officeDocument/2006/relationships/image" Target="../media/image42.png"/><Relationship Id="rId18" Type="http://schemas.openxmlformats.org/officeDocument/2006/relationships/image" Target="../media/image43.png"/><Relationship Id="rId19" Type="http://schemas.openxmlformats.org/officeDocument/2006/relationships/image" Target="../media/image44.png"/><Relationship Id="rId20" Type="http://schemas.openxmlformats.org/officeDocument/2006/relationships/image" Target="../media/image45.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hyperlink" Target="http://esp-training.org" TargetMode="Externa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esp-training.org" TargetMode="Externa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esp-training.org" TargetMode="Externa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esp-training.org" TargetMode="Externa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8.png"/><Relationship Id="rId3" Type="http://schemas.openxmlformats.org/officeDocument/2006/relationships/hyperlink" Target="http://esp-training.org" TargetMode="Externa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jpeg"/><Relationship Id="rId3" Type="http://schemas.openxmlformats.org/officeDocument/2006/relationships/image" Target="../media/image49.png"/><Relationship Id="rId4" Type="http://schemas.openxmlformats.org/officeDocument/2006/relationships/hyperlink" Target="http://esp-training.org"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esp-training.org" TargetMode="Externa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8.png"/><Relationship Id="rId3" Type="http://schemas.openxmlformats.org/officeDocument/2006/relationships/hyperlink" Target="http://esp-training.org"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0.png"/><Relationship Id="rId3" Type="http://schemas.openxmlformats.org/officeDocument/2006/relationships/hyperlink" Target="http://esp-training.org" TargetMode="Externa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esp-training.org" TargetMode="External"/><Relationship Id="rId3" Type="http://schemas.openxmlformats.org/officeDocument/2006/relationships/image" Target="../media/image5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8.png"/><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png"/><Relationship Id="rId8" Type="http://schemas.openxmlformats.org/officeDocument/2006/relationships/image" Target="../media/image57.png"/><Relationship Id="rId9" Type="http://schemas.openxmlformats.org/officeDocument/2006/relationships/image" Target="../media/image58.png"/><Relationship Id="rId10" Type="http://schemas.openxmlformats.org/officeDocument/2006/relationships/image" Target="../media/image59.png"/><Relationship Id="rId11" Type="http://schemas.openxmlformats.org/officeDocument/2006/relationships/image" Target="../media/image60.png"/><Relationship Id="rId12" Type="http://schemas.openxmlformats.org/officeDocument/2006/relationships/image" Target="../media/image61.png"/><Relationship Id="rId13" Type="http://schemas.openxmlformats.org/officeDocument/2006/relationships/hyperlink" Target="http://esp-training.org" TargetMode="External"/><Relationship Id="rId14" Type="http://schemas.openxmlformats.org/officeDocument/2006/relationships/image" Target="../media/image62.png"/><Relationship Id="rId15" Type="http://schemas.openxmlformats.org/officeDocument/2006/relationships/image" Target="../media/image8.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esp-training.org" TargetMode="External"/><Relationship Id="rId3" Type="http://schemas.openxmlformats.org/officeDocument/2006/relationships/image" Target="../media/image63.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esp-training.org" TargetMode="External"/><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7.png"/><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7" Type="http://schemas.openxmlformats.org/officeDocument/2006/relationships/image" Target="../media/image72.png"/><Relationship Id="rId8" Type="http://schemas.openxmlformats.org/officeDocument/2006/relationships/image" Target="../media/image73.png"/><Relationship Id="rId9" Type="http://schemas.openxmlformats.org/officeDocument/2006/relationships/image" Target="../media/image74.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esp-training.org" TargetMode="External"/><Relationship Id="rId3" Type="http://schemas.openxmlformats.org/officeDocument/2006/relationships/image" Target="../media/image15.jpeg"/><Relationship Id="rId4" Type="http://schemas.openxmlformats.org/officeDocument/2006/relationships/image" Target="../media/image75.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esp-training.org" TargetMode="Externa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6.png"/><Relationship Id="rId3" Type="http://schemas.openxmlformats.org/officeDocument/2006/relationships/hyperlink" Target="http://esp-training.org"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jpeg"/><Relationship Id="rId3" Type="http://schemas.openxmlformats.org/officeDocument/2006/relationships/hyperlink" Target="http://esp-training.org" TargetMode="External"/></Relationships>

</file>

<file path=ppt/slides/_rels/slide3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esp-training.org" TargetMode="Externa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esp-training.org" TargetMode="External"/><Relationship Id="rId3" Type="http://schemas.openxmlformats.org/officeDocument/2006/relationships/image" Target="../media/image77.png"/><Relationship Id="rId4" Type="http://schemas.openxmlformats.org/officeDocument/2006/relationships/image" Target="../media/image78.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esp-training.org" TargetMode="External"/></Relationships>

</file>

<file path=ppt/slides/_rels/slide3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9.png"/><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image" Target="../media/image82.png"/><Relationship Id="rId6" Type="http://schemas.openxmlformats.org/officeDocument/2006/relationships/image" Target="../media/image83.png"/><Relationship Id="rId7" Type="http://schemas.openxmlformats.org/officeDocument/2006/relationships/image" Target="../media/image84.png"/><Relationship Id="rId8" Type="http://schemas.openxmlformats.org/officeDocument/2006/relationships/image" Target="../media/image85.png"/><Relationship Id="rId9" Type="http://schemas.openxmlformats.org/officeDocument/2006/relationships/image" Target="../media/image86.png"/><Relationship Id="rId10" Type="http://schemas.openxmlformats.org/officeDocument/2006/relationships/image" Target="../media/image87.png"/><Relationship Id="rId11" Type="http://schemas.openxmlformats.org/officeDocument/2006/relationships/image" Target="../media/image88.png"/><Relationship Id="rId12" Type="http://schemas.openxmlformats.org/officeDocument/2006/relationships/hyperlink" Target="http://esp-training.org" TargetMode="Externa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esp-training.org" TargetMode="External"/><Relationship Id="rId3" Type="http://schemas.openxmlformats.org/officeDocument/2006/relationships/image" Target="../media/image89.png"/><Relationship Id="rId4" Type="http://schemas.openxmlformats.org/officeDocument/2006/relationships/image" Target="../media/image90.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http://esp-training.org" TargetMode="External"/><Relationship Id="rId3" Type="http://schemas.openxmlformats.org/officeDocument/2006/relationships/image" Target="../media/image16.jpeg"/><Relationship Id="rId4" Type="http://schemas.openxmlformats.org/officeDocument/2006/relationships/image" Target="../media/image91.png"/><Relationship Id="rId5" Type="http://schemas.openxmlformats.org/officeDocument/2006/relationships/image" Target="../media/image92.png"/><Relationship Id="rId6" Type="http://schemas.openxmlformats.org/officeDocument/2006/relationships/image" Target="../media/image9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png"/><Relationship Id="rId3" Type="http://schemas.openxmlformats.org/officeDocument/2006/relationships/hyperlink" Target="http://esp-training.org"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esp-training.org"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jpeg"/><Relationship Id="rId3" Type="http://schemas.openxmlformats.org/officeDocument/2006/relationships/image" Target="../media/image8.png"/><Relationship Id="rId4" Type="http://schemas.openxmlformats.org/officeDocument/2006/relationships/hyperlink" Target="http://esp-training.org"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esp-training.org"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hyperlink" Target="http://esp-training.org"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esp-training.org"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What new perspectives does the biblical energy paradigm open up?"/>
          <p:cNvSpPr txBox="1"/>
          <p:nvPr>
            <p:ph type="ctrTitle"/>
          </p:nvPr>
        </p:nvSpPr>
        <p:spPr>
          <a:xfrm>
            <a:off x="1270000" y="2933700"/>
            <a:ext cx="10464800" cy="3302000"/>
          </a:xfrm>
          <a:prstGeom prst="rect">
            <a:avLst/>
          </a:prstGeom>
        </p:spPr>
        <p:txBody>
          <a:bodyPr/>
          <a:lstStyle>
            <a:lvl1pPr defTabSz="531622">
              <a:defRPr sz="7280"/>
            </a:lvl1pPr>
          </a:lstStyle>
          <a:p>
            <a:pPr/>
            <a:r>
              <a:t>What new perspectives does the biblical energy paradigm open up?</a:t>
            </a:r>
          </a:p>
        </p:txBody>
      </p:sp>
      <p:pic>
        <p:nvPicPr>
          <p:cNvPr id="243" name="Bild" descr="Bild"/>
          <p:cNvPicPr>
            <a:picLocks noChangeAspect="1"/>
          </p:cNvPicPr>
          <p:nvPr/>
        </p:nvPicPr>
        <p:blipFill>
          <a:blip r:embed="rId2">
            <a:extLst/>
          </a:blip>
          <a:stretch>
            <a:fillRect/>
          </a:stretch>
        </p:blipFill>
        <p:spPr>
          <a:xfrm>
            <a:off x="3840324" y="6533459"/>
            <a:ext cx="5044719" cy="242682"/>
          </a:xfrm>
          <a:prstGeom prst="rect">
            <a:avLst/>
          </a:prstGeom>
          <a:ln w="12700">
            <a:miter lim="400000"/>
          </a:ln>
        </p:spPr>
      </p:pic>
      <p:sp>
        <p:nvSpPr>
          <p:cNvPr id="244" name="An Introduction to ESP Training NCD Webinar, December 7, 2022 Start at 6:00PM CET"/>
          <p:cNvSpPr txBox="1"/>
          <p:nvPr/>
        </p:nvSpPr>
        <p:spPr>
          <a:xfrm>
            <a:off x="3329793" y="7073899"/>
            <a:ext cx="6345214" cy="218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Gill Sans"/>
                <a:ea typeface="Gill Sans"/>
                <a:cs typeface="Gill Sans"/>
                <a:sym typeface="Gill Sans"/>
              </a:defRPr>
            </a:pPr>
            <a:r>
              <a:t>An Introduction to ESP Training</a:t>
            </a:r>
            <a:br/>
            <a:r>
              <a:t>NCD Webinar, December 7, 2022</a:t>
            </a:r>
            <a:br/>
            <a:r>
              <a:t>Start at 6:00PM CET</a:t>
            </a:r>
            <a:b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Example…"/>
          <p:cNvSpPr txBox="1"/>
          <p:nvPr>
            <p:ph type="title"/>
          </p:nvPr>
        </p:nvSpPr>
        <p:spPr>
          <a:xfrm>
            <a:off x="952500" y="-495300"/>
            <a:ext cx="11359853" cy="3722837"/>
          </a:xfrm>
          <a:prstGeom prst="rect">
            <a:avLst/>
          </a:prstGeom>
        </p:spPr>
        <p:txBody>
          <a:bodyPr/>
          <a:lstStyle/>
          <a:p>
            <a:pPr>
              <a:defRPr i="1" sz="5200">
                <a:latin typeface="Minion Pro"/>
                <a:ea typeface="Minion Pro"/>
                <a:cs typeface="Minion Pro"/>
                <a:sym typeface="Minion Pro"/>
              </a:defRPr>
            </a:pPr>
            <a:r>
              <a:t>Example</a:t>
            </a:r>
          </a:p>
          <a:p>
            <a:pPr>
              <a:defRPr b="1">
                <a:latin typeface="Minion Pro"/>
                <a:ea typeface="Minion Pro"/>
                <a:cs typeface="Minion Pro"/>
                <a:sym typeface="Minion Pro"/>
              </a:defRPr>
            </a:pPr>
            <a:r>
              <a:t>Philippians 2:13</a:t>
            </a:r>
          </a:p>
        </p:txBody>
      </p:sp>
      <p:sp>
        <p:nvSpPr>
          <p:cNvPr id="292" name="For it is God who is the energizer (ἐνεργῶν | energón | KJV: who works) in you both to will and to energize (ἐνεργεῖν | energeín | KJV: to do) in order to fulfill his good pleasure."/>
          <p:cNvSpPr txBox="1"/>
          <p:nvPr>
            <p:ph type="body" idx="1"/>
          </p:nvPr>
        </p:nvSpPr>
        <p:spPr>
          <a:xfrm>
            <a:off x="2556817" y="2730500"/>
            <a:ext cx="8427294" cy="6704509"/>
          </a:xfrm>
          <a:prstGeom prst="rect">
            <a:avLst/>
          </a:prstGeom>
        </p:spPr>
        <p:txBody>
          <a:bodyPr/>
          <a:lstStyle/>
          <a:p>
            <a:pPr marL="0" indent="0">
              <a:buSzTx/>
              <a:buNone/>
              <a:defRPr sz="5200">
                <a:latin typeface="Minion Pro"/>
                <a:ea typeface="Minion Pro"/>
                <a:cs typeface="Minion Pro"/>
                <a:sym typeface="Minion Pro"/>
              </a:defRPr>
            </a:pPr>
            <a:r>
              <a:rPr i="1"/>
              <a:t>For it is God who is the energizer </a:t>
            </a:r>
            <a:r>
              <a:t>(ἐνεργῶν | energón | KJV: who works) </a:t>
            </a:r>
            <a:r>
              <a:rPr i="1"/>
              <a:t>in you both to will and to energize</a:t>
            </a:r>
            <a:r>
              <a:t> (ἐνεργεῖν | energeín | KJV: to do) </a:t>
            </a:r>
            <a:r>
              <a:rPr i="1"/>
              <a:t>in order to fulfill his good pleasure.</a:t>
            </a:r>
          </a:p>
        </p:txBody>
      </p:sp>
      <p:sp>
        <p:nvSpPr>
          <p:cNvPr id="293" name="Rechteck"/>
          <p:cNvSpPr/>
          <p:nvPr/>
        </p:nvSpPr>
        <p:spPr>
          <a:xfrm>
            <a:off x="2475283" y="4508587"/>
            <a:ext cx="2565426" cy="747558"/>
          </a:xfrm>
          <a:prstGeom prst="rect">
            <a:avLst/>
          </a:prstGeom>
          <a:blipFill>
            <a:blip r:embed="rId2">
              <a:alphaModFix amt="30000"/>
            </a:blip>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pic>
        <p:nvPicPr>
          <p:cNvPr id="294" name="1382519138.png" descr="1382519138.png"/>
          <p:cNvPicPr>
            <a:picLocks noChangeAspect="1"/>
          </p:cNvPicPr>
          <p:nvPr/>
        </p:nvPicPr>
        <p:blipFill>
          <a:blip r:embed="rId3">
            <a:alphaModFix amt="52000"/>
            <a:extLst/>
          </a:blip>
          <a:stretch>
            <a:fillRect/>
          </a:stretch>
        </p:blipFill>
        <p:spPr>
          <a:xfrm>
            <a:off x="2025104" y="3038527"/>
            <a:ext cx="4379681" cy="4265810"/>
          </a:xfrm>
          <a:prstGeom prst="rect">
            <a:avLst/>
          </a:prstGeom>
          <a:ln w="25400">
            <a:miter lim="400000"/>
          </a:ln>
          <a:effectLst>
            <a:outerShdw sx="100000" sy="100000" kx="0" ky="0" algn="b" rotWithShape="0" blurRad="254000" dist="127000" dir="5400000">
              <a:srgbClr val="000000">
                <a:alpha val="70000"/>
              </a:srgbClr>
            </a:outerShdw>
          </a:effectLst>
        </p:spPr>
      </p:pic>
      <p:sp>
        <p:nvSpPr>
          <p:cNvPr id="295"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4" invalidUrl="" action="" tgtFrame="" tooltip="" history="1" highlightClick="0" endSnd="0"/>
              </a:rPr>
              <a:t>esp-training.org</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294"/>
                                        </p:tgtEl>
                                        <p:attrNameLst>
                                          <p:attrName>style.visibility</p:attrName>
                                        </p:attrNameLst>
                                      </p:cBhvr>
                                      <p:to>
                                        <p:strVal val="visible"/>
                                      </p:to>
                                    </p:set>
                                    <p:anim calcmode="lin" valueType="num">
                                      <p:cBhvr>
                                        <p:cTn id="7" dur="1000" fill="hold"/>
                                        <p:tgtEl>
                                          <p:spTgt spid="294"/>
                                        </p:tgtEl>
                                        <p:attrNameLst>
                                          <p:attrName>ppt_w</p:attrName>
                                        </p:attrNameLst>
                                      </p:cBhvr>
                                      <p:tavLst>
                                        <p:tav tm="0">
                                          <p:val>
                                            <p:strVal val="4*#ppt_w"/>
                                          </p:val>
                                        </p:tav>
                                        <p:tav tm="100000">
                                          <p:val>
                                            <p:strVal val="#ppt_w"/>
                                          </p:val>
                                        </p:tav>
                                      </p:tavLst>
                                    </p:anim>
                                    <p:anim calcmode="lin" valueType="num">
                                      <p:cBhvr>
                                        <p:cTn id="8" dur="1000" fill="hold"/>
                                        <p:tgtEl>
                                          <p:spTgt spid="29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4"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Example 5…"/>
          <p:cNvSpPr txBox="1"/>
          <p:nvPr>
            <p:ph type="title"/>
          </p:nvPr>
        </p:nvSpPr>
        <p:spPr>
          <a:xfrm>
            <a:off x="952500" y="-495300"/>
            <a:ext cx="11359853" cy="3722837"/>
          </a:xfrm>
          <a:prstGeom prst="rect">
            <a:avLst/>
          </a:prstGeom>
        </p:spPr>
        <p:txBody>
          <a:bodyPr/>
          <a:lstStyle/>
          <a:p>
            <a:pPr>
              <a:defRPr i="1" sz="5200">
                <a:latin typeface="Minion Pro"/>
                <a:ea typeface="Minion Pro"/>
                <a:cs typeface="Minion Pro"/>
                <a:sym typeface="Minion Pro"/>
              </a:defRPr>
            </a:pPr>
            <a:r>
              <a:t>Example 5</a:t>
            </a:r>
          </a:p>
          <a:p>
            <a:pPr>
              <a:defRPr b="1">
                <a:latin typeface="Minion Pro"/>
                <a:ea typeface="Minion Pro"/>
                <a:cs typeface="Minion Pro"/>
                <a:sym typeface="Minion Pro"/>
              </a:defRPr>
            </a:pPr>
            <a:r>
              <a:t>Philippians 2:13</a:t>
            </a:r>
          </a:p>
        </p:txBody>
      </p:sp>
      <p:sp>
        <p:nvSpPr>
          <p:cNvPr id="298" name="For it is God who is the energizer (ἐνεργῶν | energón | KJV: who works) in you both to will and to energize (ἐνεργεῖν | energeín | KJV: to do) in order to fulfill his good pleasure."/>
          <p:cNvSpPr txBox="1"/>
          <p:nvPr>
            <p:ph type="body" idx="1"/>
          </p:nvPr>
        </p:nvSpPr>
        <p:spPr>
          <a:xfrm>
            <a:off x="2556817" y="2730500"/>
            <a:ext cx="8427294" cy="6704509"/>
          </a:xfrm>
          <a:prstGeom prst="rect">
            <a:avLst/>
          </a:prstGeom>
        </p:spPr>
        <p:txBody>
          <a:bodyPr/>
          <a:lstStyle/>
          <a:p>
            <a:pPr marL="0" indent="0">
              <a:buSzTx/>
              <a:buNone/>
              <a:defRPr sz="5200">
                <a:latin typeface="Minion Pro"/>
                <a:ea typeface="Minion Pro"/>
                <a:cs typeface="Minion Pro"/>
                <a:sym typeface="Minion Pro"/>
              </a:defRPr>
            </a:pPr>
            <a:r>
              <a:rPr i="1"/>
              <a:t>For it is God who is the energizer </a:t>
            </a:r>
            <a:r>
              <a:t>(ἐνεργῶν | energón | KJV: who works) </a:t>
            </a:r>
            <a:r>
              <a:rPr i="1"/>
              <a:t>in you both to will and to energize</a:t>
            </a:r>
            <a:r>
              <a:t> (ἐνεργεῖν | energeín | KJV: to do) </a:t>
            </a:r>
            <a:r>
              <a:rPr i="1"/>
              <a:t>in order to fulfill his good pleasure.</a:t>
            </a:r>
          </a:p>
        </p:txBody>
      </p:sp>
      <p:sp>
        <p:nvSpPr>
          <p:cNvPr id="299" name="Rechteck"/>
          <p:cNvSpPr/>
          <p:nvPr/>
        </p:nvSpPr>
        <p:spPr>
          <a:xfrm>
            <a:off x="5440840" y="6049136"/>
            <a:ext cx="2267095" cy="747558"/>
          </a:xfrm>
          <a:prstGeom prst="rect">
            <a:avLst/>
          </a:prstGeom>
          <a:blipFill>
            <a:blip r:embed="rId2">
              <a:alphaModFix amt="30000"/>
            </a:blip>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sp>
        <p:nvSpPr>
          <p:cNvPr id="300" name="Rechteck"/>
          <p:cNvSpPr/>
          <p:nvPr/>
        </p:nvSpPr>
        <p:spPr>
          <a:xfrm>
            <a:off x="2475283" y="4508587"/>
            <a:ext cx="2565426" cy="747558"/>
          </a:xfrm>
          <a:prstGeom prst="rect">
            <a:avLst/>
          </a:prstGeom>
          <a:blipFill>
            <a:blip r:embed="rId3">
              <a:alphaModFix amt="30000"/>
            </a:blip>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pic>
        <p:nvPicPr>
          <p:cNvPr id="301" name="1382519138.png" descr="1382519138.png"/>
          <p:cNvPicPr>
            <a:picLocks noChangeAspect="1"/>
          </p:cNvPicPr>
          <p:nvPr/>
        </p:nvPicPr>
        <p:blipFill>
          <a:blip r:embed="rId4">
            <a:alphaModFix amt="52000"/>
            <a:extLst/>
          </a:blip>
          <a:stretch>
            <a:fillRect/>
          </a:stretch>
        </p:blipFill>
        <p:spPr>
          <a:xfrm>
            <a:off x="4798092" y="4668942"/>
            <a:ext cx="4379681" cy="4265809"/>
          </a:xfrm>
          <a:prstGeom prst="rect">
            <a:avLst/>
          </a:prstGeom>
          <a:ln w="25400">
            <a:miter lim="400000"/>
          </a:ln>
          <a:effectLst>
            <a:outerShdw sx="100000" sy="100000" kx="0" ky="0" algn="b" rotWithShape="0" blurRad="254000" dist="127000" dir="5400000">
              <a:srgbClr val="000000">
                <a:alpha val="70000"/>
              </a:srgbClr>
            </a:outerShdw>
          </a:effectLst>
        </p:spPr>
      </p:pic>
      <p:sp>
        <p:nvSpPr>
          <p:cNvPr id="302"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5" invalidUrl="" action="" tgtFrame="" tooltip="" history="1" highlightClick="0" endSnd="0"/>
              </a:rPr>
              <a:t>esp-training.org</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301"/>
                                        </p:tgtEl>
                                        <p:attrNameLst>
                                          <p:attrName>style.visibility</p:attrName>
                                        </p:attrNameLst>
                                      </p:cBhvr>
                                      <p:to>
                                        <p:strVal val="visible"/>
                                      </p:to>
                                    </p:set>
                                    <p:anim calcmode="lin" valueType="num">
                                      <p:cBhvr>
                                        <p:cTn id="7" dur="1000" fill="hold"/>
                                        <p:tgtEl>
                                          <p:spTgt spid="301"/>
                                        </p:tgtEl>
                                        <p:attrNameLst>
                                          <p:attrName>ppt_w</p:attrName>
                                        </p:attrNameLst>
                                      </p:cBhvr>
                                      <p:tavLst>
                                        <p:tav tm="0">
                                          <p:val>
                                            <p:strVal val="4*#ppt_w"/>
                                          </p:val>
                                        </p:tav>
                                        <p:tav tm="100000">
                                          <p:val>
                                            <p:strVal val="#ppt_w"/>
                                          </p:val>
                                        </p:tav>
                                      </p:tavLst>
                                    </p:anim>
                                    <p:anim calcmode="lin" valueType="num">
                                      <p:cBhvr>
                                        <p:cTn id="8" dur="1000" fill="hold"/>
                                        <p:tgtEl>
                                          <p:spTgt spid="30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1"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4" name="Bild" descr="Bild"/>
          <p:cNvPicPr>
            <a:picLocks noChangeAspect="1"/>
          </p:cNvPicPr>
          <p:nvPr/>
        </p:nvPicPr>
        <p:blipFill>
          <a:blip r:embed="rId2">
            <a:extLst/>
          </a:blip>
          <a:srcRect l="1541" t="0" r="0" b="0"/>
          <a:stretch>
            <a:fillRect/>
          </a:stretch>
        </p:blipFill>
        <p:spPr>
          <a:xfrm>
            <a:off x="2498299" y="2812961"/>
            <a:ext cx="8109802" cy="4229278"/>
          </a:xfrm>
          <a:prstGeom prst="rect">
            <a:avLst/>
          </a:prstGeom>
          <a:ln w="12700">
            <a:miter lim="400000"/>
          </a:ln>
        </p:spPr>
      </p:pic>
      <p:pic>
        <p:nvPicPr>
          <p:cNvPr id="305" name="Bild" descr="Bild"/>
          <p:cNvPicPr>
            <a:picLocks noChangeAspect="1"/>
          </p:cNvPicPr>
          <p:nvPr/>
        </p:nvPicPr>
        <p:blipFill>
          <a:blip r:embed="rId3">
            <a:extLst/>
          </a:blip>
          <a:stretch>
            <a:fillRect/>
          </a:stretch>
        </p:blipFill>
        <p:spPr>
          <a:xfrm>
            <a:off x="4184751" y="3163468"/>
            <a:ext cx="4635298" cy="3426664"/>
          </a:xfrm>
          <a:prstGeom prst="rect">
            <a:avLst/>
          </a:prstGeom>
          <a:ln w="12700">
            <a:miter lim="400000"/>
          </a:ln>
        </p:spPr>
      </p:pic>
      <p:pic>
        <p:nvPicPr>
          <p:cNvPr id="306" name="Bild" descr="Bild"/>
          <p:cNvPicPr>
            <a:picLocks noChangeAspect="1"/>
          </p:cNvPicPr>
          <p:nvPr/>
        </p:nvPicPr>
        <p:blipFill>
          <a:blip r:embed="rId4">
            <a:extLst/>
          </a:blip>
          <a:stretch>
            <a:fillRect/>
          </a:stretch>
        </p:blipFill>
        <p:spPr>
          <a:xfrm>
            <a:off x="2763632" y="4425219"/>
            <a:ext cx="3396603" cy="877762"/>
          </a:xfrm>
          <a:prstGeom prst="rect">
            <a:avLst/>
          </a:prstGeom>
          <a:ln w="12700">
            <a:miter lim="400000"/>
          </a:ln>
        </p:spPr>
      </p:pic>
      <p:pic>
        <p:nvPicPr>
          <p:cNvPr id="307" name="Bild" descr="Bild"/>
          <p:cNvPicPr>
            <a:picLocks noChangeAspect="1"/>
          </p:cNvPicPr>
          <p:nvPr/>
        </p:nvPicPr>
        <p:blipFill>
          <a:blip r:embed="rId5">
            <a:extLst/>
          </a:blip>
          <a:stretch>
            <a:fillRect/>
          </a:stretch>
        </p:blipFill>
        <p:spPr>
          <a:xfrm>
            <a:off x="6819165" y="4382886"/>
            <a:ext cx="3396603" cy="877761"/>
          </a:xfrm>
          <a:prstGeom prst="rect">
            <a:avLst/>
          </a:prstGeom>
          <a:ln w="12700">
            <a:miter lim="400000"/>
          </a:ln>
        </p:spPr>
      </p:pic>
      <p:pic>
        <p:nvPicPr>
          <p:cNvPr id="308" name="Bild" descr="Bild"/>
          <p:cNvPicPr>
            <a:picLocks noChangeAspect="1"/>
          </p:cNvPicPr>
          <p:nvPr/>
        </p:nvPicPr>
        <p:blipFill>
          <a:blip r:embed="rId6">
            <a:extLst/>
          </a:blip>
          <a:stretch>
            <a:fillRect/>
          </a:stretch>
        </p:blipFill>
        <p:spPr>
          <a:xfrm>
            <a:off x="2441331" y="5356417"/>
            <a:ext cx="3660204" cy="2131099"/>
          </a:xfrm>
          <a:prstGeom prst="rect">
            <a:avLst/>
          </a:prstGeom>
          <a:ln w="12700">
            <a:miter lim="400000"/>
          </a:ln>
        </p:spPr>
      </p:pic>
      <p:pic>
        <p:nvPicPr>
          <p:cNvPr id="309" name="Bild" descr="Bild"/>
          <p:cNvPicPr>
            <a:picLocks noChangeAspect="1"/>
          </p:cNvPicPr>
          <p:nvPr/>
        </p:nvPicPr>
        <p:blipFill>
          <a:blip r:embed="rId7">
            <a:extLst/>
          </a:blip>
          <a:stretch>
            <a:fillRect/>
          </a:stretch>
        </p:blipFill>
        <p:spPr>
          <a:xfrm>
            <a:off x="7046310" y="5329489"/>
            <a:ext cx="3551912" cy="2121205"/>
          </a:xfrm>
          <a:prstGeom prst="rect">
            <a:avLst/>
          </a:prstGeom>
          <a:ln w="12700">
            <a:miter lim="400000"/>
          </a:ln>
        </p:spPr>
      </p:pic>
      <p:sp>
        <p:nvSpPr>
          <p:cNvPr id="310"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8" invalidUrl="" action="" tgtFrame="" tooltip="" history="1" highlightClick="0" endSnd="0"/>
              </a:rPr>
              <a:t>esp-training.org</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05"/>
                                        </p:tgtEl>
                                        <p:attrNameLst>
                                          <p:attrName>style.visibility</p:attrName>
                                        </p:attrNameLst>
                                      </p:cBhvr>
                                      <p:to>
                                        <p:strVal val="visible"/>
                                      </p:to>
                                    </p:set>
                                    <p:animEffect filter="dissolve" transition="in">
                                      <p:cBhvr>
                                        <p:cTn id="7" dur="1500"/>
                                        <p:tgtEl>
                                          <p:spTgt spid="30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2" presetID="23" grpId="2" fill="hold">
                                  <p:stCondLst>
                                    <p:cond delay="0"/>
                                  </p:stCondLst>
                                  <p:iterate type="el" backwards="0">
                                    <p:tmAbs val="0"/>
                                  </p:iterate>
                                  <p:childTnLst>
                                    <p:set>
                                      <p:cBhvr>
                                        <p:cTn id="11" fill="hold"/>
                                        <p:tgtEl>
                                          <p:spTgt spid="306"/>
                                        </p:tgtEl>
                                        <p:attrNameLst>
                                          <p:attrName>style.visibility</p:attrName>
                                        </p:attrNameLst>
                                      </p:cBhvr>
                                      <p:to>
                                        <p:strVal val="visible"/>
                                      </p:to>
                                    </p:set>
                                    <p:anim calcmode="lin" valueType="num">
                                      <p:cBhvr>
                                        <p:cTn id="12" dur="1000" fill="hold"/>
                                        <p:tgtEl>
                                          <p:spTgt spid="306"/>
                                        </p:tgtEl>
                                        <p:attrNameLst>
                                          <p:attrName>ppt_w</p:attrName>
                                        </p:attrNameLst>
                                      </p:cBhvr>
                                      <p:tavLst>
                                        <p:tav tm="0">
                                          <p:val>
                                            <p:strVal val="4*#ppt_w"/>
                                          </p:val>
                                        </p:tav>
                                        <p:tav tm="100000">
                                          <p:val>
                                            <p:strVal val="#ppt_w"/>
                                          </p:val>
                                        </p:tav>
                                      </p:tavLst>
                                    </p:anim>
                                    <p:anim calcmode="lin" valueType="num">
                                      <p:cBhvr>
                                        <p:cTn id="13" dur="1000" fill="hold"/>
                                        <p:tgtEl>
                                          <p:spTgt spid="306"/>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32" presetID="23" grpId="3" fill="hold">
                                  <p:stCondLst>
                                    <p:cond delay="0"/>
                                  </p:stCondLst>
                                  <p:iterate type="el" backwards="0">
                                    <p:tmAbs val="0"/>
                                  </p:iterate>
                                  <p:childTnLst>
                                    <p:set>
                                      <p:cBhvr>
                                        <p:cTn id="17" fill="hold"/>
                                        <p:tgtEl>
                                          <p:spTgt spid="307"/>
                                        </p:tgtEl>
                                        <p:attrNameLst>
                                          <p:attrName>style.visibility</p:attrName>
                                        </p:attrNameLst>
                                      </p:cBhvr>
                                      <p:to>
                                        <p:strVal val="visible"/>
                                      </p:to>
                                    </p:set>
                                    <p:anim calcmode="lin" valueType="num">
                                      <p:cBhvr>
                                        <p:cTn id="18" dur="1000" fill="hold"/>
                                        <p:tgtEl>
                                          <p:spTgt spid="307"/>
                                        </p:tgtEl>
                                        <p:attrNameLst>
                                          <p:attrName>ppt_w</p:attrName>
                                        </p:attrNameLst>
                                      </p:cBhvr>
                                      <p:tavLst>
                                        <p:tav tm="0">
                                          <p:val>
                                            <p:strVal val="4*#ppt_w"/>
                                          </p:val>
                                        </p:tav>
                                        <p:tav tm="100000">
                                          <p:val>
                                            <p:strVal val="#ppt_w"/>
                                          </p:val>
                                        </p:tav>
                                      </p:tavLst>
                                    </p:anim>
                                    <p:anim calcmode="lin" valueType="num">
                                      <p:cBhvr>
                                        <p:cTn id="19" dur="1000" fill="hold"/>
                                        <p:tgtEl>
                                          <p:spTgt spid="307"/>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32" presetID="23" grpId="4" fill="hold">
                                  <p:stCondLst>
                                    <p:cond delay="0"/>
                                  </p:stCondLst>
                                  <p:iterate type="el" backwards="0">
                                    <p:tmAbs val="0"/>
                                  </p:iterate>
                                  <p:childTnLst>
                                    <p:set>
                                      <p:cBhvr>
                                        <p:cTn id="23" fill="hold"/>
                                        <p:tgtEl>
                                          <p:spTgt spid="308"/>
                                        </p:tgtEl>
                                        <p:attrNameLst>
                                          <p:attrName>style.visibility</p:attrName>
                                        </p:attrNameLst>
                                      </p:cBhvr>
                                      <p:to>
                                        <p:strVal val="visible"/>
                                      </p:to>
                                    </p:set>
                                    <p:anim calcmode="lin" valueType="num">
                                      <p:cBhvr>
                                        <p:cTn id="24" dur="1000" fill="hold"/>
                                        <p:tgtEl>
                                          <p:spTgt spid="308"/>
                                        </p:tgtEl>
                                        <p:attrNameLst>
                                          <p:attrName>ppt_w</p:attrName>
                                        </p:attrNameLst>
                                      </p:cBhvr>
                                      <p:tavLst>
                                        <p:tav tm="0">
                                          <p:val>
                                            <p:strVal val="4*#ppt_w"/>
                                          </p:val>
                                        </p:tav>
                                        <p:tav tm="100000">
                                          <p:val>
                                            <p:strVal val="#ppt_w"/>
                                          </p:val>
                                        </p:tav>
                                      </p:tavLst>
                                    </p:anim>
                                    <p:anim calcmode="lin" valueType="num">
                                      <p:cBhvr>
                                        <p:cTn id="25" dur="1000" fill="hold"/>
                                        <p:tgtEl>
                                          <p:spTgt spid="308"/>
                                        </p:tgtEl>
                                        <p:attrNameLst>
                                          <p:attrName>ppt_h</p:attrName>
                                        </p:attrNameLst>
                                      </p:cBhvr>
                                      <p:tavLst>
                                        <p:tav tm="0">
                                          <p:val>
                                            <p:strVal val="4*#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32" presetID="23" grpId="5" fill="hold">
                                  <p:stCondLst>
                                    <p:cond delay="0"/>
                                  </p:stCondLst>
                                  <p:iterate type="el" backwards="0">
                                    <p:tmAbs val="0"/>
                                  </p:iterate>
                                  <p:childTnLst>
                                    <p:set>
                                      <p:cBhvr>
                                        <p:cTn id="29" fill="hold"/>
                                        <p:tgtEl>
                                          <p:spTgt spid="309"/>
                                        </p:tgtEl>
                                        <p:attrNameLst>
                                          <p:attrName>style.visibility</p:attrName>
                                        </p:attrNameLst>
                                      </p:cBhvr>
                                      <p:to>
                                        <p:strVal val="visible"/>
                                      </p:to>
                                    </p:set>
                                    <p:anim calcmode="lin" valueType="num">
                                      <p:cBhvr>
                                        <p:cTn id="30" dur="1000" fill="hold"/>
                                        <p:tgtEl>
                                          <p:spTgt spid="309"/>
                                        </p:tgtEl>
                                        <p:attrNameLst>
                                          <p:attrName>ppt_w</p:attrName>
                                        </p:attrNameLst>
                                      </p:cBhvr>
                                      <p:tavLst>
                                        <p:tav tm="0">
                                          <p:val>
                                            <p:strVal val="4*#ppt_w"/>
                                          </p:val>
                                        </p:tav>
                                        <p:tav tm="100000">
                                          <p:val>
                                            <p:strVal val="#ppt_w"/>
                                          </p:val>
                                        </p:tav>
                                      </p:tavLst>
                                    </p:anim>
                                    <p:anim calcmode="lin" valueType="num">
                                      <p:cBhvr>
                                        <p:cTn id="31" dur="1000" fill="hold"/>
                                        <p:tgtEl>
                                          <p:spTgt spid="30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6" grpId="2"/>
      <p:bldP build="whole" bldLvl="1" animBg="1" rev="0" advAuto="0" spid="305" grpId="1"/>
      <p:bldP build="whole" bldLvl="1" animBg="1" rev="0" advAuto="0" spid="307" grpId="3"/>
      <p:bldP build="whole" bldLvl="1" animBg="1" rev="0" advAuto="0" spid="308" grpId="4"/>
      <p:bldP build="whole" bldLvl="1" animBg="1" rev="0" advAuto="0" spid="309" grpId="5"/>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Abgerundetes Rechteck"/>
          <p:cNvSpPr/>
          <p:nvPr/>
        </p:nvSpPr>
        <p:spPr>
          <a:xfrm>
            <a:off x="307692" y="6805425"/>
            <a:ext cx="12389416" cy="1883101"/>
          </a:xfrm>
          <a:prstGeom prst="roundRect">
            <a:avLst>
              <a:gd name="adj" fmla="val 10116"/>
            </a:avLst>
          </a:prstGeom>
          <a:blipFill>
            <a:blip r:embed="rId2">
              <a:alphaModFix amt="56000"/>
            </a:blip>
          </a:blipFill>
          <a:ln w="12700">
            <a:miter lim="400000"/>
          </a:ln>
          <a:effectLst>
            <a:outerShdw sx="100000" sy="100000" kx="0" ky="0" algn="b" rotWithShape="0" blurRad="38100" dist="25400" dir="5400000">
              <a:srgbClr val="000000">
                <a:alpha val="0"/>
              </a:srgbClr>
            </a:outerShdw>
          </a:effectLst>
        </p:spPr>
        <p:txBody>
          <a:bodyPr lIns="50800" tIns="50800" rIns="50800" bIns="50800" anchor="ctr"/>
          <a:lstStyle/>
          <a:p>
            <a:pPr>
              <a:defRPr sz="2400">
                <a:solidFill>
                  <a:srgbClr val="90E5FF"/>
                </a:solidFill>
              </a:defRPr>
            </a:pPr>
          </a:p>
        </p:txBody>
      </p:sp>
      <p:sp>
        <p:nvSpPr>
          <p:cNvPr id="313" name="Intrinsic motivation results from  a synchronization of the Cognitive System  with the Energy System"/>
          <p:cNvSpPr txBox="1"/>
          <p:nvPr/>
        </p:nvSpPr>
        <p:spPr>
          <a:xfrm>
            <a:off x="-12110" y="-137128"/>
            <a:ext cx="13029020" cy="49092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defRPr i="1" sz="4800">
                <a:latin typeface="Gill Sans"/>
                <a:ea typeface="Gill Sans"/>
                <a:cs typeface="Gill Sans"/>
                <a:sym typeface="Gill Sans"/>
              </a:defRPr>
            </a:pPr>
            <a:r>
              <a:t>Intrinsic motivation results from </a:t>
            </a:r>
            <a:br/>
            <a:r>
              <a:t>a synchronization of the Cognitive System </a:t>
            </a:r>
            <a:br/>
            <a:r>
              <a:t>with the Energy System</a:t>
            </a:r>
          </a:p>
        </p:txBody>
      </p:sp>
      <p:sp>
        <p:nvSpPr>
          <p:cNvPr id="314"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3" invalidUrl="" action="" tgtFrame="" tooltip="" history="1" highlightClick="0" endSnd="0"/>
              </a:rPr>
              <a:t>esp-training.org</a:t>
            </a:r>
          </a:p>
        </p:txBody>
      </p:sp>
      <p:sp>
        <p:nvSpPr>
          <p:cNvPr id="315" name="1. Energy System surrenders to the Cognitive System…"/>
          <p:cNvSpPr txBox="1"/>
          <p:nvPr/>
        </p:nvSpPr>
        <p:spPr>
          <a:xfrm>
            <a:off x="-12110" y="4469625"/>
            <a:ext cx="13029020" cy="49092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spcBef>
                <a:spcPts val="1600"/>
              </a:spcBef>
              <a:defRPr sz="4300">
                <a:latin typeface="Gill Sans"/>
                <a:ea typeface="Gill Sans"/>
                <a:cs typeface="Gill Sans"/>
                <a:sym typeface="Gill Sans"/>
              </a:defRPr>
            </a:pPr>
            <a:r>
              <a:t>1. Energy System surrenders to the Cognitive System</a:t>
            </a:r>
          </a:p>
          <a:p>
            <a:pPr>
              <a:spcBef>
                <a:spcPts val="1600"/>
              </a:spcBef>
              <a:defRPr sz="4300">
                <a:latin typeface="Gill Sans"/>
                <a:ea typeface="Gill Sans"/>
                <a:cs typeface="Gill Sans"/>
                <a:sym typeface="Gill Sans"/>
              </a:defRPr>
            </a:pPr>
            <a:r>
              <a:t>2. Cognitive System surrenders to the Energy System</a:t>
            </a:r>
          </a:p>
          <a:p>
            <a:pPr>
              <a:spcBef>
                <a:spcPts val="1600"/>
              </a:spcBef>
              <a:defRPr sz="4300">
                <a:latin typeface="Gill Sans"/>
                <a:ea typeface="Gill Sans"/>
                <a:cs typeface="Gill Sans"/>
                <a:sym typeface="Gill Sans"/>
              </a:defRPr>
            </a:pPr>
            <a:r>
              <a:t>3. Energy System supplies raw material </a:t>
            </a:r>
            <a:br/>
            <a:r>
              <a:t>that the Cognitive System uses to direct this energy </a:t>
            </a:r>
            <a:br/>
            <a:r>
              <a:t>most constructively</a:t>
            </a:r>
          </a:p>
        </p:txBody>
      </p:sp>
      <p:sp>
        <p:nvSpPr>
          <p:cNvPr id="316" name="Synchronization"/>
          <p:cNvSpPr txBox="1"/>
          <p:nvPr/>
        </p:nvSpPr>
        <p:spPr>
          <a:xfrm>
            <a:off x="3780482" y="180757"/>
            <a:ext cx="5443836"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Gill Sans SemiBold"/>
                <a:ea typeface="Gill Sans SemiBold"/>
                <a:cs typeface="Gill Sans SemiBold"/>
                <a:sym typeface="Gill Sans SemiBold"/>
              </a:defRPr>
            </a:lvl1pPr>
          </a:lstStyle>
          <a:p>
            <a:pPr/>
            <a:r>
              <a:t>Synchronization</a:t>
            </a:r>
          </a:p>
        </p:txBody>
      </p:sp>
      <p:sp>
        <p:nvSpPr>
          <p:cNvPr id="317" name="3 possibilities"/>
          <p:cNvSpPr txBox="1"/>
          <p:nvPr/>
        </p:nvSpPr>
        <p:spPr>
          <a:xfrm>
            <a:off x="4230687" y="3889566"/>
            <a:ext cx="4543426"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Gill Sans SemiBold"/>
                <a:ea typeface="Gill Sans SemiBold"/>
                <a:cs typeface="Gill Sans SemiBold"/>
                <a:sym typeface="Gill Sans SemiBold"/>
              </a:defRPr>
            </a:lvl1pPr>
          </a:lstStyle>
          <a:p>
            <a:pPr/>
            <a:r>
              <a:t>3 possibilities</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317"/>
                                        </p:tgtEl>
                                        <p:attrNameLst>
                                          <p:attrName>style.visibility</p:attrName>
                                        </p:attrNameLst>
                                      </p:cBhvr>
                                      <p:to>
                                        <p:strVal val="visible"/>
                                      </p:to>
                                    </p:set>
                                    <p:anim calcmode="lin" valueType="num">
                                      <p:cBhvr>
                                        <p:cTn id="7" dur="1000" fill="hold"/>
                                        <p:tgtEl>
                                          <p:spTgt spid="317"/>
                                        </p:tgtEl>
                                        <p:attrNameLst>
                                          <p:attrName>ppt_w</p:attrName>
                                        </p:attrNameLst>
                                      </p:cBhvr>
                                      <p:tavLst>
                                        <p:tav tm="0">
                                          <p:val>
                                            <p:strVal val="4*#ppt_w"/>
                                          </p:val>
                                        </p:tav>
                                        <p:tav tm="100000">
                                          <p:val>
                                            <p:strVal val="#ppt_w"/>
                                          </p:val>
                                        </p:tav>
                                      </p:tavLst>
                                    </p:anim>
                                    <p:anim calcmode="lin" valueType="num">
                                      <p:cBhvr>
                                        <p:cTn id="8" dur="1000" fill="hold"/>
                                        <p:tgtEl>
                                          <p:spTgt spid="317"/>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ID="9" grpId="2" fill="hold">
                                  <p:stCondLst>
                                    <p:cond delay="0"/>
                                  </p:stCondLst>
                                  <p:iterate type="el" backwards="0">
                                    <p:tmAbs val="0"/>
                                  </p:iterate>
                                  <p:childTnLst>
                                    <p:set>
                                      <p:cBhvr>
                                        <p:cTn id="12" fill="hold"/>
                                        <p:tgtEl>
                                          <p:spTgt spid="315">
                                            <p:bg/>
                                          </p:spTgt>
                                        </p:tgtEl>
                                        <p:attrNameLst>
                                          <p:attrName>style.visibility</p:attrName>
                                        </p:attrNameLst>
                                      </p:cBhvr>
                                      <p:to>
                                        <p:strVal val="visible"/>
                                      </p:to>
                                    </p:set>
                                    <p:animEffect filter="dissolve" transition="in">
                                      <p:cBhvr>
                                        <p:cTn id="13" dur="500"/>
                                        <p:tgtEl>
                                          <p:spTgt spid="315">
                                            <p:bg/>
                                          </p:spTgt>
                                        </p:tgtEl>
                                      </p:cBhvr>
                                    </p:animEffect>
                                  </p:childTnLst>
                                </p:cTn>
                              </p:par>
                              <p:par>
                                <p:cTn id="14" presetClass="entr" nodeType="withEffect" presetSubtype="0" presetID="9" grpId="2" fill="hold">
                                  <p:stCondLst>
                                    <p:cond delay="0"/>
                                  </p:stCondLst>
                                  <p:iterate type="el" backwards="0">
                                    <p:tmAbs val="0"/>
                                  </p:iterate>
                                  <p:childTnLst>
                                    <p:set>
                                      <p:cBhvr>
                                        <p:cTn id="15" fill="hold"/>
                                        <p:tgtEl>
                                          <p:spTgt spid="315">
                                            <p:txEl>
                                              <p:pRg st="0" end="0"/>
                                            </p:txEl>
                                          </p:spTgt>
                                        </p:tgtEl>
                                        <p:attrNameLst>
                                          <p:attrName>style.visibility</p:attrName>
                                        </p:attrNameLst>
                                      </p:cBhvr>
                                      <p:to>
                                        <p:strVal val="visible"/>
                                      </p:to>
                                    </p:set>
                                    <p:animEffect filter="dissolve" transition="in">
                                      <p:cBhvr>
                                        <p:cTn id="16" dur="500"/>
                                        <p:tgtEl>
                                          <p:spTgt spid="31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9" grpId="2" fill="hold">
                                  <p:stCondLst>
                                    <p:cond delay="0"/>
                                  </p:stCondLst>
                                  <p:iterate type="el" backwards="0">
                                    <p:tmAbs val="0"/>
                                  </p:iterate>
                                  <p:childTnLst>
                                    <p:set>
                                      <p:cBhvr>
                                        <p:cTn id="20" fill="hold"/>
                                        <p:tgtEl>
                                          <p:spTgt spid="315">
                                            <p:txEl>
                                              <p:pRg st="1" end="1"/>
                                            </p:txEl>
                                          </p:spTgt>
                                        </p:tgtEl>
                                        <p:attrNameLst>
                                          <p:attrName>style.visibility</p:attrName>
                                        </p:attrNameLst>
                                      </p:cBhvr>
                                      <p:to>
                                        <p:strVal val="visible"/>
                                      </p:to>
                                    </p:set>
                                    <p:animEffect filter="dissolve" transition="in">
                                      <p:cBhvr>
                                        <p:cTn id="21" dur="500"/>
                                        <p:tgtEl>
                                          <p:spTgt spid="31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2" fill="hold">
                                  <p:stCondLst>
                                    <p:cond delay="0"/>
                                  </p:stCondLst>
                                  <p:iterate type="el" backwards="0">
                                    <p:tmAbs val="0"/>
                                  </p:iterate>
                                  <p:childTnLst>
                                    <p:set>
                                      <p:cBhvr>
                                        <p:cTn id="25" fill="hold"/>
                                        <p:tgtEl>
                                          <p:spTgt spid="315">
                                            <p:txEl>
                                              <p:pRg st="2" end="2"/>
                                            </p:txEl>
                                          </p:spTgt>
                                        </p:tgtEl>
                                        <p:attrNameLst>
                                          <p:attrName>style.visibility</p:attrName>
                                        </p:attrNameLst>
                                      </p:cBhvr>
                                      <p:to>
                                        <p:strVal val="visible"/>
                                      </p:to>
                                    </p:set>
                                    <p:animEffect filter="dissolve" transition="in">
                                      <p:cBhvr>
                                        <p:cTn id="26" dur="500"/>
                                        <p:tgtEl>
                                          <p:spTgt spid="31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ID="9" grpId="3" fill="hold">
                                  <p:stCondLst>
                                    <p:cond delay="0"/>
                                  </p:stCondLst>
                                  <p:iterate type="el" backwards="0">
                                    <p:tmAbs val="0"/>
                                  </p:iterate>
                                  <p:childTnLst>
                                    <p:set>
                                      <p:cBhvr>
                                        <p:cTn id="30" fill="hold"/>
                                        <p:tgtEl>
                                          <p:spTgt spid="312"/>
                                        </p:tgtEl>
                                        <p:attrNameLst>
                                          <p:attrName>style.visibility</p:attrName>
                                        </p:attrNameLst>
                                      </p:cBhvr>
                                      <p:to>
                                        <p:strVal val="visible"/>
                                      </p:to>
                                    </p:set>
                                    <p:animEffect filter="dissolve" transition="in">
                                      <p:cBhvr>
                                        <p:cTn id="31" dur="15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2" grpId="3"/>
      <p:bldP build="p" bldLvl="5" animBg="1" rev="0" advAuto="0" spid="315" grpId="2"/>
      <p:bldP build="whole" bldLvl="1" animBg="1" rev="0" advAuto="0" spid="317"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9" name="Bild" descr="Bild"/>
          <p:cNvPicPr>
            <a:picLocks noChangeAspect="1"/>
          </p:cNvPicPr>
          <p:nvPr/>
        </p:nvPicPr>
        <p:blipFill>
          <a:blip r:embed="rId2">
            <a:extLst/>
          </a:blip>
          <a:stretch>
            <a:fillRect/>
          </a:stretch>
        </p:blipFill>
        <p:spPr>
          <a:xfrm>
            <a:off x="2396699" y="1322057"/>
            <a:ext cx="8465402" cy="7109486"/>
          </a:xfrm>
          <a:prstGeom prst="rect">
            <a:avLst/>
          </a:prstGeom>
          <a:ln w="12700">
            <a:miter lim="400000"/>
          </a:ln>
        </p:spPr>
      </p:pic>
      <p:pic>
        <p:nvPicPr>
          <p:cNvPr id="320" name="Bild" descr="Bild"/>
          <p:cNvPicPr>
            <a:picLocks noChangeAspect="1"/>
          </p:cNvPicPr>
          <p:nvPr/>
        </p:nvPicPr>
        <p:blipFill>
          <a:blip r:embed="rId3">
            <a:extLst/>
          </a:blip>
          <a:stretch>
            <a:fillRect/>
          </a:stretch>
        </p:blipFill>
        <p:spPr>
          <a:xfrm>
            <a:off x="3584403" y="3334793"/>
            <a:ext cx="2737194" cy="1449947"/>
          </a:xfrm>
          <a:prstGeom prst="rect">
            <a:avLst/>
          </a:prstGeom>
          <a:ln w="12700">
            <a:miter lim="400000"/>
          </a:ln>
        </p:spPr>
      </p:pic>
      <p:pic>
        <p:nvPicPr>
          <p:cNvPr id="321" name="Bild" descr="Bild"/>
          <p:cNvPicPr>
            <a:picLocks noChangeAspect="1"/>
          </p:cNvPicPr>
          <p:nvPr/>
        </p:nvPicPr>
        <p:blipFill>
          <a:blip r:embed="rId4">
            <a:extLst/>
          </a:blip>
          <a:stretch>
            <a:fillRect/>
          </a:stretch>
        </p:blipFill>
        <p:spPr>
          <a:xfrm>
            <a:off x="3584403" y="5451460"/>
            <a:ext cx="2737194" cy="1449947"/>
          </a:xfrm>
          <a:prstGeom prst="rect">
            <a:avLst/>
          </a:prstGeom>
          <a:ln w="12700">
            <a:miter lim="400000"/>
          </a:ln>
        </p:spPr>
      </p:pic>
      <p:pic>
        <p:nvPicPr>
          <p:cNvPr id="322" name="Bild" descr="Bild"/>
          <p:cNvPicPr>
            <a:picLocks noChangeAspect="1"/>
          </p:cNvPicPr>
          <p:nvPr/>
        </p:nvPicPr>
        <p:blipFill>
          <a:blip r:embed="rId5">
            <a:extLst/>
          </a:blip>
          <a:stretch>
            <a:fillRect/>
          </a:stretch>
        </p:blipFill>
        <p:spPr>
          <a:xfrm>
            <a:off x="2580944" y="4288840"/>
            <a:ext cx="1848512" cy="1683920"/>
          </a:xfrm>
          <a:prstGeom prst="rect">
            <a:avLst/>
          </a:prstGeom>
          <a:ln w="12700">
            <a:miter lim="400000"/>
          </a:ln>
        </p:spPr>
      </p:pic>
      <p:pic>
        <p:nvPicPr>
          <p:cNvPr id="323" name="Bild" descr="Bild"/>
          <p:cNvPicPr>
            <a:picLocks noChangeAspect="1"/>
          </p:cNvPicPr>
          <p:nvPr/>
        </p:nvPicPr>
        <p:blipFill>
          <a:blip r:embed="rId6">
            <a:extLst/>
          </a:blip>
          <a:stretch>
            <a:fillRect/>
          </a:stretch>
        </p:blipFill>
        <p:spPr>
          <a:xfrm>
            <a:off x="5501792" y="4288840"/>
            <a:ext cx="2026616" cy="1683920"/>
          </a:xfrm>
          <a:prstGeom prst="rect">
            <a:avLst/>
          </a:prstGeom>
          <a:ln w="12700">
            <a:miter lim="400000"/>
          </a:ln>
        </p:spPr>
      </p:pic>
      <p:pic>
        <p:nvPicPr>
          <p:cNvPr id="324" name="Bild" descr="Bild"/>
          <p:cNvPicPr>
            <a:picLocks noChangeAspect="1"/>
          </p:cNvPicPr>
          <p:nvPr/>
        </p:nvPicPr>
        <p:blipFill>
          <a:blip r:embed="rId7">
            <a:extLst/>
          </a:blip>
          <a:stretch>
            <a:fillRect/>
          </a:stretch>
        </p:blipFill>
        <p:spPr>
          <a:xfrm>
            <a:off x="5718199" y="4284758"/>
            <a:ext cx="611669" cy="328951"/>
          </a:xfrm>
          <a:prstGeom prst="rect">
            <a:avLst/>
          </a:prstGeom>
          <a:ln w="12700">
            <a:miter lim="400000"/>
          </a:ln>
        </p:spPr>
      </p:pic>
      <p:pic>
        <p:nvPicPr>
          <p:cNvPr id="325" name="Bild" descr="Bild"/>
          <p:cNvPicPr>
            <a:picLocks noChangeAspect="1"/>
          </p:cNvPicPr>
          <p:nvPr/>
        </p:nvPicPr>
        <p:blipFill>
          <a:blip r:embed="rId8">
            <a:extLst/>
          </a:blip>
          <a:stretch>
            <a:fillRect/>
          </a:stretch>
        </p:blipFill>
        <p:spPr>
          <a:xfrm>
            <a:off x="3563432" y="5660591"/>
            <a:ext cx="611669" cy="328952"/>
          </a:xfrm>
          <a:prstGeom prst="rect">
            <a:avLst/>
          </a:prstGeom>
          <a:ln w="12700">
            <a:miter lim="400000"/>
          </a:ln>
        </p:spPr>
      </p:pic>
      <p:pic>
        <p:nvPicPr>
          <p:cNvPr id="326" name="Bild" descr="Bild"/>
          <p:cNvPicPr>
            <a:picLocks noChangeAspect="1"/>
          </p:cNvPicPr>
          <p:nvPr/>
        </p:nvPicPr>
        <p:blipFill>
          <a:blip r:embed="rId9">
            <a:extLst/>
          </a:blip>
          <a:stretch>
            <a:fillRect/>
          </a:stretch>
        </p:blipFill>
        <p:spPr>
          <a:xfrm>
            <a:off x="4058024" y="4535965"/>
            <a:ext cx="1967752" cy="774804"/>
          </a:xfrm>
          <a:prstGeom prst="rect">
            <a:avLst/>
          </a:prstGeom>
          <a:ln w="12700">
            <a:miter lim="400000"/>
          </a:ln>
        </p:spPr>
      </p:pic>
      <p:pic>
        <p:nvPicPr>
          <p:cNvPr id="327" name="Bild" descr="Bild"/>
          <p:cNvPicPr>
            <a:picLocks noChangeAspect="1"/>
          </p:cNvPicPr>
          <p:nvPr/>
        </p:nvPicPr>
        <p:blipFill>
          <a:blip r:embed="rId10">
            <a:extLst/>
          </a:blip>
          <a:stretch>
            <a:fillRect/>
          </a:stretch>
        </p:blipFill>
        <p:spPr>
          <a:xfrm>
            <a:off x="4139438" y="5812102"/>
            <a:ext cx="1855724" cy="2735263"/>
          </a:xfrm>
          <a:prstGeom prst="rect">
            <a:avLst/>
          </a:prstGeom>
          <a:ln w="12700">
            <a:miter lim="400000"/>
          </a:ln>
        </p:spPr>
      </p:pic>
      <p:pic>
        <p:nvPicPr>
          <p:cNvPr id="328" name="Bild" descr="Bild"/>
          <p:cNvPicPr>
            <a:picLocks noChangeAspect="1"/>
          </p:cNvPicPr>
          <p:nvPr/>
        </p:nvPicPr>
        <p:blipFill>
          <a:blip r:embed="rId11">
            <a:extLst/>
          </a:blip>
          <a:stretch>
            <a:fillRect/>
          </a:stretch>
        </p:blipFill>
        <p:spPr>
          <a:xfrm>
            <a:off x="4908746" y="6507713"/>
            <a:ext cx="3009508" cy="717508"/>
          </a:xfrm>
          <a:prstGeom prst="rect">
            <a:avLst/>
          </a:prstGeom>
          <a:ln w="12700">
            <a:miter lim="400000"/>
          </a:ln>
        </p:spPr>
      </p:pic>
      <p:pic>
        <p:nvPicPr>
          <p:cNvPr id="329" name="Bild" descr="Bild"/>
          <p:cNvPicPr>
            <a:picLocks noChangeAspect="1"/>
          </p:cNvPicPr>
          <p:nvPr/>
        </p:nvPicPr>
        <p:blipFill>
          <a:blip r:embed="rId12">
            <a:extLst/>
          </a:blip>
          <a:stretch>
            <a:fillRect/>
          </a:stretch>
        </p:blipFill>
        <p:spPr>
          <a:xfrm>
            <a:off x="3143347" y="2345624"/>
            <a:ext cx="3534639" cy="2276819"/>
          </a:xfrm>
          <a:prstGeom prst="rect">
            <a:avLst/>
          </a:prstGeom>
          <a:ln w="12700">
            <a:miter lim="400000"/>
          </a:ln>
        </p:spPr>
      </p:pic>
      <p:pic>
        <p:nvPicPr>
          <p:cNvPr id="330" name="Bild" descr="Bild"/>
          <p:cNvPicPr>
            <a:picLocks noChangeAspect="1"/>
          </p:cNvPicPr>
          <p:nvPr/>
        </p:nvPicPr>
        <p:blipFill>
          <a:blip r:embed="rId13">
            <a:extLst/>
          </a:blip>
          <a:stretch>
            <a:fillRect/>
          </a:stretch>
        </p:blipFill>
        <p:spPr>
          <a:xfrm>
            <a:off x="2625655" y="5254151"/>
            <a:ext cx="1759090" cy="456031"/>
          </a:xfrm>
          <a:prstGeom prst="rect">
            <a:avLst/>
          </a:prstGeom>
          <a:ln w="12700">
            <a:miter lim="400000"/>
          </a:ln>
        </p:spPr>
      </p:pic>
      <p:pic>
        <p:nvPicPr>
          <p:cNvPr id="331" name="Bild" descr="Bild"/>
          <p:cNvPicPr>
            <a:picLocks noChangeAspect="1"/>
          </p:cNvPicPr>
          <p:nvPr/>
        </p:nvPicPr>
        <p:blipFill>
          <a:blip r:embed="rId14">
            <a:extLst/>
          </a:blip>
          <a:stretch>
            <a:fillRect/>
          </a:stretch>
        </p:blipFill>
        <p:spPr>
          <a:xfrm>
            <a:off x="5538188" y="5254151"/>
            <a:ext cx="1759091" cy="456031"/>
          </a:xfrm>
          <a:prstGeom prst="rect">
            <a:avLst/>
          </a:prstGeom>
          <a:ln w="12700">
            <a:miter lim="400000"/>
          </a:ln>
        </p:spPr>
      </p:pic>
      <p:pic>
        <p:nvPicPr>
          <p:cNvPr id="332" name="Bild" descr="Bild"/>
          <p:cNvPicPr>
            <a:picLocks noChangeAspect="1"/>
          </p:cNvPicPr>
          <p:nvPr/>
        </p:nvPicPr>
        <p:blipFill>
          <a:blip r:embed="rId15">
            <a:extLst/>
          </a:blip>
          <a:stretch>
            <a:fillRect/>
          </a:stretch>
        </p:blipFill>
        <p:spPr>
          <a:xfrm>
            <a:off x="4031121" y="5254151"/>
            <a:ext cx="1759091" cy="456031"/>
          </a:xfrm>
          <a:prstGeom prst="rect">
            <a:avLst/>
          </a:prstGeom>
          <a:ln w="12700">
            <a:miter lim="400000"/>
          </a:ln>
        </p:spPr>
      </p:pic>
      <p:pic>
        <p:nvPicPr>
          <p:cNvPr id="333" name="Bild" descr="Bild"/>
          <p:cNvPicPr>
            <a:picLocks noChangeAspect="1"/>
          </p:cNvPicPr>
          <p:nvPr/>
        </p:nvPicPr>
        <p:blipFill>
          <a:blip r:embed="rId16">
            <a:extLst/>
          </a:blip>
          <a:stretch>
            <a:fillRect/>
          </a:stretch>
        </p:blipFill>
        <p:spPr>
          <a:xfrm>
            <a:off x="5461988" y="6879751"/>
            <a:ext cx="1759091" cy="456031"/>
          </a:xfrm>
          <a:prstGeom prst="rect">
            <a:avLst/>
          </a:prstGeom>
          <a:ln w="12700">
            <a:miter lim="400000"/>
          </a:ln>
        </p:spPr>
      </p:pic>
      <p:pic>
        <p:nvPicPr>
          <p:cNvPr id="334" name="Bild" descr="Bild"/>
          <p:cNvPicPr>
            <a:picLocks noChangeAspect="1"/>
          </p:cNvPicPr>
          <p:nvPr/>
        </p:nvPicPr>
        <p:blipFill>
          <a:blip r:embed="rId17">
            <a:extLst/>
          </a:blip>
          <a:stretch>
            <a:fillRect/>
          </a:stretch>
        </p:blipFill>
        <p:spPr>
          <a:xfrm>
            <a:off x="7410227" y="2455893"/>
            <a:ext cx="3010346" cy="1739926"/>
          </a:xfrm>
          <a:prstGeom prst="rect">
            <a:avLst/>
          </a:prstGeom>
          <a:ln w="12700">
            <a:miter lim="400000"/>
          </a:ln>
        </p:spPr>
      </p:pic>
      <p:pic>
        <p:nvPicPr>
          <p:cNvPr id="335" name="Bild" descr="Bild"/>
          <p:cNvPicPr>
            <a:picLocks noChangeAspect="1"/>
          </p:cNvPicPr>
          <p:nvPr/>
        </p:nvPicPr>
        <p:blipFill>
          <a:blip r:embed="rId18">
            <a:extLst/>
          </a:blip>
          <a:stretch>
            <a:fillRect/>
          </a:stretch>
        </p:blipFill>
        <p:spPr>
          <a:xfrm>
            <a:off x="7388952" y="4289025"/>
            <a:ext cx="1308762" cy="1683551"/>
          </a:xfrm>
          <a:prstGeom prst="rect">
            <a:avLst/>
          </a:prstGeom>
          <a:ln w="12700">
            <a:miter lim="400000"/>
          </a:ln>
        </p:spPr>
      </p:pic>
      <p:pic>
        <p:nvPicPr>
          <p:cNvPr id="336" name="Bild" descr="Bild"/>
          <p:cNvPicPr>
            <a:picLocks noChangeAspect="1"/>
          </p:cNvPicPr>
          <p:nvPr/>
        </p:nvPicPr>
        <p:blipFill>
          <a:blip r:embed="rId19">
            <a:extLst/>
          </a:blip>
          <a:stretch>
            <a:fillRect/>
          </a:stretch>
        </p:blipFill>
        <p:spPr>
          <a:xfrm>
            <a:off x="9315585" y="4289025"/>
            <a:ext cx="1299364" cy="1683551"/>
          </a:xfrm>
          <a:prstGeom prst="rect">
            <a:avLst/>
          </a:prstGeom>
          <a:ln w="12700">
            <a:miter lim="400000"/>
          </a:ln>
        </p:spPr>
      </p:pic>
      <p:pic>
        <p:nvPicPr>
          <p:cNvPr id="337" name="Bild" descr="Bild"/>
          <p:cNvPicPr>
            <a:picLocks noChangeAspect="1"/>
          </p:cNvPicPr>
          <p:nvPr/>
        </p:nvPicPr>
        <p:blipFill>
          <a:blip r:embed="rId20">
            <a:extLst/>
          </a:blip>
          <a:stretch>
            <a:fillRect/>
          </a:stretch>
        </p:blipFill>
        <p:spPr>
          <a:xfrm>
            <a:off x="8360192" y="4289025"/>
            <a:ext cx="1296683" cy="1683551"/>
          </a:xfrm>
          <a:prstGeom prst="rect">
            <a:avLst/>
          </a:prstGeom>
          <a:ln w="12700">
            <a:miter lim="400000"/>
          </a:ln>
        </p:spPr>
      </p:pic>
      <p:pic>
        <p:nvPicPr>
          <p:cNvPr id="338" name="Bild" descr="Bild"/>
          <p:cNvPicPr>
            <a:picLocks noChangeAspect="1"/>
          </p:cNvPicPr>
          <p:nvPr/>
        </p:nvPicPr>
        <p:blipFill>
          <a:blip r:embed="rId21">
            <a:extLst/>
          </a:blip>
          <a:stretch>
            <a:fillRect/>
          </a:stretch>
        </p:blipFill>
        <p:spPr>
          <a:xfrm>
            <a:off x="7409910" y="6131611"/>
            <a:ext cx="3010346" cy="1143844"/>
          </a:xfrm>
          <a:prstGeom prst="rect">
            <a:avLst/>
          </a:prstGeom>
          <a:ln w="12700">
            <a:miter lim="400000"/>
          </a:ln>
        </p:spPr>
      </p:pic>
      <p:pic>
        <p:nvPicPr>
          <p:cNvPr id="339" name="Bild" descr="Bild"/>
          <p:cNvPicPr>
            <a:picLocks noChangeAspect="1"/>
          </p:cNvPicPr>
          <p:nvPr/>
        </p:nvPicPr>
        <p:blipFill>
          <a:blip r:embed="rId22">
            <a:extLst/>
          </a:blip>
          <a:stretch>
            <a:fillRect/>
          </a:stretch>
        </p:blipFill>
        <p:spPr>
          <a:xfrm>
            <a:off x="7410227" y="7441724"/>
            <a:ext cx="3010346" cy="716485"/>
          </a:xfrm>
          <a:prstGeom prst="rect">
            <a:avLst/>
          </a:prstGeom>
          <a:ln w="12700">
            <a:miter lim="400000"/>
          </a:ln>
        </p:spPr>
      </p:pic>
      <p:sp>
        <p:nvSpPr>
          <p:cNvPr id="340"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23" invalidUrl="" action="" tgtFrame="" tooltip="" history="1" highlightClick="0" endSnd="0"/>
              </a:rPr>
              <a:t>esp-training.org</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322"/>
                                        </p:tgtEl>
                                        <p:attrNameLst>
                                          <p:attrName>style.visibility</p:attrName>
                                        </p:attrNameLst>
                                      </p:cBhvr>
                                      <p:to>
                                        <p:strVal val="visible"/>
                                      </p:to>
                                    </p:set>
                                    <p:anim calcmode="lin" valueType="num">
                                      <p:cBhvr>
                                        <p:cTn id="7" dur="1000" fill="hold"/>
                                        <p:tgtEl>
                                          <p:spTgt spid="322"/>
                                        </p:tgtEl>
                                        <p:attrNameLst>
                                          <p:attrName>ppt_w</p:attrName>
                                        </p:attrNameLst>
                                      </p:cBhvr>
                                      <p:tavLst>
                                        <p:tav tm="0">
                                          <p:val>
                                            <p:strVal val="4*#ppt_w"/>
                                          </p:val>
                                        </p:tav>
                                        <p:tav tm="100000">
                                          <p:val>
                                            <p:strVal val="#ppt_w"/>
                                          </p:val>
                                        </p:tav>
                                      </p:tavLst>
                                    </p:anim>
                                    <p:anim calcmode="lin" valueType="num">
                                      <p:cBhvr>
                                        <p:cTn id="8" dur="1000" fill="hold"/>
                                        <p:tgtEl>
                                          <p:spTgt spid="32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32" presetID="23" grpId="2" fill="hold">
                                  <p:stCondLst>
                                    <p:cond delay="0"/>
                                  </p:stCondLst>
                                  <p:iterate type="el" backwards="0">
                                    <p:tmAbs val="0"/>
                                  </p:iterate>
                                  <p:childTnLst>
                                    <p:set>
                                      <p:cBhvr>
                                        <p:cTn id="12" fill="hold"/>
                                        <p:tgtEl>
                                          <p:spTgt spid="323"/>
                                        </p:tgtEl>
                                        <p:attrNameLst>
                                          <p:attrName>style.visibility</p:attrName>
                                        </p:attrNameLst>
                                      </p:cBhvr>
                                      <p:to>
                                        <p:strVal val="visible"/>
                                      </p:to>
                                    </p:set>
                                    <p:anim calcmode="lin" valueType="num">
                                      <p:cBhvr>
                                        <p:cTn id="13" dur="1000" fill="hold"/>
                                        <p:tgtEl>
                                          <p:spTgt spid="323"/>
                                        </p:tgtEl>
                                        <p:attrNameLst>
                                          <p:attrName>ppt_w</p:attrName>
                                        </p:attrNameLst>
                                      </p:cBhvr>
                                      <p:tavLst>
                                        <p:tav tm="0">
                                          <p:val>
                                            <p:strVal val="4*#ppt_w"/>
                                          </p:val>
                                        </p:tav>
                                        <p:tav tm="100000">
                                          <p:val>
                                            <p:strVal val="#ppt_w"/>
                                          </p:val>
                                        </p:tav>
                                      </p:tavLst>
                                    </p:anim>
                                    <p:anim calcmode="lin" valueType="num">
                                      <p:cBhvr>
                                        <p:cTn id="14" dur="1000" fill="hold"/>
                                        <p:tgtEl>
                                          <p:spTgt spid="323"/>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ID="9" grpId="3" fill="hold">
                                  <p:stCondLst>
                                    <p:cond delay="0"/>
                                  </p:stCondLst>
                                  <p:iterate type="el" backwards="0">
                                    <p:tmAbs val="0"/>
                                  </p:iterate>
                                  <p:childTnLst>
                                    <p:set>
                                      <p:cBhvr>
                                        <p:cTn id="18" fill="hold"/>
                                        <p:tgtEl>
                                          <p:spTgt spid="320"/>
                                        </p:tgtEl>
                                        <p:attrNameLst>
                                          <p:attrName>style.visibility</p:attrName>
                                        </p:attrNameLst>
                                      </p:cBhvr>
                                      <p:to>
                                        <p:strVal val="visible"/>
                                      </p:to>
                                    </p:set>
                                    <p:animEffect filter="dissolve" transition="in">
                                      <p:cBhvr>
                                        <p:cTn id="19" dur="1500"/>
                                        <p:tgtEl>
                                          <p:spTgt spid="320"/>
                                        </p:tgtEl>
                                      </p:cBhvr>
                                    </p:animEffect>
                                  </p:childTnLst>
                                </p:cTn>
                              </p:par>
                            </p:childTnLst>
                          </p:cTn>
                        </p:par>
                        <p:par>
                          <p:cTn id="20" fill="hold">
                            <p:stCondLst>
                              <p:cond delay="1500"/>
                            </p:stCondLst>
                            <p:childTnLst>
                              <p:par>
                                <p:cTn id="21" presetClass="entr" nodeType="afterEffect" presetID="9" grpId="4" fill="hold">
                                  <p:stCondLst>
                                    <p:cond delay="0"/>
                                  </p:stCondLst>
                                  <p:iterate type="el" backwards="0">
                                    <p:tmAbs val="0"/>
                                  </p:iterate>
                                  <p:childTnLst>
                                    <p:set>
                                      <p:cBhvr>
                                        <p:cTn id="22" fill="hold"/>
                                        <p:tgtEl>
                                          <p:spTgt spid="324"/>
                                        </p:tgtEl>
                                        <p:attrNameLst>
                                          <p:attrName>style.visibility</p:attrName>
                                        </p:attrNameLst>
                                      </p:cBhvr>
                                      <p:to>
                                        <p:strVal val="visible"/>
                                      </p:to>
                                    </p:set>
                                    <p:animEffect filter="dissolve" transition="in">
                                      <p:cBhvr>
                                        <p:cTn id="23" dur="1500"/>
                                        <p:tgtEl>
                                          <p:spTgt spid="324"/>
                                        </p:tgtEl>
                                      </p:cBhvr>
                                    </p:animEffect>
                                  </p:childTnLst>
                                </p:cTn>
                              </p:par>
                            </p:childTnLst>
                          </p:cTn>
                        </p:par>
                        <p:par>
                          <p:cTn id="24" fill="hold">
                            <p:stCondLst>
                              <p:cond delay="3000"/>
                            </p:stCondLst>
                            <p:childTnLst>
                              <p:par>
                                <p:cTn id="25" presetClass="entr" nodeType="afterEffect" presetID="9" grpId="5" fill="hold">
                                  <p:stCondLst>
                                    <p:cond delay="0"/>
                                  </p:stCondLst>
                                  <p:iterate type="el" backwards="0">
                                    <p:tmAbs val="0"/>
                                  </p:iterate>
                                  <p:childTnLst>
                                    <p:set>
                                      <p:cBhvr>
                                        <p:cTn id="26" fill="hold"/>
                                        <p:tgtEl>
                                          <p:spTgt spid="321"/>
                                        </p:tgtEl>
                                        <p:attrNameLst>
                                          <p:attrName>style.visibility</p:attrName>
                                        </p:attrNameLst>
                                      </p:cBhvr>
                                      <p:to>
                                        <p:strVal val="visible"/>
                                      </p:to>
                                    </p:set>
                                    <p:animEffect filter="dissolve" transition="in">
                                      <p:cBhvr>
                                        <p:cTn id="27" dur="1500"/>
                                        <p:tgtEl>
                                          <p:spTgt spid="321"/>
                                        </p:tgtEl>
                                      </p:cBhvr>
                                    </p:animEffect>
                                  </p:childTnLst>
                                </p:cTn>
                              </p:par>
                            </p:childTnLst>
                          </p:cTn>
                        </p:par>
                        <p:par>
                          <p:cTn id="28" fill="hold">
                            <p:stCondLst>
                              <p:cond delay="4500"/>
                            </p:stCondLst>
                            <p:childTnLst>
                              <p:par>
                                <p:cTn id="29" presetClass="entr" nodeType="afterEffect" presetID="9" grpId="6" fill="hold">
                                  <p:stCondLst>
                                    <p:cond delay="0"/>
                                  </p:stCondLst>
                                  <p:iterate type="el" backwards="0">
                                    <p:tmAbs val="0"/>
                                  </p:iterate>
                                  <p:childTnLst>
                                    <p:set>
                                      <p:cBhvr>
                                        <p:cTn id="30" fill="hold"/>
                                        <p:tgtEl>
                                          <p:spTgt spid="325"/>
                                        </p:tgtEl>
                                        <p:attrNameLst>
                                          <p:attrName>style.visibility</p:attrName>
                                        </p:attrNameLst>
                                      </p:cBhvr>
                                      <p:to>
                                        <p:strVal val="visible"/>
                                      </p:to>
                                    </p:set>
                                    <p:animEffect filter="dissolve" transition="in">
                                      <p:cBhvr>
                                        <p:cTn id="31" dur="1500"/>
                                        <p:tgtEl>
                                          <p:spTgt spid="325"/>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1" presetID="22" grpId="7" fill="hold">
                                  <p:stCondLst>
                                    <p:cond delay="0"/>
                                  </p:stCondLst>
                                  <p:iterate type="el" backwards="0">
                                    <p:tmAbs val="0"/>
                                  </p:iterate>
                                  <p:childTnLst>
                                    <p:set>
                                      <p:cBhvr>
                                        <p:cTn id="35" fill="hold"/>
                                        <p:tgtEl>
                                          <p:spTgt spid="329"/>
                                        </p:tgtEl>
                                        <p:attrNameLst>
                                          <p:attrName>style.visibility</p:attrName>
                                        </p:attrNameLst>
                                      </p:cBhvr>
                                      <p:to>
                                        <p:strVal val="visible"/>
                                      </p:to>
                                    </p:set>
                                    <p:animEffect filter="wipe(up)" transition="in">
                                      <p:cBhvr>
                                        <p:cTn id="36" dur="1000"/>
                                        <p:tgtEl>
                                          <p:spTgt spid="329"/>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32" presetID="23" grpId="8" fill="hold">
                                  <p:stCondLst>
                                    <p:cond delay="0"/>
                                  </p:stCondLst>
                                  <p:iterate type="el" backwards="0">
                                    <p:tmAbs val="0"/>
                                  </p:iterate>
                                  <p:childTnLst>
                                    <p:set>
                                      <p:cBhvr>
                                        <p:cTn id="40" fill="hold"/>
                                        <p:tgtEl>
                                          <p:spTgt spid="326"/>
                                        </p:tgtEl>
                                        <p:attrNameLst>
                                          <p:attrName>style.visibility</p:attrName>
                                        </p:attrNameLst>
                                      </p:cBhvr>
                                      <p:to>
                                        <p:strVal val="visible"/>
                                      </p:to>
                                    </p:set>
                                    <p:anim calcmode="lin" valueType="num">
                                      <p:cBhvr>
                                        <p:cTn id="41" dur="1000" fill="hold"/>
                                        <p:tgtEl>
                                          <p:spTgt spid="326"/>
                                        </p:tgtEl>
                                        <p:attrNameLst>
                                          <p:attrName>ppt_w</p:attrName>
                                        </p:attrNameLst>
                                      </p:cBhvr>
                                      <p:tavLst>
                                        <p:tav tm="0">
                                          <p:val>
                                            <p:strVal val="4*#ppt_w"/>
                                          </p:val>
                                        </p:tav>
                                        <p:tav tm="100000">
                                          <p:val>
                                            <p:strVal val="#ppt_w"/>
                                          </p:val>
                                        </p:tav>
                                      </p:tavLst>
                                    </p:anim>
                                    <p:anim calcmode="lin" valueType="num">
                                      <p:cBhvr>
                                        <p:cTn id="42" dur="1000" fill="hold"/>
                                        <p:tgtEl>
                                          <p:spTgt spid="326"/>
                                        </p:tgtEl>
                                        <p:attrNameLst>
                                          <p:attrName>ppt_h</p:attrName>
                                        </p:attrNameLst>
                                      </p:cBhvr>
                                      <p:tavLst>
                                        <p:tav tm="0">
                                          <p:val>
                                            <p:strVal val="4*#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1" presetID="22" grpId="9" fill="hold">
                                  <p:stCondLst>
                                    <p:cond delay="0"/>
                                  </p:stCondLst>
                                  <p:iterate type="el" backwards="0">
                                    <p:tmAbs val="0"/>
                                  </p:iterate>
                                  <p:childTnLst>
                                    <p:set>
                                      <p:cBhvr>
                                        <p:cTn id="46" fill="hold"/>
                                        <p:tgtEl>
                                          <p:spTgt spid="327"/>
                                        </p:tgtEl>
                                        <p:attrNameLst>
                                          <p:attrName>style.visibility</p:attrName>
                                        </p:attrNameLst>
                                      </p:cBhvr>
                                      <p:to>
                                        <p:strVal val="visible"/>
                                      </p:to>
                                    </p:set>
                                    <p:animEffect filter="wipe(up)" transition="in">
                                      <p:cBhvr>
                                        <p:cTn id="47" dur="1000"/>
                                        <p:tgtEl>
                                          <p:spTgt spid="327"/>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32" presetID="23" grpId="10" fill="hold">
                                  <p:stCondLst>
                                    <p:cond delay="0"/>
                                  </p:stCondLst>
                                  <p:iterate type="el" backwards="0">
                                    <p:tmAbs val="0"/>
                                  </p:iterate>
                                  <p:childTnLst>
                                    <p:set>
                                      <p:cBhvr>
                                        <p:cTn id="51" fill="hold"/>
                                        <p:tgtEl>
                                          <p:spTgt spid="328"/>
                                        </p:tgtEl>
                                        <p:attrNameLst>
                                          <p:attrName>style.visibility</p:attrName>
                                        </p:attrNameLst>
                                      </p:cBhvr>
                                      <p:to>
                                        <p:strVal val="visible"/>
                                      </p:to>
                                    </p:set>
                                    <p:anim calcmode="lin" valueType="num">
                                      <p:cBhvr>
                                        <p:cTn id="52" dur="1000" fill="hold"/>
                                        <p:tgtEl>
                                          <p:spTgt spid="328"/>
                                        </p:tgtEl>
                                        <p:attrNameLst>
                                          <p:attrName>ppt_w</p:attrName>
                                        </p:attrNameLst>
                                      </p:cBhvr>
                                      <p:tavLst>
                                        <p:tav tm="0">
                                          <p:val>
                                            <p:strVal val="4*#ppt_w"/>
                                          </p:val>
                                        </p:tav>
                                        <p:tav tm="100000">
                                          <p:val>
                                            <p:strVal val="#ppt_w"/>
                                          </p:val>
                                        </p:tav>
                                      </p:tavLst>
                                    </p:anim>
                                    <p:anim calcmode="lin" valueType="num">
                                      <p:cBhvr>
                                        <p:cTn id="53" dur="1000" fill="hold"/>
                                        <p:tgtEl>
                                          <p:spTgt spid="328"/>
                                        </p:tgtEl>
                                        <p:attrNameLst>
                                          <p:attrName>ppt_h</p:attrName>
                                        </p:attrNameLst>
                                      </p:cBhvr>
                                      <p:tavLst>
                                        <p:tav tm="0">
                                          <p:val>
                                            <p:strVal val="4*#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32" presetID="23" grpId="11" fill="hold">
                                  <p:stCondLst>
                                    <p:cond delay="0"/>
                                  </p:stCondLst>
                                  <p:iterate type="el" backwards="0">
                                    <p:tmAbs val="0"/>
                                  </p:iterate>
                                  <p:childTnLst>
                                    <p:set>
                                      <p:cBhvr>
                                        <p:cTn id="57" fill="hold"/>
                                        <p:tgtEl>
                                          <p:spTgt spid="330"/>
                                        </p:tgtEl>
                                        <p:attrNameLst>
                                          <p:attrName>style.visibility</p:attrName>
                                        </p:attrNameLst>
                                      </p:cBhvr>
                                      <p:to>
                                        <p:strVal val="visible"/>
                                      </p:to>
                                    </p:set>
                                    <p:anim calcmode="lin" valueType="num">
                                      <p:cBhvr>
                                        <p:cTn id="58" dur="1000" fill="hold"/>
                                        <p:tgtEl>
                                          <p:spTgt spid="330"/>
                                        </p:tgtEl>
                                        <p:attrNameLst>
                                          <p:attrName>ppt_w</p:attrName>
                                        </p:attrNameLst>
                                      </p:cBhvr>
                                      <p:tavLst>
                                        <p:tav tm="0">
                                          <p:val>
                                            <p:strVal val="4*#ppt_w"/>
                                          </p:val>
                                        </p:tav>
                                        <p:tav tm="100000">
                                          <p:val>
                                            <p:strVal val="#ppt_w"/>
                                          </p:val>
                                        </p:tav>
                                      </p:tavLst>
                                    </p:anim>
                                    <p:anim calcmode="lin" valueType="num">
                                      <p:cBhvr>
                                        <p:cTn id="59" dur="1000" fill="hold"/>
                                        <p:tgtEl>
                                          <p:spTgt spid="330"/>
                                        </p:tgtEl>
                                        <p:attrNameLst>
                                          <p:attrName>ppt_h</p:attrName>
                                        </p:attrNameLst>
                                      </p:cBhvr>
                                      <p:tavLst>
                                        <p:tav tm="0">
                                          <p:val>
                                            <p:strVal val="4*#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Class="entr" nodeType="clickEffect" presetSubtype="32" presetID="23" grpId="12" fill="hold">
                                  <p:stCondLst>
                                    <p:cond delay="0"/>
                                  </p:stCondLst>
                                  <p:iterate type="el" backwards="0">
                                    <p:tmAbs val="0"/>
                                  </p:iterate>
                                  <p:childTnLst>
                                    <p:set>
                                      <p:cBhvr>
                                        <p:cTn id="63" fill="hold"/>
                                        <p:tgtEl>
                                          <p:spTgt spid="331"/>
                                        </p:tgtEl>
                                        <p:attrNameLst>
                                          <p:attrName>style.visibility</p:attrName>
                                        </p:attrNameLst>
                                      </p:cBhvr>
                                      <p:to>
                                        <p:strVal val="visible"/>
                                      </p:to>
                                    </p:set>
                                    <p:anim calcmode="lin" valueType="num">
                                      <p:cBhvr>
                                        <p:cTn id="64" dur="1000" fill="hold"/>
                                        <p:tgtEl>
                                          <p:spTgt spid="331"/>
                                        </p:tgtEl>
                                        <p:attrNameLst>
                                          <p:attrName>ppt_w</p:attrName>
                                        </p:attrNameLst>
                                      </p:cBhvr>
                                      <p:tavLst>
                                        <p:tav tm="0">
                                          <p:val>
                                            <p:strVal val="4*#ppt_w"/>
                                          </p:val>
                                        </p:tav>
                                        <p:tav tm="100000">
                                          <p:val>
                                            <p:strVal val="#ppt_w"/>
                                          </p:val>
                                        </p:tav>
                                      </p:tavLst>
                                    </p:anim>
                                    <p:anim calcmode="lin" valueType="num">
                                      <p:cBhvr>
                                        <p:cTn id="65" dur="1000" fill="hold"/>
                                        <p:tgtEl>
                                          <p:spTgt spid="331"/>
                                        </p:tgtEl>
                                        <p:attrNameLst>
                                          <p:attrName>ppt_h</p:attrName>
                                        </p:attrNameLst>
                                      </p:cBhvr>
                                      <p:tavLst>
                                        <p:tav tm="0">
                                          <p:val>
                                            <p:strVal val="4*#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Class="entr" nodeType="clickEffect" presetSubtype="32" presetID="23" grpId="13" fill="hold">
                                  <p:stCondLst>
                                    <p:cond delay="0"/>
                                  </p:stCondLst>
                                  <p:iterate type="el" backwards="0">
                                    <p:tmAbs val="0"/>
                                  </p:iterate>
                                  <p:childTnLst>
                                    <p:set>
                                      <p:cBhvr>
                                        <p:cTn id="69" fill="hold"/>
                                        <p:tgtEl>
                                          <p:spTgt spid="332"/>
                                        </p:tgtEl>
                                        <p:attrNameLst>
                                          <p:attrName>style.visibility</p:attrName>
                                        </p:attrNameLst>
                                      </p:cBhvr>
                                      <p:to>
                                        <p:strVal val="visible"/>
                                      </p:to>
                                    </p:set>
                                    <p:anim calcmode="lin" valueType="num">
                                      <p:cBhvr>
                                        <p:cTn id="70" dur="1000" fill="hold"/>
                                        <p:tgtEl>
                                          <p:spTgt spid="332"/>
                                        </p:tgtEl>
                                        <p:attrNameLst>
                                          <p:attrName>ppt_w</p:attrName>
                                        </p:attrNameLst>
                                      </p:cBhvr>
                                      <p:tavLst>
                                        <p:tav tm="0">
                                          <p:val>
                                            <p:strVal val="4*#ppt_w"/>
                                          </p:val>
                                        </p:tav>
                                        <p:tav tm="100000">
                                          <p:val>
                                            <p:strVal val="#ppt_w"/>
                                          </p:val>
                                        </p:tav>
                                      </p:tavLst>
                                    </p:anim>
                                    <p:anim calcmode="lin" valueType="num">
                                      <p:cBhvr>
                                        <p:cTn id="71" dur="1000" fill="hold"/>
                                        <p:tgtEl>
                                          <p:spTgt spid="332"/>
                                        </p:tgtEl>
                                        <p:attrNameLst>
                                          <p:attrName>ppt_h</p:attrName>
                                        </p:attrNameLst>
                                      </p:cBhvr>
                                      <p:tavLst>
                                        <p:tav tm="0">
                                          <p:val>
                                            <p:strVal val="4*#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Class="entr" nodeType="clickEffect" presetSubtype="32" presetID="23" grpId="14" fill="hold">
                                  <p:stCondLst>
                                    <p:cond delay="0"/>
                                  </p:stCondLst>
                                  <p:iterate type="el" backwards="0">
                                    <p:tmAbs val="0"/>
                                  </p:iterate>
                                  <p:childTnLst>
                                    <p:set>
                                      <p:cBhvr>
                                        <p:cTn id="75" fill="hold"/>
                                        <p:tgtEl>
                                          <p:spTgt spid="333"/>
                                        </p:tgtEl>
                                        <p:attrNameLst>
                                          <p:attrName>style.visibility</p:attrName>
                                        </p:attrNameLst>
                                      </p:cBhvr>
                                      <p:to>
                                        <p:strVal val="visible"/>
                                      </p:to>
                                    </p:set>
                                    <p:anim calcmode="lin" valueType="num">
                                      <p:cBhvr>
                                        <p:cTn id="76" dur="1000" fill="hold"/>
                                        <p:tgtEl>
                                          <p:spTgt spid="333"/>
                                        </p:tgtEl>
                                        <p:attrNameLst>
                                          <p:attrName>ppt_w</p:attrName>
                                        </p:attrNameLst>
                                      </p:cBhvr>
                                      <p:tavLst>
                                        <p:tav tm="0">
                                          <p:val>
                                            <p:strVal val="4*#ppt_w"/>
                                          </p:val>
                                        </p:tav>
                                        <p:tav tm="100000">
                                          <p:val>
                                            <p:strVal val="#ppt_w"/>
                                          </p:val>
                                        </p:tav>
                                      </p:tavLst>
                                    </p:anim>
                                    <p:anim calcmode="lin" valueType="num">
                                      <p:cBhvr>
                                        <p:cTn id="77" dur="1000" fill="hold"/>
                                        <p:tgtEl>
                                          <p:spTgt spid="333"/>
                                        </p:tgtEl>
                                        <p:attrNameLst>
                                          <p:attrName>ppt_h</p:attrName>
                                        </p:attrNameLst>
                                      </p:cBhvr>
                                      <p:tavLst>
                                        <p:tav tm="0">
                                          <p:val>
                                            <p:strVal val="4*#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Class="entr" nodeType="clickEffect" presetID="9" grpId="15" fill="hold">
                                  <p:stCondLst>
                                    <p:cond delay="0"/>
                                  </p:stCondLst>
                                  <p:iterate type="el" backwards="0">
                                    <p:tmAbs val="0"/>
                                  </p:iterate>
                                  <p:childTnLst>
                                    <p:set>
                                      <p:cBhvr>
                                        <p:cTn id="81" fill="hold"/>
                                        <p:tgtEl>
                                          <p:spTgt spid="334"/>
                                        </p:tgtEl>
                                        <p:attrNameLst>
                                          <p:attrName>style.visibility</p:attrName>
                                        </p:attrNameLst>
                                      </p:cBhvr>
                                      <p:to>
                                        <p:strVal val="visible"/>
                                      </p:to>
                                    </p:set>
                                    <p:animEffect filter="dissolve" transition="in">
                                      <p:cBhvr>
                                        <p:cTn id="82" dur="500"/>
                                        <p:tgtEl>
                                          <p:spTgt spid="334"/>
                                        </p:tgtEl>
                                      </p:cBhvr>
                                    </p:animEffect>
                                  </p:childTnLst>
                                </p:cTn>
                              </p:par>
                            </p:childTnLst>
                          </p:cTn>
                        </p:par>
                      </p:childTnLst>
                    </p:cTn>
                  </p:par>
                  <p:par>
                    <p:cTn id="83" fill="hold">
                      <p:stCondLst>
                        <p:cond delay="indefinite"/>
                      </p:stCondLst>
                      <p:childTnLst>
                        <p:par>
                          <p:cTn id="84" fill="hold">
                            <p:stCondLst>
                              <p:cond delay="0"/>
                            </p:stCondLst>
                            <p:childTnLst>
                              <p:par>
                                <p:cTn id="85" presetClass="entr" nodeType="clickEffect" presetID="9" grpId="16" fill="hold">
                                  <p:stCondLst>
                                    <p:cond delay="0"/>
                                  </p:stCondLst>
                                  <p:iterate type="el" backwards="0">
                                    <p:tmAbs val="0"/>
                                  </p:iterate>
                                  <p:childTnLst>
                                    <p:set>
                                      <p:cBhvr>
                                        <p:cTn id="86" fill="hold"/>
                                        <p:tgtEl>
                                          <p:spTgt spid="335"/>
                                        </p:tgtEl>
                                        <p:attrNameLst>
                                          <p:attrName>style.visibility</p:attrName>
                                        </p:attrNameLst>
                                      </p:cBhvr>
                                      <p:to>
                                        <p:strVal val="visible"/>
                                      </p:to>
                                    </p:set>
                                    <p:animEffect filter="dissolve" transition="in">
                                      <p:cBhvr>
                                        <p:cTn id="87" dur="500"/>
                                        <p:tgtEl>
                                          <p:spTgt spid="335"/>
                                        </p:tgtEl>
                                      </p:cBhvr>
                                    </p:animEffect>
                                  </p:childTnLst>
                                </p:cTn>
                              </p:par>
                            </p:childTnLst>
                          </p:cTn>
                        </p:par>
                      </p:childTnLst>
                    </p:cTn>
                  </p:par>
                  <p:par>
                    <p:cTn id="88" fill="hold">
                      <p:stCondLst>
                        <p:cond delay="indefinite"/>
                      </p:stCondLst>
                      <p:childTnLst>
                        <p:par>
                          <p:cTn id="89" fill="hold">
                            <p:stCondLst>
                              <p:cond delay="0"/>
                            </p:stCondLst>
                            <p:childTnLst>
                              <p:par>
                                <p:cTn id="90" presetClass="entr" nodeType="clickEffect" presetID="9" grpId="17" fill="hold">
                                  <p:stCondLst>
                                    <p:cond delay="0"/>
                                  </p:stCondLst>
                                  <p:iterate type="el" backwards="0">
                                    <p:tmAbs val="0"/>
                                  </p:iterate>
                                  <p:childTnLst>
                                    <p:set>
                                      <p:cBhvr>
                                        <p:cTn id="91" fill="hold"/>
                                        <p:tgtEl>
                                          <p:spTgt spid="337"/>
                                        </p:tgtEl>
                                        <p:attrNameLst>
                                          <p:attrName>style.visibility</p:attrName>
                                        </p:attrNameLst>
                                      </p:cBhvr>
                                      <p:to>
                                        <p:strVal val="visible"/>
                                      </p:to>
                                    </p:set>
                                    <p:animEffect filter="dissolve" transition="in">
                                      <p:cBhvr>
                                        <p:cTn id="92" dur="500"/>
                                        <p:tgtEl>
                                          <p:spTgt spid="337"/>
                                        </p:tgtEl>
                                      </p:cBhvr>
                                    </p:animEffect>
                                  </p:childTnLst>
                                </p:cTn>
                              </p:par>
                            </p:childTnLst>
                          </p:cTn>
                        </p:par>
                      </p:childTnLst>
                    </p:cTn>
                  </p:par>
                  <p:par>
                    <p:cTn id="93" fill="hold">
                      <p:stCondLst>
                        <p:cond delay="indefinite"/>
                      </p:stCondLst>
                      <p:childTnLst>
                        <p:par>
                          <p:cTn id="94" fill="hold">
                            <p:stCondLst>
                              <p:cond delay="0"/>
                            </p:stCondLst>
                            <p:childTnLst>
                              <p:par>
                                <p:cTn id="95" presetClass="entr" nodeType="clickEffect" presetID="9" grpId="18" fill="hold">
                                  <p:stCondLst>
                                    <p:cond delay="0"/>
                                  </p:stCondLst>
                                  <p:iterate type="el" backwards="0">
                                    <p:tmAbs val="0"/>
                                  </p:iterate>
                                  <p:childTnLst>
                                    <p:set>
                                      <p:cBhvr>
                                        <p:cTn id="96" fill="hold"/>
                                        <p:tgtEl>
                                          <p:spTgt spid="336"/>
                                        </p:tgtEl>
                                        <p:attrNameLst>
                                          <p:attrName>style.visibility</p:attrName>
                                        </p:attrNameLst>
                                      </p:cBhvr>
                                      <p:to>
                                        <p:strVal val="visible"/>
                                      </p:to>
                                    </p:set>
                                    <p:animEffect filter="dissolve" transition="in">
                                      <p:cBhvr>
                                        <p:cTn id="97" dur="500"/>
                                        <p:tgtEl>
                                          <p:spTgt spid="336"/>
                                        </p:tgtEl>
                                      </p:cBhvr>
                                    </p:animEffect>
                                  </p:childTnLst>
                                </p:cTn>
                              </p:par>
                            </p:childTnLst>
                          </p:cTn>
                        </p:par>
                      </p:childTnLst>
                    </p:cTn>
                  </p:par>
                  <p:par>
                    <p:cTn id="98" fill="hold">
                      <p:stCondLst>
                        <p:cond delay="indefinite"/>
                      </p:stCondLst>
                      <p:childTnLst>
                        <p:par>
                          <p:cTn id="99" fill="hold">
                            <p:stCondLst>
                              <p:cond delay="0"/>
                            </p:stCondLst>
                            <p:childTnLst>
                              <p:par>
                                <p:cTn id="100" presetClass="entr" nodeType="clickEffect" presetID="9" grpId="19" fill="hold">
                                  <p:stCondLst>
                                    <p:cond delay="0"/>
                                  </p:stCondLst>
                                  <p:iterate type="el" backwards="0">
                                    <p:tmAbs val="0"/>
                                  </p:iterate>
                                  <p:childTnLst>
                                    <p:set>
                                      <p:cBhvr>
                                        <p:cTn id="101" fill="hold"/>
                                        <p:tgtEl>
                                          <p:spTgt spid="338"/>
                                        </p:tgtEl>
                                        <p:attrNameLst>
                                          <p:attrName>style.visibility</p:attrName>
                                        </p:attrNameLst>
                                      </p:cBhvr>
                                      <p:to>
                                        <p:strVal val="visible"/>
                                      </p:to>
                                    </p:set>
                                    <p:animEffect filter="dissolve" transition="in">
                                      <p:cBhvr>
                                        <p:cTn id="102" dur="500"/>
                                        <p:tgtEl>
                                          <p:spTgt spid="338"/>
                                        </p:tgtEl>
                                      </p:cBhvr>
                                    </p:animEffect>
                                  </p:childTnLst>
                                </p:cTn>
                              </p:par>
                            </p:childTnLst>
                          </p:cTn>
                        </p:par>
                      </p:childTnLst>
                    </p:cTn>
                  </p:par>
                  <p:par>
                    <p:cTn id="103" fill="hold">
                      <p:stCondLst>
                        <p:cond delay="indefinite"/>
                      </p:stCondLst>
                      <p:childTnLst>
                        <p:par>
                          <p:cTn id="104" fill="hold">
                            <p:stCondLst>
                              <p:cond delay="0"/>
                            </p:stCondLst>
                            <p:childTnLst>
                              <p:par>
                                <p:cTn id="105" presetClass="entr" nodeType="clickEffect" presetID="9" grpId="20" fill="hold">
                                  <p:stCondLst>
                                    <p:cond delay="0"/>
                                  </p:stCondLst>
                                  <p:iterate type="el" backwards="0">
                                    <p:tmAbs val="0"/>
                                  </p:iterate>
                                  <p:childTnLst>
                                    <p:set>
                                      <p:cBhvr>
                                        <p:cTn id="106" fill="hold"/>
                                        <p:tgtEl>
                                          <p:spTgt spid="339"/>
                                        </p:tgtEl>
                                        <p:attrNameLst>
                                          <p:attrName>style.visibility</p:attrName>
                                        </p:attrNameLst>
                                      </p:cBhvr>
                                      <p:to>
                                        <p:strVal val="visible"/>
                                      </p:to>
                                    </p:set>
                                    <p:animEffect filter="dissolve" transition="in">
                                      <p:cBhvr>
                                        <p:cTn id="107" dur="5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2" grpId="13"/>
      <p:bldP build="whole" bldLvl="1" animBg="1" rev="0" advAuto="0" spid="328" grpId="10"/>
      <p:bldP build="whole" bldLvl="1" animBg="1" rev="0" advAuto="0" spid="335" grpId="16"/>
      <p:bldP build="whole" bldLvl="1" animBg="1" rev="0" advAuto="0" spid="334" grpId="15"/>
      <p:bldP build="whole" bldLvl="1" animBg="1" rev="0" advAuto="0" spid="329" grpId="7"/>
      <p:bldP build="whole" bldLvl="1" animBg="1" rev="0" advAuto="0" spid="331" grpId="12"/>
      <p:bldP build="whole" bldLvl="1" animBg="1" rev="0" advAuto="0" spid="326" grpId="8"/>
      <p:bldP build="whole" bldLvl="1" animBg="1" rev="0" advAuto="0" spid="333" grpId="14"/>
      <p:bldP build="whole" bldLvl="1" animBg="1" rev="0" advAuto="0" spid="321" grpId="5"/>
      <p:bldP build="whole" bldLvl="1" animBg="1" rev="0" advAuto="0" spid="325" grpId="6"/>
      <p:bldP build="whole" bldLvl="1" animBg="1" rev="0" advAuto="0" spid="338" grpId="19"/>
      <p:bldP build="whole" bldLvl="1" animBg="1" rev="0" advAuto="0" spid="337" grpId="17"/>
      <p:bldP build="whole" bldLvl="1" animBg="1" rev="0" advAuto="0" spid="324" grpId="4"/>
      <p:bldP build="whole" bldLvl="1" animBg="1" rev="0" advAuto="0" spid="323" grpId="2"/>
      <p:bldP build="whole" bldLvl="1" animBg="1" rev="0" advAuto="0" spid="320" grpId="3"/>
      <p:bldP build="whole" bldLvl="1" animBg="1" rev="0" advAuto="0" spid="330" grpId="11"/>
      <p:bldP build="whole" bldLvl="1" animBg="1" rev="0" advAuto="0" spid="322" grpId="1"/>
      <p:bldP build="whole" bldLvl="1" animBg="1" rev="0" advAuto="0" spid="339" grpId="20"/>
      <p:bldP build="whole" bldLvl="1" animBg="1" rev="0" advAuto="0" spid="336" grpId="18"/>
      <p:bldP build="whole" bldLvl="1" animBg="1" rev="0" advAuto="0" spid="327" grpId="9"/>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Core features of ESP"/>
          <p:cNvSpPr txBox="1"/>
          <p:nvPr/>
        </p:nvSpPr>
        <p:spPr>
          <a:xfrm>
            <a:off x="918946" y="63500"/>
            <a:ext cx="11099801"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519937">
              <a:defRPr sz="7119">
                <a:latin typeface="Gill Sans"/>
                <a:ea typeface="Gill Sans"/>
                <a:cs typeface="Gill Sans"/>
                <a:sym typeface="Gill Sans"/>
              </a:defRPr>
            </a:lvl1pPr>
          </a:lstStyle>
          <a:p>
            <a:pPr/>
            <a:r>
              <a:t>Core features of ESP</a:t>
            </a:r>
          </a:p>
        </p:txBody>
      </p:sp>
      <p:sp>
        <p:nvSpPr>
          <p:cNvPr id="343"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2" invalidUrl="" action="" tgtFrame="" tooltip="" history="1" highlightClick="0" endSnd="0"/>
              </a:rPr>
              <a:t>esp-training.org</a:t>
            </a:r>
          </a:p>
        </p:txBody>
      </p:sp>
      <p:sp>
        <p:nvSpPr>
          <p:cNvPr id="344" name="“all by itself”"/>
          <p:cNvSpPr txBox="1"/>
          <p:nvPr/>
        </p:nvSpPr>
        <p:spPr>
          <a:xfrm>
            <a:off x="2614231" y="1508826"/>
            <a:ext cx="2477097"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a:latin typeface="Gill Sans"/>
                <a:ea typeface="Gill Sans"/>
                <a:cs typeface="Gill Sans"/>
                <a:sym typeface="Gill Sans"/>
              </a:defRPr>
            </a:lvl1pPr>
          </a:lstStyle>
          <a:p>
            <a:pPr/>
            <a:r>
              <a:t>“all by itself”</a:t>
            </a:r>
          </a:p>
        </p:txBody>
      </p:sp>
      <p:sp>
        <p:nvSpPr>
          <p:cNvPr id="345" name="rather than"/>
          <p:cNvSpPr txBox="1"/>
          <p:nvPr/>
        </p:nvSpPr>
        <p:spPr>
          <a:xfrm>
            <a:off x="5478388" y="1508826"/>
            <a:ext cx="2048024"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solidFill>
                  <a:srgbClr val="A6AAA9"/>
                </a:solidFill>
                <a:latin typeface="Gill Sans"/>
                <a:ea typeface="Gill Sans"/>
                <a:cs typeface="Gill Sans"/>
                <a:sym typeface="Gill Sans"/>
              </a:defRPr>
            </a:lvl1pPr>
          </a:lstStyle>
          <a:p>
            <a:pPr/>
            <a:r>
              <a:t>rather than</a:t>
            </a:r>
          </a:p>
        </p:txBody>
      </p:sp>
      <p:sp>
        <p:nvSpPr>
          <p:cNvPr id="346" name="future-focused"/>
          <p:cNvSpPr txBox="1"/>
          <p:nvPr/>
        </p:nvSpPr>
        <p:spPr>
          <a:xfrm>
            <a:off x="2297922" y="2270826"/>
            <a:ext cx="2795663"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a:latin typeface="Gill Sans"/>
                <a:ea typeface="Gill Sans"/>
                <a:cs typeface="Gill Sans"/>
                <a:sym typeface="Gill Sans"/>
              </a:defRPr>
            </a:lvl1pPr>
          </a:lstStyle>
          <a:p>
            <a:pPr/>
            <a:r>
              <a:t>future-focused</a:t>
            </a:r>
          </a:p>
        </p:txBody>
      </p:sp>
      <p:sp>
        <p:nvSpPr>
          <p:cNvPr id="347" name="empirically grounded"/>
          <p:cNvSpPr txBox="1"/>
          <p:nvPr/>
        </p:nvSpPr>
        <p:spPr>
          <a:xfrm>
            <a:off x="1121523" y="3032826"/>
            <a:ext cx="3973935"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a:latin typeface="Gill Sans"/>
                <a:ea typeface="Gill Sans"/>
                <a:cs typeface="Gill Sans"/>
                <a:sym typeface="Gill Sans"/>
              </a:defRPr>
            </a:lvl1pPr>
          </a:lstStyle>
          <a:p>
            <a:pPr/>
            <a:r>
              <a:t>empirically grounded</a:t>
            </a:r>
          </a:p>
        </p:txBody>
      </p:sp>
      <p:sp>
        <p:nvSpPr>
          <p:cNvPr id="348" name="empowering/enlightening"/>
          <p:cNvSpPr txBox="1"/>
          <p:nvPr/>
        </p:nvSpPr>
        <p:spPr>
          <a:xfrm>
            <a:off x="390514" y="3794826"/>
            <a:ext cx="4729833"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a:latin typeface="Gill Sans"/>
                <a:ea typeface="Gill Sans"/>
                <a:cs typeface="Gill Sans"/>
                <a:sym typeface="Gill Sans"/>
              </a:defRPr>
            </a:lvl1pPr>
          </a:lstStyle>
          <a:p>
            <a:pPr/>
            <a:r>
              <a:t>empowering/enlightening</a:t>
            </a:r>
          </a:p>
        </p:txBody>
      </p:sp>
      <p:sp>
        <p:nvSpPr>
          <p:cNvPr id="349" name="Scripture-related"/>
          <p:cNvSpPr txBox="1"/>
          <p:nvPr/>
        </p:nvSpPr>
        <p:spPr>
          <a:xfrm>
            <a:off x="1801745" y="4540249"/>
            <a:ext cx="3243933"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a:latin typeface="Gill Sans"/>
                <a:ea typeface="Gill Sans"/>
                <a:cs typeface="Gill Sans"/>
                <a:sym typeface="Gill Sans"/>
              </a:defRPr>
            </a:lvl1pPr>
          </a:lstStyle>
          <a:p>
            <a:pPr/>
            <a:r>
              <a:t>Scripture-related</a:t>
            </a:r>
          </a:p>
        </p:txBody>
      </p:sp>
      <p:sp>
        <p:nvSpPr>
          <p:cNvPr id="350" name="delivered 1:1"/>
          <p:cNvSpPr txBox="1"/>
          <p:nvPr/>
        </p:nvSpPr>
        <p:spPr>
          <a:xfrm>
            <a:off x="2610101" y="5318826"/>
            <a:ext cx="2485357"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a:latin typeface="Gill Sans"/>
                <a:ea typeface="Gill Sans"/>
                <a:cs typeface="Gill Sans"/>
                <a:sym typeface="Gill Sans"/>
              </a:defRPr>
            </a:lvl1pPr>
          </a:lstStyle>
          <a:p>
            <a:pPr/>
            <a:r>
              <a:t>delivered 1:1</a:t>
            </a:r>
          </a:p>
        </p:txBody>
      </p:sp>
      <p:sp>
        <p:nvSpPr>
          <p:cNvPr id="351" name="sharing encouraged"/>
          <p:cNvSpPr txBox="1"/>
          <p:nvPr/>
        </p:nvSpPr>
        <p:spPr>
          <a:xfrm>
            <a:off x="1397450" y="6080826"/>
            <a:ext cx="3698008"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a:latin typeface="Gill Sans"/>
                <a:ea typeface="Gill Sans"/>
                <a:cs typeface="Gill Sans"/>
                <a:sym typeface="Gill Sans"/>
              </a:defRPr>
            </a:lvl1pPr>
          </a:lstStyle>
          <a:p>
            <a:pPr/>
            <a:r>
              <a:t>sharing encouraged</a:t>
            </a:r>
          </a:p>
        </p:txBody>
      </p:sp>
      <p:sp>
        <p:nvSpPr>
          <p:cNvPr id="352" name="building on will-power"/>
          <p:cNvSpPr txBox="1"/>
          <p:nvPr/>
        </p:nvSpPr>
        <p:spPr>
          <a:xfrm>
            <a:off x="7999031" y="1508826"/>
            <a:ext cx="4237361"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Gill Sans"/>
                <a:ea typeface="Gill Sans"/>
                <a:cs typeface="Gill Sans"/>
                <a:sym typeface="Gill Sans"/>
              </a:defRPr>
            </a:lvl1pPr>
          </a:lstStyle>
          <a:p>
            <a:pPr/>
            <a:r>
              <a:t>building on will-power</a:t>
            </a:r>
          </a:p>
        </p:txBody>
      </p:sp>
      <p:sp>
        <p:nvSpPr>
          <p:cNvPr id="353" name="preoccupied with the past"/>
          <p:cNvSpPr txBox="1"/>
          <p:nvPr/>
        </p:nvSpPr>
        <p:spPr>
          <a:xfrm>
            <a:off x="8006374" y="2270826"/>
            <a:ext cx="4938788"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Gill Sans"/>
                <a:ea typeface="Gill Sans"/>
                <a:cs typeface="Gill Sans"/>
                <a:sym typeface="Gill Sans"/>
              </a:defRPr>
            </a:lvl1pPr>
          </a:lstStyle>
          <a:p>
            <a:pPr/>
            <a:r>
              <a:t>preoccupied with the past</a:t>
            </a:r>
          </a:p>
        </p:txBody>
      </p:sp>
      <p:sp>
        <p:nvSpPr>
          <p:cNvPr id="354" name="hypothetical/speculative"/>
          <p:cNvSpPr txBox="1"/>
          <p:nvPr/>
        </p:nvSpPr>
        <p:spPr>
          <a:xfrm>
            <a:off x="7992322" y="3032826"/>
            <a:ext cx="4494536"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Gill Sans"/>
                <a:ea typeface="Gill Sans"/>
                <a:cs typeface="Gill Sans"/>
                <a:sym typeface="Gill Sans"/>
              </a:defRPr>
            </a:lvl1pPr>
          </a:lstStyle>
          <a:p>
            <a:pPr/>
            <a:r>
              <a:t>hypothetical/speculative</a:t>
            </a:r>
          </a:p>
        </p:txBody>
      </p:sp>
      <p:sp>
        <p:nvSpPr>
          <p:cNvPr id="355" name="esoteric"/>
          <p:cNvSpPr txBox="1"/>
          <p:nvPr/>
        </p:nvSpPr>
        <p:spPr>
          <a:xfrm>
            <a:off x="8010514" y="3794826"/>
            <a:ext cx="1614266"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Gill Sans"/>
                <a:ea typeface="Gill Sans"/>
                <a:cs typeface="Gill Sans"/>
                <a:sym typeface="Gill Sans"/>
              </a:defRPr>
            </a:lvl1pPr>
          </a:lstStyle>
          <a:p>
            <a:pPr/>
            <a:r>
              <a:t>esoteric</a:t>
            </a:r>
          </a:p>
        </p:txBody>
      </p:sp>
      <p:sp>
        <p:nvSpPr>
          <p:cNvPr id="356" name="anti-religous"/>
          <p:cNvSpPr txBox="1"/>
          <p:nvPr/>
        </p:nvSpPr>
        <p:spPr>
          <a:xfrm>
            <a:off x="8030178" y="4527549"/>
            <a:ext cx="2377083"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Gill Sans"/>
                <a:ea typeface="Gill Sans"/>
                <a:cs typeface="Gill Sans"/>
                <a:sym typeface="Gill Sans"/>
              </a:defRPr>
            </a:lvl1pPr>
          </a:lstStyle>
          <a:p>
            <a:pPr/>
            <a:r>
              <a:t>anti-religous</a:t>
            </a:r>
          </a:p>
        </p:txBody>
      </p:sp>
      <p:sp>
        <p:nvSpPr>
          <p:cNvPr id="357" name="standardized"/>
          <p:cNvSpPr txBox="1"/>
          <p:nvPr/>
        </p:nvSpPr>
        <p:spPr>
          <a:xfrm>
            <a:off x="7994901" y="5306126"/>
            <a:ext cx="2444503"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Gill Sans"/>
                <a:ea typeface="Gill Sans"/>
                <a:cs typeface="Gill Sans"/>
                <a:sym typeface="Gill Sans"/>
              </a:defRPr>
            </a:lvl1pPr>
          </a:lstStyle>
          <a:p>
            <a:pPr/>
            <a:r>
              <a:t>standardized</a:t>
            </a:r>
          </a:p>
        </p:txBody>
      </p:sp>
      <p:sp>
        <p:nvSpPr>
          <p:cNvPr id="358" name="knowledge protected"/>
          <p:cNvSpPr txBox="1"/>
          <p:nvPr/>
        </p:nvSpPr>
        <p:spPr>
          <a:xfrm>
            <a:off x="8029157" y="6080826"/>
            <a:ext cx="4058320"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Gill Sans"/>
                <a:ea typeface="Gill Sans"/>
                <a:cs typeface="Gill Sans"/>
                <a:sym typeface="Gill Sans"/>
              </a:defRPr>
            </a:lvl1pPr>
          </a:lstStyle>
          <a:p>
            <a:pPr/>
            <a:r>
              <a:t>knowledge protected</a:t>
            </a:r>
          </a:p>
        </p:txBody>
      </p:sp>
      <p:sp>
        <p:nvSpPr>
          <p:cNvPr id="359" name="rather than"/>
          <p:cNvSpPr txBox="1"/>
          <p:nvPr/>
        </p:nvSpPr>
        <p:spPr>
          <a:xfrm>
            <a:off x="5478388" y="2283526"/>
            <a:ext cx="2048024"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solidFill>
                  <a:srgbClr val="A6AAA9"/>
                </a:solidFill>
                <a:latin typeface="Gill Sans"/>
                <a:ea typeface="Gill Sans"/>
                <a:cs typeface="Gill Sans"/>
                <a:sym typeface="Gill Sans"/>
              </a:defRPr>
            </a:lvl1pPr>
          </a:lstStyle>
          <a:p>
            <a:pPr/>
            <a:r>
              <a:t>rather than</a:t>
            </a:r>
          </a:p>
        </p:txBody>
      </p:sp>
      <p:sp>
        <p:nvSpPr>
          <p:cNvPr id="360" name="rather than"/>
          <p:cNvSpPr txBox="1"/>
          <p:nvPr/>
        </p:nvSpPr>
        <p:spPr>
          <a:xfrm>
            <a:off x="5478388" y="3058226"/>
            <a:ext cx="2048024"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solidFill>
                  <a:srgbClr val="A6AAA9"/>
                </a:solidFill>
                <a:latin typeface="Gill Sans"/>
                <a:ea typeface="Gill Sans"/>
                <a:cs typeface="Gill Sans"/>
                <a:sym typeface="Gill Sans"/>
              </a:defRPr>
            </a:lvl1pPr>
          </a:lstStyle>
          <a:p>
            <a:pPr/>
            <a:r>
              <a:t>rather than</a:t>
            </a:r>
          </a:p>
        </p:txBody>
      </p:sp>
      <p:sp>
        <p:nvSpPr>
          <p:cNvPr id="361" name="rather than"/>
          <p:cNvSpPr txBox="1"/>
          <p:nvPr/>
        </p:nvSpPr>
        <p:spPr>
          <a:xfrm>
            <a:off x="5478388" y="3820226"/>
            <a:ext cx="2048024"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solidFill>
                  <a:srgbClr val="A6AAA9"/>
                </a:solidFill>
                <a:latin typeface="Gill Sans"/>
                <a:ea typeface="Gill Sans"/>
                <a:cs typeface="Gill Sans"/>
                <a:sym typeface="Gill Sans"/>
              </a:defRPr>
            </a:lvl1pPr>
          </a:lstStyle>
          <a:p>
            <a:pPr/>
            <a:r>
              <a:t>rather than</a:t>
            </a:r>
          </a:p>
        </p:txBody>
      </p:sp>
      <p:sp>
        <p:nvSpPr>
          <p:cNvPr id="362" name="rather than"/>
          <p:cNvSpPr txBox="1"/>
          <p:nvPr/>
        </p:nvSpPr>
        <p:spPr>
          <a:xfrm>
            <a:off x="5478388" y="4518726"/>
            <a:ext cx="2048024"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solidFill>
                  <a:srgbClr val="A6AAA9"/>
                </a:solidFill>
                <a:latin typeface="Gill Sans"/>
                <a:ea typeface="Gill Sans"/>
                <a:cs typeface="Gill Sans"/>
                <a:sym typeface="Gill Sans"/>
              </a:defRPr>
            </a:lvl1pPr>
          </a:lstStyle>
          <a:p>
            <a:pPr/>
            <a:r>
              <a:t>rather than</a:t>
            </a:r>
          </a:p>
        </p:txBody>
      </p:sp>
      <p:sp>
        <p:nvSpPr>
          <p:cNvPr id="363" name="rather than"/>
          <p:cNvSpPr txBox="1"/>
          <p:nvPr/>
        </p:nvSpPr>
        <p:spPr>
          <a:xfrm>
            <a:off x="5478388" y="5331526"/>
            <a:ext cx="2048024"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solidFill>
                  <a:srgbClr val="A6AAA9"/>
                </a:solidFill>
                <a:latin typeface="Gill Sans"/>
                <a:ea typeface="Gill Sans"/>
                <a:cs typeface="Gill Sans"/>
                <a:sym typeface="Gill Sans"/>
              </a:defRPr>
            </a:lvl1pPr>
          </a:lstStyle>
          <a:p>
            <a:pPr/>
            <a:r>
              <a:t>rather than</a:t>
            </a:r>
          </a:p>
        </p:txBody>
      </p:sp>
      <p:sp>
        <p:nvSpPr>
          <p:cNvPr id="364" name="rather than"/>
          <p:cNvSpPr txBox="1"/>
          <p:nvPr/>
        </p:nvSpPr>
        <p:spPr>
          <a:xfrm>
            <a:off x="5478388" y="6068126"/>
            <a:ext cx="2048024"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solidFill>
                  <a:srgbClr val="A6AAA9"/>
                </a:solidFill>
                <a:latin typeface="Gill Sans"/>
                <a:ea typeface="Gill Sans"/>
                <a:cs typeface="Gill Sans"/>
                <a:sym typeface="Gill Sans"/>
              </a:defRPr>
            </a:lvl1pPr>
          </a:lstStyle>
          <a:p>
            <a:pPr/>
            <a:r>
              <a:t>rather than</a:t>
            </a:r>
          </a:p>
        </p:txBody>
      </p:sp>
      <p:sp>
        <p:nvSpPr>
          <p:cNvPr id="365" name="7 sessions of 75 minutes, coaching-style…"/>
          <p:cNvSpPr txBox="1"/>
          <p:nvPr/>
        </p:nvSpPr>
        <p:spPr>
          <a:xfrm>
            <a:off x="3648848" y="6923973"/>
            <a:ext cx="5657324" cy="303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i="1" sz="2900">
                <a:latin typeface="Gill Sans"/>
                <a:ea typeface="Gill Sans"/>
                <a:cs typeface="Gill Sans"/>
                <a:sym typeface="Gill Sans"/>
              </a:defRPr>
            </a:pPr>
            <a:r>
              <a:t>7 sessions of 75 minutes, coaching-style</a:t>
            </a:r>
          </a:p>
          <a:p>
            <a:pPr defTabSz="127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i="1" sz="2900">
                <a:latin typeface="Gill Sans"/>
                <a:ea typeface="Gill Sans"/>
                <a:cs typeface="Gill Sans"/>
                <a:sym typeface="Gill Sans"/>
              </a:defRPr>
            </a:pPr>
            <a:r>
              <a:t>personal assignments between meetings</a:t>
            </a:r>
          </a:p>
          <a:p>
            <a:pPr>
              <a:defRPr i="1" sz="2900">
                <a:latin typeface="Gill Sans"/>
                <a:ea typeface="Gill Sans"/>
                <a:cs typeface="Gill Sans"/>
                <a:sym typeface="Gill Sans"/>
              </a:defRPr>
            </a:pPr>
            <a:r>
              <a:t>€980 for the whole process </a:t>
            </a:r>
            <a:br/>
            <a:r>
              <a:t>(€140 per session = €112 per hour)</a:t>
            </a:r>
          </a:p>
          <a:p>
            <a:pPr>
              <a:defRPr i="1" sz="2900">
                <a:latin typeface="Gill Sans"/>
                <a:ea typeface="Gill Sans"/>
                <a:cs typeface="Gill Sans"/>
                <a:sym typeface="Gill Sans"/>
              </a:defRPr>
            </a:pPr>
            <a:r>
              <a:t>Free pre-training session</a:t>
            </a:r>
          </a:p>
          <a:p>
            <a:pPr defTabSz="127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i="1" sz="2900">
                <a:latin typeface="Gill Sans"/>
                <a:ea typeface="Gill Sans"/>
                <a:cs typeface="Gill Sans"/>
                <a:sym typeface="Gill Sans"/>
              </a:defRPr>
            </a:pPr>
            <a:r>
              <a:t>delivered through Zoom</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44"/>
                                        </p:tgtEl>
                                        <p:attrNameLst>
                                          <p:attrName>style.visibility</p:attrName>
                                        </p:attrNameLst>
                                      </p:cBhvr>
                                      <p:to>
                                        <p:strVal val="visible"/>
                                      </p:to>
                                    </p:set>
                                    <p:animEffect filter="wipe(left)" transition="in">
                                      <p:cBhvr>
                                        <p:cTn id="7" dur="500"/>
                                        <p:tgtEl>
                                          <p:spTgt spid="34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2" presetID="23" grpId="2" fill="hold">
                                  <p:stCondLst>
                                    <p:cond delay="0"/>
                                  </p:stCondLst>
                                  <p:iterate type="el" backwards="0">
                                    <p:tmAbs val="0"/>
                                  </p:iterate>
                                  <p:childTnLst>
                                    <p:set>
                                      <p:cBhvr>
                                        <p:cTn id="11" fill="hold"/>
                                        <p:tgtEl>
                                          <p:spTgt spid="345"/>
                                        </p:tgtEl>
                                        <p:attrNameLst>
                                          <p:attrName>style.visibility</p:attrName>
                                        </p:attrNameLst>
                                      </p:cBhvr>
                                      <p:to>
                                        <p:strVal val="visible"/>
                                      </p:to>
                                    </p:set>
                                    <p:anim calcmode="lin" valueType="num">
                                      <p:cBhvr>
                                        <p:cTn id="12" dur="1000" fill="hold"/>
                                        <p:tgtEl>
                                          <p:spTgt spid="345"/>
                                        </p:tgtEl>
                                        <p:attrNameLst>
                                          <p:attrName>ppt_w</p:attrName>
                                        </p:attrNameLst>
                                      </p:cBhvr>
                                      <p:tavLst>
                                        <p:tav tm="0">
                                          <p:val>
                                            <p:strVal val="4*#ppt_w"/>
                                          </p:val>
                                        </p:tav>
                                        <p:tav tm="100000">
                                          <p:val>
                                            <p:strVal val="#ppt_w"/>
                                          </p:val>
                                        </p:tav>
                                      </p:tavLst>
                                    </p:anim>
                                    <p:anim calcmode="lin" valueType="num">
                                      <p:cBhvr>
                                        <p:cTn id="13" dur="1000" fill="hold"/>
                                        <p:tgtEl>
                                          <p:spTgt spid="345"/>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Class="entr" nodeType="afterEffect" presetSubtype="8" presetID="22" grpId="3" fill="hold">
                                  <p:stCondLst>
                                    <p:cond delay="0"/>
                                  </p:stCondLst>
                                  <p:iterate type="el" backwards="0">
                                    <p:tmAbs val="0"/>
                                  </p:iterate>
                                  <p:childTnLst>
                                    <p:set>
                                      <p:cBhvr>
                                        <p:cTn id="16" fill="hold"/>
                                        <p:tgtEl>
                                          <p:spTgt spid="352"/>
                                        </p:tgtEl>
                                        <p:attrNameLst>
                                          <p:attrName>style.visibility</p:attrName>
                                        </p:attrNameLst>
                                      </p:cBhvr>
                                      <p:to>
                                        <p:strVal val="visible"/>
                                      </p:to>
                                    </p:set>
                                    <p:animEffect filter="wipe(left)" transition="in">
                                      <p:cBhvr>
                                        <p:cTn id="17" dur="500"/>
                                        <p:tgtEl>
                                          <p:spTgt spid="35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346"/>
                                        </p:tgtEl>
                                        <p:attrNameLst>
                                          <p:attrName>style.visibility</p:attrName>
                                        </p:attrNameLst>
                                      </p:cBhvr>
                                      <p:to>
                                        <p:strVal val="visible"/>
                                      </p:to>
                                    </p:set>
                                    <p:animEffect filter="wipe(left)" transition="in">
                                      <p:cBhvr>
                                        <p:cTn id="22" dur="500"/>
                                        <p:tgtEl>
                                          <p:spTgt spid="346"/>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32" presetID="23" grpId="5" fill="hold">
                                  <p:stCondLst>
                                    <p:cond delay="0"/>
                                  </p:stCondLst>
                                  <p:iterate type="el" backwards="0">
                                    <p:tmAbs val="0"/>
                                  </p:iterate>
                                  <p:childTnLst>
                                    <p:set>
                                      <p:cBhvr>
                                        <p:cTn id="26" fill="hold"/>
                                        <p:tgtEl>
                                          <p:spTgt spid="359"/>
                                        </p:tgtEl>
                                        <p:attrNameLst>
                                          <p:attrName>style.visibility</p:attrName>
                                        </p:attrNameLst>
                                      </p:cBhvr>
                                      <p:to>
                                        <p:strVal val="visible"/>
                                      </p:to>
                                    </p:set>
                                    <p:anim calcmode="lin" valueType="num">
                                      <p:cBhvr>
                                        <p:cTn id="27" dur="1000" fill="hold"/>
                                        <p:tgtEl>
                                          <p:spTgt spid="359"/>
                                        </p:tgtEl>
                                        <p:attrNameLst>
                                          <p:attrName>ppt_w</p:attrName>
                                        </p:attrNameLst>
                                      </p:cBhvr>
                                      <p:tavLst>
                                        <p:tav tm="0">
                                          <p:val>
                                            <p:strVal val="4*#ppt_w"/>
                                          </p:val>
                                        </p:tav>
                                        <p:tav tm="100000">
                                          <p:val>
                                            <p:strVal val="#ppt_w"/>
                                          </p:val>
                                        </p:tav>
                                      </p:tavLst>
                                    </p:anim>
                                    <p:anim calcmode="lin" valueType="num">
                                      <p:cBhvr>
                                        <p:cTn id="28" dur="1000" fill="hold"/>
                                        <p:tgtEl>
                                          <p:spTgt spid="359"/>
                                        </p:tgtEl>
                                        <p:attrNameLst>
                                          <p:attrName>ppt_h</p:attrName>
                                        </p:attrNameLst>
                                      </p:cBhvr>
                                      <p:tavLst>
                                        <p:tav tm="0">
                                          <p:val>
                                            <p:strVal val="4*#ppt_h"/>
                                          </p:val>
                                        </p:tav>
                                        <p:tav tm="100000">
                                          <p:val>
                                            <p:strVal val="#ppt_h"/>
                                          </p:val>
                                        </p:tav>
                                      </p:tavLst>
                                    </p:anim>
                                  </p:childTnLst>
                                </p:cTn>
                              </p:par>
                            </p:childTnLst>
                          </p:cTn>
                        </p:par>
                        <p:par>
                          <p:cTn id="29" fill="hold">
                            <p:stCondLst>
                              <p:cond delay="1000"/>
                            </p:stCondLst>
                            <p:childTnLst>
                              <p:par>
                                <p:cTn id="30" presetClass="entr" nodeType="afterEffect" presetSubtype="8" presetID="22" grpId="6" fill="hold">
                                  <p:stCondLst>
                                    <p:cond delay="0"/>
                                  </p:stCondLst>
                                  <p:iterate type="el" backwards="0">
                                    <p:tmAbs val="0"/>
                                  </p:iterate>
                                  <p:childTnLst>
                                    <p:set>
                                      <p:cBhvr>
                                        <p:cTn id="31" fill="hold"/>
                                        <p:tgtEl>
                                          <p:spTgt spid="353"/>
                                        </p:tgtEl>
                                        <p:attrNameLst>
                                          <p:attrName>style.visibility</p:attrName>
                                        </p:attrNameLst>
                                      </p:cBhvr>
                                      <p:to>
                                        <p:strVal val="visible"/>
                                      </p:to>
                                    </p:set>
                                    <p:animEffect filter="wipe(left)" transition="in">
                                      <p:cBhvr>
                                        <p:cTn id="32" dur="500"/>
                                        <p:tgtEl>
                                          <p:spTgt spid="353"/>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7" fill="hold">
                                  <p:stCondLst>
                                    <p:cond delay="0"/>
                                  </p:stCondLst>
                                  <p:iterate type="el" backwards="0">
                                    <p:tmAbs val="0"/>
                                  </p:iterate>
                                  <p:childTnLst>
                                    <p:set>
                                      <p:cBhvr>
                                        <p:cTn id="36" fill="hold"/>
                                        <p:tgtEl>
                                          <p:spTgt spid="347"/>
                                        </p:tgtEl>
                                        <p:attrNameLst>
                                          <p:attrName>style.visibility</p:attrName>
                                        </p:attrNameLst>
                                      </p:cBhvr>
                                      <p:to>
                                        <p:strVal val="visible"/>
                                      </p:to>
                                    </p:set>
                                    <p:animEffect filter="wipe(left)" transition="in">
                                      <p:cBhvr>
                                        <p:cTn id="37" dur="500"/>
                                        <p:tgtEl>
                                          <p:spTgt spid="347"/>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32" presetID="23" grpId="8" fill="hold">
                                  <p:stCondLst>
                                    <p:cond delay="0"/>
                                  </p:stCondLst>
                                  <p:iterate type="el" backwards="0">
                                    <p:tmAbs val="0"/>
                                  </p:iterate>
                                  <p:childTnLst>
                                    <p:set>
                                      <p:cBhvr>
                                        <p:cTn id="41" fill="hold"/>
                                        <p:tgtEl>
                                          <p:spTgt spid="360"/>
                                        </p:tgtEl>
                                        <p:attrNameLst>
                                          <p:attrName>style.visibility</p:attrName>
                                        </p:attrNameLst>
                                      </p:cBhvr>
                                      <p:to>
                                        <p:strVal val="visible"/>
                                      </p:to>
                                    </p:set>
                                    <p:anim calcmode="lin" valueType="num">
                                      <p:cBhvr>
                                        <p:cTn id="42" dur="1000" fill="hold"/>
                                        <p:tgtEl>
                                          <p:spTgt spid="360"/>
                                        </p:tgtEl>
                                        <p:attrNameLst>
                                          <p:attrName>ppt_w</p:attrName>
                                        </p:attrNameLst>
                                      </p:cBhvr>
                                      <p:tavLst>
                                        <p:tav tm="0">
                                          <p:val>
                                            <p:strVal val="4*#ppt_w"/>
                                          </p:val>
                                        </p:tav>
                                        <p:tav tm="100000">
                                          <p:val>
                                            <p:strVal val="#ppt_w"/>
                                          </p:val>
                                        </p:tav>
                                      </p:tavLst>
                                    </p:anim>
                                    <p:anim calcmode="lin" valueType="num">
                                      <p:cBhvr>
                                        <p:cTn id="43" dur="1000" fill="hold"/>
                                        <p:tgtEl>
                                          <p:spTgt spid="360"/>
                                        </p:tgtEl>
                                        <p:attrNameLst>
                                          <p:attrName>ppt_h</p:attrName>
                                        </p:attrNameLst>
                                      </p:cBhvr>
                                      <p:tavLst>
                                        <p:tav tm="0">
                                          <p:val>
                                            <p:strVal val="4*#ppt_h"/>
                                          </p:val>
                                        </p:tav>
                                        <p:tav tm="100000">
                                          <p:val>
                                            <p:strVal val="#ppt_h"/>
                                          </p:val>
                                        </p:tav>
                                      </p:tavLst>
                                    </p:anim>
                                  </p:childTnLst>
                                </p:cTn>
                              </p:par>
                            </p:childTnLst>
                          </p:cTn>
                        </p:par>
                        <p:par>
                          <p:cTn id="44" fill="hold">
                            <p:stCondLst>
                              <p:cond delay="1000"/>
                            </p:stCondLst>
                            <p:childTnLst>
                              <p:par>
                                <p:cTn id="45" presetClass="entr" nodeType="afterEffect" presetSubtype="8" presetID="22" grpId="9" fill="hold">
                                  <p:stCondLst>
                                    <p:cond delay="0"/>
                                  </p:stCondLst>
                                  <p:iterate type="el" backwards="0">
                                    <p:tmAbs val="0"/>
                                  </p:iterate>
                                  <p:childTnLst>
                                    <p:set>
                                      <p:cBhvr>
                                        <p:cTn id="46" fill="hold"/>
                                        <p:tgtEl>
                                          <p:spTgt spid="354"/>
                                        </p:tgtEl>
                                        <p:attrNameLst>
                                          <p:attrName>style.visibility</p:attrName>
                                        </p:attrNameLst>
                                      </p:cBhvr>
                                      <p:to>
                                        <p:strVal val="visible"/>
                                      </p:to>
                                    </p:set>
                                    <p:animEffect filter="wipe(left)" transition="in">
                                      <p:cBhvr>
                                        <p:cTn id="47" dur="500"/>
                                        <p:tgtEl>
                                          <p:spTgt spid="354"/>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8" presetID="22" grpId="10" fill="hold">
                                  <p:stCondLst>
                                    <p:cond delay="0"/>
                                  </p:stCondLst>
                                  <p:iterate type="el" backwards="0">
                                    <p:tmAbs val="0"/>
                                  </p:iterate>
                                  <p:childTnLst>
                                    <p:set>
                                      <p:cBhvr>
                                        <p:cTn id="51" fill="hold"/>
                                        <p:tgtEl>
                                          <p:spTgt spid="348"/>
                                        </p:tgtEl>
                                        <p:attrNameLst>
                                          <p:attrName>style.visibility</p:attrName>
                                        </p:attrNameLst>
                                      </p:cBhvr>
                                      <p:to>
                                        <p:strVal val="visible"/>
                                      </p:to>
                                    </p:set>
                                    <p:animEffect filter="wipe(left)" transition="in">
                                      <p:cBhvr>
                                        <p:cTn id="52" dur="500"/>
                                        <p:tgtEl>
                                          <p:spTgt spid="348"/>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32" presetID="23" grpId="11" fill="hold">
                                  <p:stCondLst>
                                    <p:cond delay="0"/>
                                  </p:stCondLst>
                                  <p:iterate type="el" backwards="0">
                                    <p:tmAbs val="0"/>
                                  </p:iterate>
                                  <p:childTnLst>
                                    <p:set>
                                      <p:cBhvr>
                                        <p:cTn id="56" fill="hold"/>
                                        <p:tgtEl>
                                          <p:spTgt spid="361"/>
                                        </p:tgtEl>
                                        <p:attrNameLst>
                                          <p:attrName>style.visibility</p:attrName>
                                        </p:attrNameLst>
                                      </p:cBhvr>
                                      <p:to>
                                        <p:strVal val="visible"/>
                                      </p:to>
                                    </p:set>
                                    <p:anim calcmode="lin" valueType="num">
                                      <p:cBhvr>
                                        <p:cTn id="57" dur="1000" fill="hold"/>
                                        <p:tgtEl>
                                          <p:spTgt spid="361"/>
                                        </p:tgtEl>
                                        <p:attrNameLst>
                                          <p:attrName>ppt_w</p:attrName>
                                        </p:attrNameLst>
                                      </p:cBhvr>
                                      <p:tavLst>
                                        <p:tav tm="0">
                                          <p:val>
                                            <p:strVal val="4*#ppt_w"/>
                                          </p:val>
                                        </p:tav>
                                        <p:tav tm="100000">
                                          <p:val>
                                            <p:strVal val="#ppt_w"/>
                                          </p:val>
                                        </p:tav>
                                      </p:tavLst>
                                    </p:anim>
                                    <p:anim calcmode="lin" valueType="num">
                                      <p:cBhvr>
                                        <p:cTn id="58" dur="1000" fill="hold"/>
                                        <p:tgtEl>
                                          <p:spTgt spid="361"/>
                                        </p:tgtEl>
                                        <p:attrNameLst>
                                          <p:attrName>ppt_h</p:attrName>
                                        </p:attrNameLst>
                                      </p:cBhvr>
                                      <p:tavLst>
                                        <p:tav tm="0">
                                          <p:val>
                                            <p:strVal val="4*#ppt_h"/>
                                          </p:val>
                                        </p:tav>
                                        <p:tav tm="100000">
                                          <p:val>
                                            <p:strVal val="#ppt_h"/>
                                          </p:val>
                                        </p:tav>
                                      </p:tavLst>
                                    </p:anim>
                                  </p:childTnLst>
                                </p:cTn>
                              </p:par>
                            </p:childTnLst>
                          </p:cTn>
                        </p:par>
                        <p:par>
                          <p:cTn id="59" fill="hold">
                            <p:stCondLst>
                              <p:cond delay="1000"/>
                            </p:stCondLst>
                            <p:childTnLst>
                              <p:par>
                                <p:cTn id="60" presetClass="entr" nodeType="afterEffect" presetSubtype="8" presetID="22" grpId="12" fill="hold">
                                  <p:stCondLst>
                                    <p:cond delay="0"/>
                                  </p:stCondLst>
                                  <p:iterate type="el" backwards="0">
                                    <p:tmAbs val="0"/>
                                  </p:iterate>
                                  <p:childTnLst>
                                    <p:set>
                                      <p:cBhvr>
                                        <p:cTn id="61" fill="hold"/>
                                        <p:tgtEl>
                                          <p:spTgt spid="355"/>
                                        </p:tgtEl>
                                        <p:attrNameLst>
                                          <p:attrName>style.visibility</p:attrName>
                                        </p:attrNameLst>
                                      </p:cBhvr>
                                      <p:to>
                                        <p:strVal val="visible"/>
                                      </p:to>
                                    </p:set>
                                    <p:animEffect filter="wipe(left)" transition="in">
                                      <p:cBhvr>
                                        <p:cTn id="62" dur="500"/>
                                        <p:tgtEl>
                                          <p:spTgt spid="355"/>
                                        </p:tgtEl>
                                      </p:cBhvr>
                                    </p:animEffec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8" presetID="22" grpId="13" fill="hold">
                                  <p:stCondLst>
                                    <p:cond delay="0"/>
                                  </p:stCondLst>
                                  <p:iterate type="el" backwards="0">
                                    <p:tmAbs val="0"/>
                                  </p:iterate>
                                  <p:childTnLst>
                                    <p:set>
                                      <p:cBhvr>
                                        <p:cTn id="66" fill="hold"/>
                                        <p:tgtEl>
                                          <p:spTgt spid="349"/>
                                        </p:tgtEl>
                                        <p:attrNameLst>
                                          <p:attrName>style.visibility</p:attrName>
                                        </p:attrNameLst>
                                      </p:cBhvr>
                                      <p:to>
                                        <p:strVal val="visible"/>
                                      </p:to>
                                    </p:set>
                                    <p:animEffect filter="wipe(left)" transition="in">
                                      <p:cBhvr>
                                        <p:cTn id="67" dur="500"/>
                                        <p:tgtEl>
                                          <p:spTgt spid="349"/>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Subtype="32" presetID="23" grpId="14" fill="hold">
                                  <p:stCondLst>
                                    <p:cond delay="0"/>
                                  </p:stCondLst>
                                  <p:iterate type="el" backwards="0">
                                    <p:tmAbs val="0"/>
                                  </p:iterate>
                                  <p:childTnLst>
                                    <p:set>
                                      <p:cBhvr>
                                        <p:cTn id="71" fill="hold"/>
                                        <p:tgtEl>
                                          <p:spTgt spid="362"/>
                                        </p:tgtEl>
                                        <p:attrNameLst>
                                          <p:attrName>style.visibility</p:attrName>
                                        </p:attrNameLst>
                                      </p:cBhvr>
                                      <p:to>
                                        <p:strVal val="visible"/>
                                      </p:to>
                                    </p:set>
                                    <p:anim calcmode="lin" valueType="num">
                                      <p:cBhvr>
                                        <p:cTn id="72" dur="1000" fill="hold"/>
                                        <p:tgtEl>
                                          <p:spTgt spid="362"/>
                                        </p:tgtEl>
                                        <p:attrNameLst>
                                          <p:attrName>ppt_w</p:attrName>
                                        </p:attrNameLst>
                                      </p:cBhvr>
                                      <p:tavLst>
                                        <p:tav tm="0">
                                          <p:val>
                                            <p:strVal val="4*#ppt_w"/>
                                          </p:val>
                                        </p:tav>
                                        <p:tav tm="100000">
                                          <p:val>
                                            <p:strVal val="#ppt_w"/>
                                          </p:val>
                                        </p:tav>
                                      </p:tavLst>
                                    </p:anim>
                                    <p:anim calcmode="lin" valueType="num">
                                      <p:cBhvr>
                                        <p:cTn id="73" dur="1000" fill="hold"/>
                                        <p:tgtEl>
                                          <p:spTgt spid="362"/>
                                        </p:tgtEl>
                                        <p:attrNameLst>
                                          <p:attrName>ppt_h</p:attrName>
                                        </p:attrNameLst>
                                      </p:cBhvr>
                                      <p:tavLst>
                                        <p:tav tm="0">
                                          <p:val>
                                            <p:strVal val="4*#ppt_h"/>
                                          </p:val>
                                        </p:tav>
                                        <p:tav tm="100000">
                                          <p:val>
                                            <p:strVal val="#ppt_h"/>
                                          </p:val>
                                        </p:tav>
                                      </p:tavLst>
                                    </p:anim>
                                  </p:childTnLst>
                                </p:cTn>
                              </p:par>
                            </p:childTnLst>
                          </p:cTn>
                        </p:par>
                        <p:par>
                          <p:cTn id="74" fill="hold">
                            <p:stCondLst>
                              <p:cond delay="1000"/>
                            </p:stCondLst>
                            <p:childTnLst>
                              <p:par>
                                <p:cTn id="75" presetClass="entr" nodeType="afterEffect" presetSubtype="8" presetID="22" grpId="15" fill="hold">
                                  <p:stCondLst>
                                    <p:cond delay="0"/>
                                  </p:stCondLst>
                                  <p:iterate type="el" backwards="0">
                                    <p:tmAbs val="0"/>
                                  </p:iterate>
                                  <p:childTnLst>
                                    <p:set>
                                      <p:cBhvr>
                                        <p:cTn id="76" fill="hold"/>
                                        <p:tgtEl>
                                          <p:spTgt spid="356"/>
                                        </p:tgtEl>
                                        <p:attrNameLst>
                                          <p:attrName>style.visibility</p:attrName>
                                        </p:attrNameLst>
                                      </p:cBhvr>
                                      <p:to>
                                        <p:strVal val="visible"/>
                                      </p:to>
                                    </p:set>
                                    <p:animEffect filter="wipe(left)" transition="in">
                                      <p:cBhvr>
                                        <p:cTn id="77" dur="500"/>
                                        <p:tgtEl>
                                          <p:spTgt spid="356"/>
                                        </p:tgtEl>
                                      </p:cBhvr>
                                    </p:animEffect>
                                  </p:childTnLst>
                                </p:cTn>
                              </p:par>
                            </p:childTnLst>
                          </p:cTn>
                        </p:par>
                      </p:childTnLst>
                    </p:cTn>
                  </p:par>
                  <p:par>
                    <p:cTn id="78" fill="hold">
                      <p:stCondLst>
                        <p:cond delay="indefinite"/>
                      </p:stCondLst>
                      <p:childTnLst>
                        <p:par>
                          <p:cTn id="79" fill="hold">
                            <p:stCondLst>
                              <p:cond delay="0"/>
                            </p:stCondLst>
                            <p:childTnLst>
                              <p:par>
                                <p:cTn id="80" presetClass="entr" nodeType="clickEffect" presetSubtype="8" presetID="22" grpId="16" fill="hold">
                                  <p:stCondLst>
                                    <p:cond delay="0"/>
                                  </p:stCondLst>
                                  <p:iterate type="el" backwards="0">
                                    <p:tmAbs val="0"/>
                                  </p:iterate>
                                  <p:childTnLst>
                                    <p:set>
                                      <p:cBhvr>
                                        <p:cTn id="81" fill="hold"/>
                                        <p:tgtEl>
                                          <p:spTgt spid="350"/>
                                        </p:tgtEl>
                                        <p:attrNameLst>
                                          <p:attrName>style.visibility</p:attrName>
                                        </p:attrNameLst>
                                      </p:cBhvr>
                                      <p:to>
                                        <p:strVal val="visible"/>
                                      </p:to>
                                    </p:set>
                                    <p:animEffect filter="wipe(left)" transition="in">
                                      <p:cBhvr>
                                        <p:cTn id="82" dur="500"/>
                                        <p:tgtEl>
                                          <p:spTgt spid="350"/>
                                        </p:tgtEl>
                                      </p:cBhvr>
                                    </p:animEffect>
                                  </p:childTnLst>
                                </p:cTn>
                              </p:par>
                            </p:childTnLst>
                          </p:cTn>
                        </p:par>
                      </p:childTnLst>
                    </p:cTn>
                  </p:par>
                  <p:par>
                    <p:cTn id="83" fill="hold">
                      <p:stCondLst>
                        <p:cond delay="indefinite"/>
                      </p:stCondLst>
                      <p:childTnLst>
                        <p:par>
                          <p:cTn id="84" fill="hold">
                            <p:stCondLst>
                              <p:cond delay="0"/>
                            </p:stCondLst>
                            <p:childTnLst>
                              <p:par>
                                <p:cTn id="85" presetClass="entr" nodeType="clickEffect" presetSubtype="32" presetID="23" grpId="17" fill="hold">
                                  <p:stCondLst>
                                    <p:cond delay="0"/>
                                  </p:stCondLst>
                                  <p:iterate type="el" backwards="0">
                                    <p:tmAbs val="0"/>
                                  </p:iterate>
                                  <p:childTnLst>
                                    <p:set>
                                      <p:cBhvr>
                                        <p:cTn id="86" fill="hold"/>
                                        <p:tgtEl>
                                          <p:spTgt spid="363"/>
                                        </p:tgtEl>
                                        <p:attrNameLst>
                                          <p:attrName>style.visibility</p:attrName>
                                        </p:attrNameLst>
                                      </p:cBhvr>
                                      <p:to>
                                        <p:strVal val="visible"/>
                                      </p:to>
                                    </p:set>
                                    <p:anim calcmode="lin" valueType="num">
                                      <p:cBhvr>
                                        <p:cTn id="87" dur="1000" fill="hold"/>
                                        <p:tgtEl>
                                          <p:spTgt spid="363"/>
                                        </p:tgtEl>
                                        <p:attrNameLst>
                                          <p:attrName>ppt_w</p:attrName>
                                        </p:attrNameLst>
                                      </p:cBhvr>
                                      <p:tavLst>
                                        <p:tav tm="0">
                                          <p:val>
                                            <p:strVal val="4*#ppt_w"/>
                                          </p:val>
                                        </p:tav>
                                        <p:tav tm="100000">
                                          <p:val>
                                            <p:strVal val="#ppt_w"/>
                                          </p:val>
                                        </p:tav>
                                      </p:tavLst>
                                    </p:anim>
                                    <p:anim calcmode="lin" valueType="num">
                                      <p:cBhvr>
                                        <p:cTn id="88" dur="1000" fill="hold"/>
                                        <p:tgtEl>
                                          <p:spTgt spid="363"/>
                                        </p:tgtEl>
                                        <p:attrNameLst>
                                          <p:attrName>ppt_h</p:attrName>
                                        </p:attrNameLst>
                                      </p:cBhvr>
                                      <p:tavLst>
                                        <p:tav tm="0">
                                          <p:val>
                                            <p:strVal val="4*#ppt_h"/>
                                          </p:val>
                                        </p:tav>
                                        <p:tav tm="100000">
                                          <p:val>
                                            <p:strVal val="#ppt_h"/>
                                          </p:val>
                                        </p:tav>
                                      </p:tavLst>
                                    </p:anim>
                                  </p:childTnLst>
                                </p:cTn>
                              </p:par>
                            </p:childTnLst>
                          </p:cTn>
                        </p:par>
                        <p:par>
                          <p:cTn id="89" fill="hold">
                            <p:stCondLst>
                              <p:cond delay="1000"/>
                            </p:stCondLst>
                            <p:childTnLst>
                              <p:par>
                                <p:cTn id="90" presetClass="entr" nodeType="afterEffect" presetSubtype="8" presetID="22" grpId="18" fill="hold">
                                  <p:stCondLst>
                                    <p:cond delay="0"/>
                                  </p:stCondLst>
                                  <p:iterate type="el" backwards="0">
                                    <p:tmAbs val="0"/>
                                  </p:iterate>
                                  <p:childTnLst>
                                    <p:set>
                                      <p:cBhvr>
                                        <p:cTn id="91" fill="hold"/>
                                        <p:tgtEl>
                                          <p:spTgt spid="357"/>
                                        </p:tgtEl>
                                        <p:attrNameLst>
                                          <p:attrName>style.visibility</p:attrName>
                                        </p:attrNameLst>
                                      </p:cBhvr>
                                      <p:to>
                                        <p:strVal val="visible"/>
                                      </p:to>
                                    </p:set>
                                    <p:animEffect filter="wipe(left)" transition="in">
                                      <p:cBhvr>
                                        <p:cTn id="92" dur="500"/>
                                        <p:tgtEl>
                                          <p:spTgt spid="357"/>
                                        </p:tgtEl>
                                      </p:cBhvr>
                                    </p:animEffect>
                                  </p:childTnLst>
                                </p:cTn>
                              </p:par>
                            </p:childTnLst>
                          </p:cTn>
                        </p:par>
                      </p:childTnLst>
                    </p:cTn>
                  </p:par>
                  <p:par>
                    <p:cTn id="93" fill="hold">
                      <p:stCondLst>
                        <p:cond delay="indefinite"/>
                      </p:stCondLst>
                      <p:childTnLst>
                        <p:par>
                          <p:cTn id="94" fill="hold">
                            <p:stCondLst>
                              <p:cond delay="0"/>
                            </p:stCondLst>
                            <p:childTnLst>
                              <p:par>
                                <p:cTn id="95" presetClass="entr" nodeType="clickEffect" presetSubtype="8" presetID="22" grpId="19" fill="hold">
                                  <p:stCondLst>
                                    <p:cond delay="0"/>
                                  </p:stCondLst>
                                  <p:iterate type="el" backwards="0">
                                    <p:tmAbs val="0"/>
                                  </p:iterate>
                                  <p:childTnLst>
                                    <p:set>
                                      <p:cBhvr>
                                        <p:cTn id="96" fill="hold"/>
                                        <p:tgtEl>
                                          <p:spTgt spid="351"/>
                                        </p:tgtEl>
                                        <p:attrNameLst>
                                          <p:attrName>style.visibility</p:attrName>
                                        </p:attrNameLst>
                                      </p:cBhvr>
                                      <p:to>
                                        <p:strVal val="visible"/>
                                      </p:to>
                                    </p:set>
                                    <p:animEffect filter="wipe(left)" transition="in">
                                      <p:cBhvr>
                                        <p:cTn id="97" dur="500"/>
                                        <p:tgtEl>
                                          <p:spTgt spid="351"/>
                                        </p:tgtEl>
                                      </p:cBhvr>
                                    </p:animEffect>
                                  </p:childTnLst>
                                </p:cTn>
                              </p:par>
                            </p:childTnLst>
                          </p:cTn>
                        </p:par>
                      </p:childTnLst>
                    </p:cTn>
                  </p:par>
                  <p:par>
                    <p:cTn id="98" fill="hold">
                      <p:stCondLst>
                        <p:cond delay="indefinite"/>
                      </p:stCondLst>
                      <p:childTnLst>
                        <p:par>
                          <p:cTn id="99" fill="hold">
                            <p:stCondLst>
                              <p:cond delay="0"/>
                            </p:stCondLst>
                            <p:childTnLst>
                              <p:par>
                                <p:cTn id="100" presetClass="entr" nodeType="clickEffect" presetSubtype="32" presetID="23" grpId="20" fill="hold">
                                  <p:stCondLst>
                                    <p:cond delay="0"/>
                                  </p:stCondLst>
                                  <p:iterate type="el" backwards="0">
                                    <p:tmAbs val="0"/>
                                  </p:iterate>
                                  <p:childTnLst>
                                    <p:set>
                                      <p:cBhvr>
                                        <p:cTn id="101" fill="hold"/>
                                        <p:tgtEl>
                                          <p:spTgt spid="364"/>
                                        </p:tgtEl>
                                        <p:attrNameLst>
                                          <p:attrName>style.visibility</p:attrName>
                                        </p:attrNameLst>
                                      </p:cBhvr>
                                      <p:to>
                                        <p:strVal val="visible"/>
                                      </p:to>
                                    </p:set>
                                    <p:anim calcmode="lin" valueType="num">
                                      <p:cBhvr>
                                        <p:cTn id="102" dur="1000" fill="hold"/>
                                        <p:tgtEl>
                                          <p:spTgt spid="364"/>
                                        </p:tgtEl>
                                        <p:attrNameLst>
                                          <p:attrName>ppt_w</p:attrName>
                                        </p:attrNameLst>
                                      </p:cBhvr>
                                      <p:tavLst>
                                        <p:tav tm="0">
                                          <p:val>
                                            <p:strVal val="4*#ppt_w"/>
                                          </p:val>
                                        </p:tav>
                                        <p:tav tm="100000">
                                          <p:val>
                                            <p:strVal val="#ppt_w"/>
                                          </p:val>
                                        </p:tav>
                                      </p:tavLst>
                                    </p:anim>
                                    <p:anim calcmode="lin" valueType="num">
                                      <p:cBhvr>
                                        <p:cTn id="103" dur="1000" fill="hold"/>
                                        <p:tgtEl>
                                          <p:spTgt spid="364"/>
                                        </p:tgtEl>
                                        <p:attrNameLst>
                                          <p:attrName>ppt_h</p:attrName>
                                        </p:attrNameLst>
                                      </p:cBhvr>
                                      <p:tavLst>
                                        <p:tav tm="0">
                                          <p:val>
                                            <p:strVal val="4*#ppt_h"/>
                                          </p:val>
                                        </p:tav>
                                        <p:tav tm="100000">
                                          <p:val>
                                            <p:strVal val="#ppt_h"/>
                                          </p:val>
                                        </p:tav>
                                      </p:tavLst>
                                    </p:anim>
                                  </p:childTnLst>
                                </p:cTn>
                              </p:par>
                            </p:childTnLst>
                          </p:cTn>
                        </p:par>
                        <p:par>
                          <p:cTn id="104" fill="hold">
                            <p:stCondLst>
                              <p:cond delay="1000"/>
                            </p:stCondLst>
                            <p:childTnLst>
                              <p:par>
                                <p:cTn id="105" presetClass="entr" nodeType="afterEffect" presetSubtype="8" presetID="22" grpId="21" fill="hold">
                                  <p:stCondLst>
                                    <p:cond delay="0"/>
                                  </p:stCondLst>
                                  <p:iterate type="el" backwards="0">
                                    <p:tmAbs val="0"/>
                                  </p:iterate>
                                  <p:childTnLst>
                                    <p:set>
                                      <p:cBhvr>
                                        <p:cTn id="106" fill="hold"/>
                                        <p:tgtEl>
                                          <p:spTgt spid="358"/>
                                        </p:tgtEl>
                                        <p:attrNameLst>
                                          <p:attrName>style.visibility</p:attrName>
                                        </p:attrNameLst>
                                      </p:cBhvr>
                                      <p:to>
                                        <p:strVal val="visible"/>
                                      </p:to>
                                    </p:set>
                                    <p:animEffect filter="wipe(left)" transition="in">
                                      <p:cBhvr>
                                        <p:cTn id="107" dur="500"/>
                                        <p:tgtEl>
                                          <p:spTgt spid="358"/>
                                        </p:tgtEl>
                                      </p:cBhvr>
                                    </p:animEffect>
                                  </p:childTnLst>
                                </p:cTn>
                              </p:par>
                            </p:childTnLst>
                          </p:cTn>
                        </p:par>
                      </p:childTnLst>
                    </p:cTn>
                  </p:par>
                  <p:par>
                    <p:cTn id="108" fill="hold">
                      <p:stCondLst>
                        <p:cond delay="indefinite"/>
                      </p:stCondLst>
                      <p:childTnLst>
                        <p:par>
                          <p:cTn id="109" fill="hold">
                            <p:stCondLst>
                              <p:cond delay="0"/>
                            </p:stCondLst>
                            <p:childTnLst>
                              <p:par>
                                <p:cTn id="110" presetClass="entr" nodeType="clickEffect" presetSubtype="8" presetID="22" grpId="22" fill="hold">
                                  <p:stCondLst>
                                    <p:cond delay="0"/>
                                  </p:stCondLst>
                                  <p:iterate type="el" backwards="0">
                                    <p:tmAbs val="0"/>
                                  </p:iterate>
                                  <p:childTnLst>
                                    <p:set>
                                      <p:cBhvr>
                                        <p:cTn id="111" fill="hold"/>
                                        <p:tgtEl>
                                          <p:spTgt spid="365">
                                            <p:bg/>
                                          </p:spTgt>
                                        </p:tgtEl>
                                        <p:attrNameLst>
                                          <p:attrName>style.visibility</p:attrName>
                                        </p:attrNameLst>
                                      </p:cBhvr>
                                      <p:to>
                                        <p:strVal val="visible"/>
                                      </p:to>
                                    </p:set>
                                    <p:animEffect filter="wipe(left)" transition="in">
                                      <p:cBhvr>
                                        <p:cTn id="112" dur="1000"/>
                                        <p:tgtEl>
                                          <p:spTgt spid="365">
                                            <p:bg/>
                                          </p:spTgt>
                                        </p:tgtEl>
                                      </p:cBhvr>
                                    </p:animEffect>
                                  </p:childTnLst>
                                </p:cTn>
                              </p:par>
                              <p:par>
                                <p:cTn id="113" presetClass="entr" nodeType="withEffect" presetSubtype="8" presetID="22" grpId="22" fill="hold">
                                  <p:stCondLst>
                                    <p:cond delay="0"/>
                                  </p:stCondLst>
                                  <p:iterate type="el" backwards="0">
                                    <p:tmAbs val="0"/>
                                  </p:iterate>
                                  <p:childTnLst>
                                    <p:set>
                                      <p:cBhvr>
                                        <p:cTn id="114" fill="hold"/>
                                        <p:tgtEl>
                                          <p:spTgt spid="365">
                                            <p:txEl>
                                              <p:pRg st="0" end="0"/>
                                            </p:txEl>
                                          </p:spTgt>
                                        </p:tgtEl>
                                        <p:attrNameLst>
                                          <p:attrName>style.visibility</p:attrName>
                                        </p:attrNameLst>
                                      </p:cBhvr>
                                      <p:to>
                                        <p:strVal val="visible"/>
                                      </p:to>
                                    </p:set>
                                    <p:animEffect filter="wipe(left)" transition="in">
                                      <p:cBhvr>
                                        <p:cTn id="115" dur="1000"/>
                                        <p:tgtEl>
                                          <p:spTgt spid="365">
                                            <p:txEl>
                                              <p:pRg st="0" end="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Class="entr" nodeType="clickEffect" presetSubtype="8" presetID="22" grpId="22" fill="hold">
                                  <p:stCondLst>
                                    <p:cond delay="0"/>
                                  </p:stCondLst>
                                  <p:iterate type="el" backwards="0">
                                    <p:tmAbs val="0"/>
                                  </p:iterate>
                                  <p:childTnLst>
                                    <p:set>
                                      <p:cBhvr>
                                        <p:cTn id="119" fill="hold"/>
                                        <p:tgtEl>
                                          <p:spTgt spid="365">
                                            <p:txEl>
                                              <p:pRg st="1" end="1"/>
                                            </p:txEl>
                                          </p:spTgt>
                                        </p:tgtEl>
                                        <p:attrNameLst>
                                          <p:attrName>style.visibility</p:attrName>
                                        </p:attrNameLst>
                                      </p:cBhvr>
                                      <p:to>
                                        <p:strVal val="visible"/>
                                      </p:to>
                                    </p:set>
                                    <p:animEffect filter="wipe(left)" transition="in">
                                      <p:cBhvr>
                                        <p:cTn id="120" dur="1000"/>
                                        <p:tgtEl>
                                          <p:spTgt spid="365">
                                            <p:txEl>
                                              <p:pRg st="1" end="1"/>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Class="entr" nodeType="clickEffect" presetSubtype="8" presetID="22" grpId="22" fill="hold">
                                  <p:stCondLst>
                                    <p:cond delay="0"/>
                                  </p:stCondLst>
                                  <p:iterate type="el" backwards="0">
                                    <p:tmAbs val="0"/>
                                  </p:iterate>
                                  <p:childTnLst>
                                    <p:set>
                                      <p:cBhvr>
                                        <p:cTn id="124" fill="hold"/>
                                        <p:tgtEl>
                                          <p:spTgt spid="365">
                                            <p:txEl>
                                              <p:pRg st="2" end="2"/>
                                            </p:txEl>
                                          </p:spTgt>
                                        </p:tgtEl>
                                        <p:attrNameLst>
                                          <p:attrName>style.visibility</p:attrName>
                                        </p:attrNameLst>
                                      </p:cBhvr>
                                      <p:to>
                                        <p:strVal val="visible"/>
                                      </p:to>
                                    </p:set>
                                    <p:animEffect filter="wipe(left)" transition="in">
                                      <p:cBhvr>
                                        <p:cTn id="125" dur="1000"/>
                                        <p:tgtEl>
                                          <p:spTgt spid="365">
                                            <p:txEl>
                                              <p:pRg st="2" end="2"/>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Class="entr" nodeType="clickEffect" presetSubtype="8" presetID="22" grpId="22" fill="hold">
                                  <p:stCondLst>
                                    <p:cond delay="0"/>
                                  </p:stCondLst>
                                  <p:iterate type="el" backwards="0">
                                    <p:tmAbs val="0"/>
                                  </p:iterate>
                                  <p:childTnLst>
                                    <p:set>
                                      <p:cBhvr>
                                        <p:cTn id="129" fill="hold"/>
                                        <p:tgtEl>
                                          <p:spTgt spid="365">
                                            <p:txEl>
                                              <p:pRg st="3" end="3"/>
                                            </p:txEl>
                                          </p:spTgt>
                                        </p:tgtEl>
                                        <p:attrNameLst>
                                          <p:attrName>style.visibility</p:attrName>
                                        </p:attrNameLst>
                                      </p:cBhvr>
                                      <p:to>
                                        <p:strVal val="visible"/>
                                      </p:to>
                                    </p:set>
                                    <p:animEffect filter="wipe(left)" transition="in">
                                      <p:cBhvr>
                                        <p:cTn id="130" dur="1000"/>
                                        <p:tgtEl>
                                          <p:spTgt spid="365">
                                            <p:txEl>
                                              <p:pRg st="3" end="3"/>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Class="entr" nodeType="clickEffect" presetSubtype="8" presetID="22" grpId="22" fill="hold">
                                  <p:stCondLst>
                                    <p:cond delay="0"/>
                                  </p:stCondLst>
                                  <p:iterate type="el" backwards="0">
                                    <p:tmAbs val="0"/>
                                  </p:iterate>
                                  <p:childTnLst>
                                    <p:set>
                                      <p:cBhvr>
                                        <p:cTn id="134" fill="hold"/>
                                        <p:tgtEl>
                                          <p:spTgt spid="365">
                                            <p:txEl>
                                              <p:pRg st="4" end="4"/>
                                            </p:txEl>
                                          </p:spTgt>
                                        </p:tgtEl>
                                        <p:attrNameLst>
                                          <p:attrName>style.visibility</p:attrName>
                                        </p:attrNameLst>
                                      </p:cBhvr>
                                      <p:to>
                                        <p:strVal val="visible"/>
                                      </p:to>
                                    </p:set>
                                    <p:animEffect filter="wipe(left)" transition="in">
                                      <p:cBhvr>
                                        <p:cTn id="135" dur="1000"/>
                                        <p:tgtEl>
                                          <p:spTgt spid="365">
                                            <p:txEl>
                                              <p:pRg st="4" end="4"/>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Class="entr" nodeType="clickEffect" presetSubtype="8" presetID="22" grpId="22" fill="hold">
                                  <p:stCondLst>
                                    <p:cond delay="0"/>
                                  </p:stCondLst>
                                  <p:iterate type="el" backwards="0">
                                    <p:tmAbs val="0"/>
                                  </p:iterate>
                                  <p:childTnLst>
                                    <p:set>
                                      <p:cBhvr>
                                        <p:cTn id="139" fill="hold"/>
                                        <p:tgtEl>
                                          <p:spTgt spid="365">
                                            <p:txEl>
                                              <p:pRg st="5" end="5"/>
                                            </p:txEl>
                                          </p:spTgt>
                                        </p:tgtEl>
                                        <p:attrNameLst>
                                          <p:attrName>style.visibility</p:attrName>
                                        </p:attrNameLst>
                                      </p:cBhvr>
                                      <p:to>
                                        <p:strVal val="visible"/>
                                      </p:to>
                                    </p:set>
                                    <p:animEffect filter="wipe(left)" transition="in">
                                      <p:cBhvr>
                                        <p:cTn id="140" dur="1000"/>
                                        <p:tgtEl>
                                          <p:spTgt spid="365">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1" grpId="11"/>
      <p:bldP build="whole" bldLvl="1" animBg="1" rev="0" advAuto="0" spid="345" grpId="2"/>
      <p:bldP build="whole" bldLvl="1" animBg="1" rev="0" advAuto="0" spid="347" grpId="7"/>
      <p:bldP build="whole" bldLvl="1" animBg="1" rev="0" advAuto="0" spid="344" grpId="1"/>
      <p:bldP build="whole" bldLvl="1" animBg="1" rev="0" advAuto="0" spid="354" grpId="9"/>
      <p:bldP build="whole" bldLvl="1" animBg="1" rev="0" advAuto="0" spid="348" grpId="10"/>
      <p:bldP build="whole" bldLvl="1" animBg="1" rev="0" advAuto="0" spid="346" grpId="4"/>
      <p:bldP build="whole" bldLvl="1" animBg="1" rev="0" advAuto="0" spid="357" grpId="18"/>
      <p:bldP build="whole" bldLvl="1" animBg="1" rev="0" advAuto="0" spid="360" grpId="8"/>
      <p:bldP build="whole" bldLvl="1" animBg="1" rev="0" advAuto="0" spid="359" grpId="5"/>
      <p:bldP build="whole" bldLvl="1" animBg="1" rev="0" advAuto="0" spid="352" grpId="3"/>
      <p:bldP build="whole" bldLvl="1" animBg="1" rev="0" advAuto="0" spid="350" grpId="16"/>
      <p:bldP build="whole" bldLvl="1" animBg="1" rev="0" advAuto="0" spid="364" grpId="20"/>
      <p:bldP build="whole" bldLvl="1" animBg="1" rev="0" advAuto="0" spid="362" grpId="14"/>
      <p:bldP build="whole" bldLvl="1" animBg="1" rev="0" advAuto="0" spid="363" grpId="17"/>
      <p:bldP build="whole" bldLvl="1" animBg="1" rev="0" advAuto="0" spid="349" grpId="13"/>
      <p:bldP build="whole" bldLvl="1" animBg="1" rev="0" advAuto="0" spid="353" grpId="6"/>
      <p:bldP build="whole" bldLvl="1" animBg="1" rev="0" advAuto="0" spid="356" grpId="15"/>
      <p:bldP build="whole" bldLvl="1" animBg="1" rev="0" advAuto="0" spid="351" grpId="19"/>
      <p:bldP build="whole" bldLvl="1" animBg="1" rev="0" advAuto="0" spid="358" grpId="21"/>
      <p:bldP build="p" bldLvl="5" animBg="1" rev="0" advAuto="0" spid="365" grpId="22"/>
      <p:bldP build="whole" bldLvl="1" animBg="1" rev="0" advAuto="0" spid="355" grpId="12"/>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Three unique benefits of the biblical energy paradigm"/>
          <p:cNvSpPr txBox="1"/>
          <p:nvPr>
            <p:ph type="title"/>
          </p:nvPr>
        </p:nvSpPr>
        <p:spPr>
          <a:xfrm>
            <a:off x="-12110" y="21166"/>
            <a:ext cx="13029020" cy="2191471"/>
          </a:xfrm>
          <a:prstGeom prst="rect">
            <a:avLst/>
          </a:prstGeom>
        </p:spPr>
        <p:txBody>
          <a:bodyPr/>
          <a:lstStyle/>
          <a:p>
            <a:pPr>
              <a:defRPr sz="5000"/>
            </a:pPr>
            <a:r>
              <a:t>Three unique benefits of the</a:t>
            </a:r>
            <a:br/>
            <a:r>
              <a:t>biblical energy paradigm</a:t>
            </a:r>
          </a:p>
        </p:txBody>
      </p:sp>
      <p:sp>
        <p:nvSpPr>
          <p:cNvPr id="368" name="Releasing intrinsic motivation"/>
          <p:cNvSpPr txBox="1"/>
          <p:nvPr/>
        </p:nvSpPr>
        <p:spPr>
          <a:xfrm>
            <a:off x="-12110" y="5897033"/>
            <a:ext cx="13029020" cy="21914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397256">
              <a:defRPr sz="7140">
                <a:latin typeface="Gill Sans"/>
                <a:ea typeface="Gill Sans"/>
                <a:cs typeface="Gill Sans"/>
                <a:sym typeface="Gill Sans"/>
              </a:defRPr>
            </a:pPr>
            <a:r>
              <a:t>Releasing intrinsic</a:t>
            </a:r>
            <a:br/>
            <a:r>
              <a:t>motivation</a:t>
            </a:r>
          </a:p>
        </p:txBody>
      </p:sp>
      <p:sp>
        <p:nvSpPr>
          <p:cNvPr id="369" name="1"/>
          <p:cNvSpPr txBox="1"/>
          <p:nvPr/>
        </p:nvSpPr>
        <p:spPr>
          <a:xfrm>
            <a:off x="5598169" y="2197331"/>
            <a:ext cx="1808462" cy="368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0">
                <a:solidFill>
                  <a:schemeClr val="accent1"/>
                </a:solidFill>
                <a:latin typeface="Arial Black"/>
                <a:ea typeface="Arial Black"/>
                <a:cs typeface="Arial Black"/>
                <a:sym typeface="Arial Black"/>
              </a:defRPr>
            </a:lvl1pPr>
          </a:lstStyle>
          <a:p>
            <a:pPr/>
            <a:r>
              <a:t>1</a:t>
            </a:r>
          </a:p>
        </p:txBody>
      </p:sp>
      <p:sp>
        <p:nvSpPr>
          <p:cNvPr id="370"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2" invalidUrl="" action="" tgtFrame="" tooltip="" history="1" highlightClick="0" endSnd="0"/>
              </a:rPr>
              <a:t>esp-training.org</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68"/>
                                        </p:tgtEl>
                                        <p:attrNameLst>
                                          <p:attrName>style.visibility</p:attrName>
                                        </p:attrNameLst>
                                      </p:cBhvr>
                                      <p:to>
                                        <p:strVal val="visible"/>
                                      </p:to>
                                    </p:set>
                                    <p:animEffect filter="dissolve" transition="in">
                                      <p:cBhvr>
                                        <p:cTn id="7" dur="1500"/>
                                        <p:tgtEl>
                                          <p:spTgt spid="368"/>
                                        </p:tgtEl>
                                      </p:cBhvr>
                                    </p:animEffect>
                                  </p:childTnLst>
                                </p:cTn>
                              </p:par>
                            </p:childTnLst>
                          </p:cTn>
                        </p:par>
                        <p:par>
                          <p:cTn id="8" fill="hold">
                            <p:stCondLst>
                              <p:cond delay="1500"/>
                            </p:stCondLst>
                            <p:childTnLst>
                              <p:par>
                                <p:cTn id="9" presetClass="entr" nodeType="afterEffect" presetSubtype="32" presetID="23" grpId="2" fill="hold">
                                  <p:stCondLst>
                                    <p:cond delay="0"/>
                                  </p:stCondLst>
                                  <p:iterate type="el" backwards="0">
                                    <p:tmAbs val="0"/>
                                  </p:iterate>
                                  <p:childTnLst>
                                    <p:set>
                                      <p:cBhvr>
                                        <p:cTn id="10" fill="hold"/>
                                        <p:tgtEl>
                                          <p:spTgt spid="369"/>
                                        </p:tgtEl>
                                        <p:attrNameLst>
                                          <p:attrName>style.visibility</p:attrName>
                                        </p:attrNameLst>
                                      </p:cBhvr>
                                      <p:to>
                                        <p:strVal val="visible"/>
                                      </p:to>
                                    </p:set>
                                    <p:anim calcmode="lin" valueType="num">
                                      <p:cBhvr>
                                        <p:cTn id="11" dur="1000" fill="hold"/>
                                        <p:tgtEl>
                                          <p:spTgt spid="369"/>
                                        </p:tgtEl>
                                        <p:attrNameLst>
                                          <p:attrName>ppt_w</p:attrName>
                                        </p:attrNameLst>
                                      </p:cBhvr>
                                      <p:tavLst>
                                        <p:tav tm="0">
                                          <p:val>
                                            <p:strVal val="4*#ppt_w"/>
                                          </p:val>
                                        </p:tav>
                                        <p:tav tm="100000">
                                          <p:val>
                                            <p:strVal val="#ppt_w"/>
                                          </p:val>
                                        </p:tav>
                                      </p:tavLst>
                                    </p:anim>
                                    <p:anim calcmode="lin" valueType="num">
                                      <p:cBhvr>
                                        <p:cTn id="12" dur="1000" fill="hold"/>
                                        <p:tgtEl>
                                          <p:spTgt spid="36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9" grpId="2"/>
      <p:bldP build="whole" bldLvl="1" animBg="1" rev="0" advAuto="0" spid="368"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2"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2" invalidUrl="" action="" tgtFrame="" tooltip="" history="1" highlightClick="0" endSnd="0"/>
              </a:rPr>
              <a:t>esp-training.org</a:t>
            </a:r>
          </a:p>
        </p:txBody>
      </p:sp>
      <p:sp>
        <p:nvSpPr>
          <p:cNvPr id="373" name="being motivated…"/>
          <p:cNvSpPr txBox="1"/>
          <p:nvPr/>
        </p:nvSpPr>
        <p:spPr>
          <a:xfrm>
            <a:off x="-12110" y="3003888"/>
            <a:ext cx="13029020" cy="49092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443991">
              <a:defRPr sz="7979">
                <a:latin typeface="Gill Sans"/>
                <a:ea typeface="Gill Sans"/>
                <a:cs typeface="Gill Sans"/>
                <a:sym typeface="Gill Sans"/>
              </a:defRPr>
            </a:pPr>
            <a:r>
              <a:t>being motivated</a:t>
            </a:r>
          </a:p>
          <a:p>
            <a:pPr defTabSz="443991">
              <a:defRPr sz="7979">
                <a:latin typeface="Gill Sans"/>
                <a:ea typeface="Gill Sans"/>
                <a:cs typeface="Gill Sans"/>
                <a:sym typeface="Gill Sans"/>
              </a:defRPr>
            </a:pPr>
            <a:r>
              <a:rPr sz="8664">
                <a:solidFill>
                  <a:schemeClr val="accent1"/>
                </a:solidFill>
              </a:rPr>
              <a:t>≠</a:t>
            </a:r>
            <a:r>
              <a:t> </a:t>
            </a:r>
            <a:br/>
            <a:r>
              <a:t>being cognitively</a:t>
            </a:r>
            <a:br/>
            <a:r>
              <a:t>convinced</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373"/>
                                        </p:tgtEl>
                                        <p:attrNameLst>
                                          <p:attrName>style.visibility</p:attrName>
                                        </p:attrNameLst>
                                      </p:cBhvr>
                                      <p:to>
                                        <p:strVal val="visible"/>
                                      </p:to>
                                    </p:set>
                                    <p:anim calcmode="lin" valueType="num">
                                      <p:cBhvr>
                                        <p:cTn id="7" dur="1500" fill="hold"/>
                                        <p:tgtEl>
                                          <p:spTgt spid="373"/>
                                        </p:tgtEl>
                                        <p:attrNameLst>
                                          <p:attrName>ppt_w</p:attrName>
                                        </p:attrNameLst>
                                      </p:cBhvr>
                                      <p:tavLst>
                                        <p:tav tm="0">
                                          <p:val>
                                            <p:strVal val="4*#ppt_w"/>
                                          </p:val>
                                        </p:tav>
                                        <p:tav tm="100000">
                                          <p:val>
                                            <p:strVal val="#ppt_w"/>
                                          </p:val>
                                        </p:tav>
                                      </p:tavLst>
                                    </p:anim>
                                    <p:anim calcmode="lin" valueType="num">
                                      <p:cBhvr>
                                        <p:cTn id="8" dur="1500" fill="hold"/>
                                        <p:tgtEl>
                                          <p:spTgt spid="37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3"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75" name="Bild" descr="Bild"/>
          <p:cNvPicPr>
            <a:picLocks noChangeAspect="1"/>
          </p:cNvPicPr>
          <p:nvPr/>
        </p:nvPicPr>
        <p:blipFill>
          <a:blip r:embed="rId2">
            <a:extLst/>
          </a:blip>
          <a:stretch>
            <a:fillRect/>
          </a:stretch>
        </p:blipFill>
        <p:spPr>
          <a:xfrm>
            <a:off x="716211" y="1542363"/>
            <a:ext cx="13004801" cy="7318138"/>
          </a:xfrm>
          <a:prstGeom prst="rect">
            <a:avLst/>
          </a:prstGeom>
          <a:ln w="12700">
            <a:miter lim="400000"/>
          </a:ln>
        </p:spPr>
      </p:pic>
      <p:sp>
        <p:nvSpPr>
          <p:cNvPr id="376" name="Extrinsic and intrinsic motivation"/>
          <p:cNvSpPr txBox="1"/>
          <p:nvPr/>
        </p:nvSpPr>
        <p:spPr>
          <a:xfrm>
            <a:off x="939806" y="285463"/>
            <a:ext cx="11087027"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Gill Sans SemiBold"/>
                <a:ea typeface="Gill Sans SemiBold"/>
                <a:cs typeface="Gill Sans SemiBold"/>
                <a:sym typeface="Gill Sans SemiBold"/>
              </a:defRPr>
            </a:lvl1pPr>
          </a:lstStyle>
          <a:p>
            <a:pPr/>
            <a:r>
              <a:t>Extrinsic and intrinsic motivation</a:t>
            </a:r>
          </a:p>
        </p:txBody>
      </p:sp>
      <p:sp>
        <p:nvSpPr>
          <p:cNvPr id="377" name="Extrinsic motivation"/>
          <p:cNvSpPr txBox="1"/>
          <p:nvPr/>
        </p:nvSpPr>
        <p:spPr>
          <a:xfrm>
            <a:off x="1500188" y="2063993"/>
            <a:ext cx="448404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FFFF"/>
                </a:solidFill>
                <a:latin typeface="Helvetica"/>
                <a:ea typeface="Helvetica"/>
                <a:cs typeface="Helvetica"/>
                <a:sym typeface="Helvetica"/>
              </a:defRPr>
            </a:lvl1pPr>
          </a:lstStyle>
          <a:p>
            <a:pPr/>
            <a:r>
              <a:t>Extrinsic motivation</a:t>
            </a:r>
          </a:p>
        </p:txBody>
      </p:sp>
      <p:sp>
        <p:nvSpPr>
          <p:cNvPr id="378" name="Intrinsic motivation"/>
          <p:cNvSpPr txBox="1"/>
          <p:nvPr/>
        </p:nvSpPr>
        <p:spPr>
          <a:xfrm>
            <a:off x="7030016" y="2063993"/>
            <a:ext cx="433112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FFFF"/>
                </a:solidFill>
                <a:latin typeface="Helvetica"/>
                <a:ea typeface="Helvetica"/>
                <a:cs typeface="Helvetica"/>
                <a:sym typeface="Helvetica"/>
              </a:defRPr>
            </a:lvl1pPr>
          </a:lstStyle>
          <a:p>
            <a:pPr/>
            <a:r>
              <a:t>Intrinsic motivation</a:t>
            </a:r>
          </a:p>
        </p:txBody>
      </p:sp>
      <p:sp>
        <p:nvSpPr>
          <p:cNvPr id="379" name="depends on constant external  energy supply"/>
          <p:cNvSpPr txBox="1"/>
          <p:nvPr/>
        </p:nvSpPr>
        <p:spPr>
          <a:xfrm>
            <a:off x="1820659" y="2980645"/>
            <a:ext cx="4027984"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depends on constant external </a:t>
            </a:r>
            <a:br/>
            <a:r>
              <a:t>energy supply</a:t>
            </a:r>
          </a:p>
        </p:txBody>
      </p:sp>
      <p:sp>
        <p:nvSpPr>
          <p:cNvPr id="380" name="based on God’s energy  within a person"/>
          <p:cNvSpPr txBox="1"/>
          <p:nvPr/>
        </p:nvSpPr>
        <p:spPr>
          <a:xfrm>
            <a:off x="7762010" y="2980645"/>
            <a:ext cx="3129578"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based on God’s energy</a:t>
            </a:r>
            <a:br/>
            <a:r>
              <a:t> within a person</a:t>
            </a:r>
          </a:p>
        </p:txBody>
      </p:sp>
      <p:sp>
        <p:nvSpPr>
          <p:cNvPr id="381" name="demands a lot of will power/ self-discipline"/>
          <p:cNvSpPr txBox="1"/>
          <p:nvPr/>
        </p:nvSpPr>
        <p:spPr>
          <a:xfrm>
            <a:off x="1975338" y="3768045"/>
            <a:ext cx="3718627"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demands a lot of will power/</a:t>
            </a:r>
            <a:br/>
            <a:r>
              <a:t>self-discipline</a:t>
            </a:r>
          </a:p>
        </p:txBody>
      </p:sp>
      <p:sp>
        <p:nvSpPr>
          <p:cNvPr id="382" name="perceived as something that flows from within"/>
          <p:cNvSpPr txBox="1"/>
          <p:nvPr/>
        </p:nvSpPr>
        <p:spPr>
          <a:xfrm>
            <a:off x="7581690" y="3768045"/>
            <a:ext cx="3199322"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perceived as something</a:t>
            </a:r>
            <a:br/>
            <a:r>
              <a:t>that flows from within</a:t>
            </a:r>
          </a:p>
        </p:txBody>
      </p:sp>
      <p:sp>
        <p:nvSpPr>
          <p:cNvPr id="383" name="preoccupied with dynamics  of the Cognitive System"/>
          <p:cNvSpPr txBox="1"/>
          <p:nvPr/>
        </p:nvSpPr>
        <p:spPr>
          <a:xfrm>
            <a:off x="1983468" y="4580845"/>
            <a:ext cx="3702367"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preoccupied with dynamics </a:t>
            </a:r>
            <a:br/>
            <a:r>
              <a:t>of the Cognitive System</a:t>
            </a:r>
          </a:p>
        </p:txBody>
      </p:sp>
      <p:sp>
        <p:nvSpPr>
          <p:cNvPr id="384" name="flows from the Energy System"/>
          <p:cNvSpPr txBox="1"/>
          <p:nvPr/>
        </p:nvSpPr>
        <p:spPr>
          <a:xfrm>
            <a:off x="8133942" y="4580845"/>
            <a:ext cx="2094819"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flows from the</a:t>
            </a:r>
            <a:br/>
            <a:r>
              <a:t>Energy System</a:t>
            </a:r>
          </a:p>
        </p:txBody>
      </p:sp>
      <p:sp>
        <p:nvSpPr>
          <p:cNvPr id="385" name="must be constantly  increased"/>
          <p:cNvSpPr txBox="1"/>
          <p:nvPr/>
        </p:nvSpPr>
        <p:spPr>
          <a:xfrm>
            <a:off x="2519246" y="5444445"/>
            <a:ext cx="2630811"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must be constantly </a:t>
            </a:r>
            <a:br/>
            <a:r>
              <a:t>increased</a:t>
            </a:r>
          </a:p>
        </p:txBody>
      </p:sp>
      <p:sp>
        <p:nvSpPr>
          <p:cNvPr id="386" name="existing energy is  sufficient"/>
          <p:cNvSpPr txBox="1"/>
          <p:nvPr/>
        </p:nvSpPr>
        <p:spPr>
          <a:xfrm>
            <a:off x="7955230" y="5444445"/>
            <a:ext cx="2452242"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existing energy is </a:t>
            </a:r>
            <a:br/>
            <a:r>
              <a:t>sufficient</a:t>
            </a:r>
          </a:p>
        </p:txBody>
      </p:sp>
      <p:sp>
        <p:nvSpPr>
          <p:cNvPr id="387" name="works in areas of minor…"/>
          <p:cNvSpPr txBox="1"/>
          <p:nvPr/>
        </p:nvSpPr>
        <p:spPr>
          <a:xfrm>
            <a:off x="2227217" y="6308045"/>
            <a:ext cx="3214868"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works in areas of minor </a:t>
            </a:r>
          </a:p>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importance </a:t>
            </a:r>
          </a:p>
        </p:txBody>
      </p:sp>
      <p:sp>
        <p:nvSpPr>
          <p:cNvPr id="388" name="needed for significant developments"/>
          <p:cNvSpPr txBox="1"/>
          <p:nvPr/>
        </p:nvSpPr>
        <p:spPr>
          <a:xfrm>
            <a:off x="7735799" y="6308045"/>
            <a:ext cx="2891105"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needed for significant</a:t>
            </a:r>
            <a:br/>
            <a:r>
              <a:t>developments</a:t>
            </a:r>
          </a:p>
        </p:txBody>
      </p:sp>
      <p:sp>
        <p:nvSpPr>
          <p:cNvPr id="389" name="utilizes external incentives"/>
          <p:cNvSpPr txBox="1"/>
          <p:nvPr/>
        </p:nvSpPr>
        <p:spPr>
          <a:xfrm>
            <a:off x="2770911" y="7120845"/>
            <a:ext cx="2127480"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utilizes external</a:t>
            </a:r>
            <a:br/>
            <a:r>
              <a:t>incentives</a:t>
            </a:r>
          </a:p>
        </p:txBody>
      </p:sp>
      <p:sp>
        <p:nvSpPr>
          <p:cNvPr id="390" name="results in inner rewards"/>
          <p:cNvSpPr txBox="1"/>
          <p:nvPr/>
        </p:nvSpPr>
        <p:spPr>
          <a:xfrm>
            <a:off x="8239414" y="7095445"/>
            <a:ext cx="1883874"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results in</a:t>
            </a:r>
            <a:br/>
            <a:r>
              <a:t>inner rewards</a:t>
            </a:r>
          </a:p>
        </p:txBody>
      </p:sp>
      <p:sp>
        <p:nvSpPr>
          <p:cNvPr id="391"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3" invalidUrl="" action="" tgtFrame="" tooltip="" history="1" highlightClick="0" endSnd="0"/>
              </a:rPr>
              <a:t>esp-training.org</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79"/>
                                        </p:tgtEl>
                                        <p:attrNameLst>
                                          <p:attrName>style.visibility</p:attrName>
                                        </p:attrNameLst>
                                      </p:cBhvr>
                                      <p:to>
                                        <p:strVal val="visible"/>
                                      </p:to>
                                    </p:set>
                                    <p:animEffect filter="dissolve" transition="in">
                                      <p:cBhvr>
                                        <p:cTn id="7" dur="500"/>
                                        <p:tgtEl>
                                          <p:spTgt spid="37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80"/>
                                        </p:tgtEl>
                                        <p:attrNameLst>
                                          <p:attrName>style.visibility</p:attrName>
                                        </p:attrNameLst>
                                      </p:cBhvr>
                                      <p:to>
                                        <p:strVal val="visible"/>
                                      </p:to>
                                    </p:set>
                                    <p:animEffect filter="dissolve" transition="in">
                                      <p:cBhvr>
                                        <p:cTn id="12" dur="500"/>
                                        <p:tgtEl>
                                          <p:spTgt spid="38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81"/>
                                        </p:tgtEl>
                                        <p:attrNameLst>
                                          <p:attrName>style.visibility</p:attrName>
                                        </p:attrNameLst>
                                      </p:cBhvr>
                                      <p:to>
                                        <p:strVal val="visible"/>
                                      </p:to>
                                    </p:set>
                                    <p:animEffect filter="dissolve" transition="in">
                                      <p:cBhvr>
                                        <p:cTn id="17" dur="500"/>
                                        <p:tgtEl>
                                          <p:spTgt spid="38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382"/>
                                        </p:tgtEl>
                                        <p:attrNameLst>
                                          <p:attrName>style.visibility</p:attrName>
                                        </p:attrNameLst>
                                      </p:cBhvr>
                                      <p:to>
                                        <p:strVal val="visible"/>
                                      </p:to>
                                    </p:set>
                                    <p:animEffect filter="dissolve" transition="in">
                                      <p:cBhvr>
                                        <p:cTn id="22" dur="500"/>
                                        <p:tgtEl>
                                          <p:spTgt spid="382"/>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383"/>
                                        </p:tgtEl>
                                        <p:attrNameLst>
                                          <p:attrName>style.visibility</p:attrName>
                                        </p:attrNameLst>
                                      </p:cBhvr>
                                      <p:to>
                                        <p:strVal val="visible"/>
                                      </p:to>
                                    </p:set>
                                    <p:animEffect filter="dissolve" transition="in">
                                      <p:cBhvr>
                                        <p:cTn id="27" dur="500"/>
                                        <p:tgtEl>
                                          <p:spTgt spid="383"/>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384"/>
                                        </p:tgtEl>
                                        <p:attrNameLst>
                                          <p:attrName>style.visibility</p:attrName>
                                        </p:attrNameLst>
                                      </p:cBhvr>
                                      <p:to>
                                        <p:strVal val="visible"/>
                                      </p:to>
                                    </p:set>
                                    <p:animEffect filter="dissolve" transition="in">
                                      <p:cBhvr>
                                        <p:cTn id="32" dur="500"/>
                                        <p:tgtEl>
                                          <p:spTgt spid="384"/>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385"/>
                                        </p:tgtEl>
                                        <p:attrNameLst>
                                          <p:attrName>style.visibility</p:attrName>
                                        </p:attrNameLst>
                                      </p:cBhvr>
                                      <p:to>
                                        <p:strVal val="visible"/>
                                      </p:to>
                                    </p:set>
                                    <p:animEffect filter="dissolve" transition="in">
                                      <p:cBhvr>
                                        <p:cTn id="37" dur="500"/>
                                        <p:tgtEl>
                                          <p:spTgt spid="385"/>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386"/>
                                        </p:tgtEl>
                                        <p:attrNameLst>
                                          <p:attrName>style.visibility</p:attrName>
                                        </p:attrNameLst>
                                      </p:cBhvr>
                                      <p:to>
                                        <p:strVal val="visible"/>
                                      </p:to>
                                    </p:set>
                                    <p:animEffect filter="dissolve" transition="in">
                                      <p:cBhvr>
                                        <p:cTn id="42" dur="500"/>
                                        <p:tgtEl>
                                          <p:spTgt spid="386"/>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387"/>
                                        </p:tgtEl>
                                        <p:attrNameLst>
                                          <p:attrName>style.visibility</p:attrName>
                                        </p:attrNameLst>
                                      </p:cBhvr>
                                      <p:to>
                                        <p:strVal val="visible"/>
                                      </p:to>
                                    </p:set>
                                    <p:animEffect filter="dissolve" transition="in">
                                      <p:cBhvr>
                                        <p:cTn id="47" dur="500"/>
                                        <p:tgtEl>
                                          <p:spTgt spid="387"/>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0" fill="hold">
                                  <p:stCondLst>
                                    <p:cond delay="0"/>
                                  </p:stCondLst>
                                  <p:iterate type="el" backwards="0">
                                    <p:tmAbs val="0"/>
                                  </p:iterate>
                                  <p:childTnLst>
                                    <p:set>
                                      <p:cBhvr>
                                        <p:cTn id="51" fill="hold"/>
                                        <p:tgtEl>
                                          <p:spTgt spid="388"/>
                                        </p:tgtEl>
                                        <p:attrNameLst>
                                          <p:attrName>style.visibility</p:attrName>
                                        </p:attrNameLst>
                                      </p:cBhvr>
                                      <p:to>
                                        <p:strVal val="visible"/>
                                      </p:to>
                                    </p:set>
                                    <p:animEffect filter="dissolve" transition="in">
                                      <p:cBhvr>
                                        <p:cTn id="52" dur="500"/>
                                        <p:tgtEl>
                                          <p:spTgt spid="388"/>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1" fill="hold">
                                  <p:stCondLst>
                                    <p:cond delay="0"/>
                                  </p:stCondLst>
                                  <p:iterate type="el" backwards="0">
                                    <p:tmAbs val="0"/>
                                  </p:iterate>
                                  <p:childTnLst>
                                    <p:set>
                                      <p:cBhvr>
                                        <p:cTn id="56" fill="hold"/>
                                        <p:tgtEl>
                                          <p:spTgt spid="389"/>
                                        </p:tgtEl>
                                        <p:attrNameLst>
                                          <p:attrName>style.visibility</p:attrName>
                                        </p:attrNameLst>
                                      </p:cBhvr>
                                      <p:to>
                                        <p:strVal val="visible"/>
                                      </p:to>
                                    </p:set>
                                    <p:animEffect filter="dissolve" transition="in">
                                      <p:cBhvr>
                                        <p:cTn id="57" dur="500"/>
                                        <p:tgtEl>
                                          <p:spTgt spid="389"/>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ID="9" grpId="12" fill="hold">
                                  <p:stCondLst>
                                    <p:cond delay="0"/>
                                  </p:stCondLst>
                                  <p:iterate type="el" backwards="0">
                                    <p:tmAbs val="0"/>
                                  </p:iterate>
                                  <p:childTnLst>
                                    <p:set>
                                      <p:cBhvr>
                                        <p:cTn id="61" fill="hold"/>
                                        <p:tgtEl>
                                          <p:spTgt spid="390"/>
                                        </p:tgtEl>
                                        <p:attrNameLst>
                                          <p:attrName>style.visibility</p:attrName>
                                        </p:attrNameLst>
                                      </p:cBhvr>
                                      <p:to>
                                        <p:strVal val="visible"/>
                                      </p:to>
                                    </p:set>
                                    <p:animEffect filter="dissolve" transition="in">
                                      <p:cBhvr>
                                        <p:cTn id="62" dur="500"/>
                                        <p:tgtEl>
                                          <p:spTgt spid="3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0" grpId="2"/>
      <p:bldP build="whole" bldLvl="1" animBg="1" rev="0" advAuto="0" spid="390" grpId="12"/>
      <p:bldP build="whole" bldLvl="1" animBg="1" rev="0" advAuto="0" spid="387" grpId="9"/>
      <p:bldP build="whole" bldLvl="1" animBg="1" rev="0" advAuto="0" spid="388" grpId="10"/>
      <p:bldP build="whole" bldLvl="1" animBg="1" rev="0" advAuto="0" spid="383" grpId="5"/>
      <p:bldP build="whole" bldLvl="1" animBg="1" rev="0" advAuto="0" spid="389" grpId="11"/>
      <p:bldP build="whole" bldLvl="1" animBg="1" rev="0" advAuto="0" spid="384" grpId="6"/>
      <p:bldP build="whole" bldLvl="1" animBg="1" rev="0" advAuto="0" spid="385" grpId="7"/>
      <p:bldP build="whole" bldLvl="1" animBg="1" rev="0" advAuto="0" spid="382" grpId="4"/>
      <p:bldP build="whole" bldLvl="1" animBg="1" rev="0" advAuto="0" spid="381" grpId="3"/>
      <p:bldP build="whole" bldLvl="1" animBg="1" rev="0" advAuto="0" spid="386" grpId="8"/>
      <p:bldP build="whole" bldLvl="1" animBg="1" rev="0" advAuto="0" spid="379"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Neurobiologist Gerhard Roth:"/>
          <p:cNvSpPr txBox="1"/>
          <p:nvPr>
            <p:ph type="title"/>
          </p:nvPr>
        </p:nvSpPr>
        <p:spPr>
          <a:xfrm>
            <a:off x="565738" y="-317500"/>
            <a:ext cx="11873324" cy="2159000"/>
          </a:xfrm>
          <a:prstGeom prst="rect">
            <a:avLst/>
          </a:prstGeom>
        </p:spPr>
        <p:txBody>
          <a:bodyPr/>
          <a:lstStyle>
            <a:lvl1pPr defTabSz="549148">
              <a:defRPr sz="7519"/>
            </a:lvl1pPr>
          </a:lstStyle>
          <a:p>
            <a:pPr/>
            <a:r>
              <a:t>Neurobiologist Gerhard Roth:</a:t>
            </a:r>
          </a:p>
        </p:txBody>
      </p:sp>
      <p:sp>
        <p:nvSpPr>
          <p:cNvPr id="394" name="“Material rewards such as pay, income, bonuses, and privileges have an (almost) universal and rapid effect because they are most likely to promise ‘livelihood security,’ but this effect is usually reduced by half with each repetition, i.e., negatively ex"/>
          <p:cNvSpPr txBox="1"/>
          <p:nvPr/>
        </p:nvSpPr>
        <p:spPr>
          <a:xfrm>
            <a:off x="62160" y="5005689"/>
            <a:ext cx="12880480" cy="3911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2700">
              <a:tabLst>
                <a:tab pos="355600" algn="l"/>
                <a:tab pos="711200" algn="l"/>
                <a:tab pos="1079500" algn="l"/>
                <a:tab pos="1435100" algn="l"/>
                <a:tab pos="1790700" algn="l"/>
                <a:tab pos="2159000" algn="l"/>
                <a:tab pos="2514600" algn="l"/>
                <a:tab pos="2870200" algn="l"/>
                <a:tab pos="3238500" algn="l"/>
                <a:tab pos="3594100" algn="l"/>
                <a:tab pos="3949700" algn="l"/>
                <a:tab pos="4318000" algn="l"/>
              </a:tabLst>
              <a:defRPr i="1" sz="4400">
                <a:latin typeface="Gill Sans"/>
                <a:ea typeface="Gill Sans"/>
                <a:cs typeface="Gill Sans"/>
                <a:sym typeface="Gill Sans"/>
              </a:defRPr>
            </a:lvl1pPr>
          </a:lstStyle>
          <a:p>
            <a:pPr/>
            <a:r>
              <a:t>“Material rewards such as pay, income, bonuses, and privileges have an (almost) universal and rapid effect because they are most likely to promise ‘livelihood security,’ but this effect is usually reduced by half with each repetition, i.e., negatively exponential, or even faster (negatively hyperbolic).”</a:t>
            </a:r>
          </a:p>
        </p:txBody>
      </p:sp>
      <p:grpSp>
        <p:nvGrpSpPr>
          <p:cNvPr id="397" name="Unknown.jpeg"/>
          <p:cNvGrpSpPr/>
          <p:nvPr/>
        </p:nvGrpSpPr>
        <p:grpSpPr>
          <a:xfrm>
            <a:off x="3443488" y="1583770"/>
            <a:ext cx="6117824" cy="3474246"/>
            <a:chOff x="0" y="0"/>
            <a:chExt cx="6117823" cy="3474244"/>
          </a:xfrm>
        </p:grpSpPr>
        <p:pic>
          <p:nvPicPr>
            <p:cNvPr id="396" name="Unknown.jpeg" descr="Unknown.jpeg"/>
            <p:cNvPicPr>
              <a:picLocks noChangeAspect="1"/>
            </p:cNvPicPr>
            <p:nvPr/>
          </p:nvPicPr>
          <p:blipFill>
            <a:blip r:embed="rId2">
              <a:extLst/>
            </a:blip>
            <a:stretch>
              <a:fillRect/>
            </a:stretch>
          </p:blipFill>
          <p:spPr>
            <a:xfrm>
              <a:off x="215900" y="139700"/>
              <a:ext cx="5686024" cy="2915445"/>
            </a:xfrm>
            <a:prstGeom prst="rect">
              <a:avLst/>
            </a:prstGeom>
            <a:ln>
              <a:noFill/>
            </a:ln>
            <a:effectLst/>
          </p:spPr>
        </p:pic>
        <p:pic>
          <p:nvPicPr>
            <p:cNvPr id="395" name="Unknown.jpeg" descr="Unknown.jpeg"/>
            <p:cNvPicPr>
              <a:picLocks noChangeAspect="0"/>
            </p:cNvPicPr>
            <p:nvPr/>
          </p:nvPicPr>
          <p:blipFill>
            <a:blip r:embed="rId3">
              <a:extLst/>
            </a:blip>
            <a:stretch>
              <a:fillRect/>
            </a:stretch>
          </p:blipFill>
          <p:spPr>
            <a:xfrm>
              <a:off x="0" y="0"/>
              <a:ext cx="6117824" cy="3474245"/>
            </a:xfrm>
            <a:prstGeom prst="rect">
              <a:avLst/>
            </a:prstGeom>
            <a:effectLst/>
          </p:spPr>
        </p:pic>
      </p:grpSp>
      <p:sp>
        <p:nvSpPr>
          <p:cNvPr id="398" name="Visit me at: esp-training.org"/>
          <p:cNvSpPr txBox="1"/>
          <p:nvPr/>
        </p:nvSpPr>
        <p:spPr>
          <a:xfrm>
            <a:off x="9257555" y="9139932"/>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4" invalidUrl="" action="" tgtFrame="" tooltip="" history="1" highlightClick="0" endSnd="0"/>
              </a:rPr>
              <a:t>esp-training.org</a:t>
            </a:r>
          </a:p>
        </p:txBody>
      </p:sp>
    </p:spTree>
  </p:cSld>
  <p:clrMapOvr>
    <a:masterClrMapping/>
  </p:clrMapOvr>
  <mc:AlternateContent xmlns:mc="http://schemas.openxmlformats.org/markup-compatibility/2006">
    <mc:Choice xmlns:p14="http://schemas.microsoft.com/office/powerpoint/2010/main" Requires="p14">
      <p:transition spd="slow" advClick="1" p14:dur="1500">
        <p14:rippl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94"/>
                                        </p:tgtEl>
                                        <p:attrNameLst>
                                          <p:attrName>style.visibility</p:attrName>
                                        </p:attrNameLst>
                                      </p:cBhvr>
                                      <p:to>
                                        <p:strVal val="visible"/>
                                      </p:to>
                                    </p:set>
                                    <p:animEffect filter="fade" transition="in">
                                      <p:cBhvr>
                                        <p:cTn id="7" dur="1000"/>
                                        <p:tgtEl>
                                          <p:spTgt spid="3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4"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What is assumed"/>
          <p:cNvSpPr txBox="1"/>
          <p:nvPr>
            <p:ph type="title"/>
          </p:nvPr>
        </p:nvSpPr>
        <p:spPr>
          <a:xfrm>
            <a:off x="952500" y="190500"/>
            <a:ext cx="11099800" cy="2159000"/>
          </a:xfrm>
          <a:prstGeom prst="rect">
            <a:avLst/>
          </a:prstGeom>
        </p:spPr>
        <p:txBody>
          <a:bodyPr/>
          <a:lstStyle/>
          <a:p>
            <a:pPr/>
            <a:r>
              <a:t>What is assumed</a:t>
            </a:r>
          </a:p>
        </p:txBody>
      </p:sp>
      <p:sp>
        <p:nvSpPr>
          <p:cNvPr id="247" name="A basic familiarity with the biblical energy paradigm"/>
          <p:cNvSpPr txBox="1"/>
          <p:nvPr/>
        </p:nvSpPr>
        <p:spPr>
          <a:xfrm>
            <a:off x="1231900" y="3077633"/>
            <a:ext cx="11099800"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519937">
              <a:defRPr sz="7119">
                <a:latin typeface="Gill Sans"/>
                <a:ea typeface="Gill Sans"/>
                <a:cs typeface="Gill Sans"/>
                <a:sym typeface="Gill Sans"/>
              </a:defRPr>
            </a:lvl1pPr>
          </a:lstStyle>
          <a:p>
            <a:pPr/>
            <a:r>
              <a:t>A basic familiarity with the biblical energy paradigm</a:t>
            </a:r>
          </a:p>
        </p:txBody>
      </p:sp>
      <p:sp>
        <p:nvSpPr>
          <p:cNvPr id="248"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2" invalidUrl="" action="" tgtFrame="" tooltip="" history="1" highlightClick="0" endSnd="0"/>
              </a:rPr>
              <a:t>esp-training.org</a:t>
            </a:r>
          </a:p>
        </p:txBody>
      </p:sp>
    </p:spTree>
  </p:cSld>
  <p:clrMapOvr>
    <a:masterClrMapping/>
  </p:clrMapOvr>
  <mc:AlternateContent xmlns:mc="http://schemas.openxmlformats.org/markup-compatibility/2006">
    <mc:Choice xmlns:p14="http://schemas.microsoft.com/office/powerpoint/2010/main" Requires="p14">
      <p:transition spd="med" advClick="1" p14:dur="1000">
        <p14:prism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247"/>
                                        </p:tgtEl>
                                        <p:attrNameLst>
                                          <p:attrName>style.visibility</p:attrName>
                                        </p:attrNameLst>
                                      </p:cBhvr>
                                      <p:to>
                                        <p:strVal val="visible"/>
                                      </p:to>
                                    </p:set>
                                    <p:anim calcmode="lin" valueType="num">
                                      <p:cBhvr>
                                        <p:cTn id="7" dur="1000" fill="hold"/>
                                        <p:tgtEl>
                                          <p:spTgt spid="247"/>
                                        </p:tgtEl>
                                        <p:attrNameLst>
                                          <p:attrName>ppt_w</p:attrName>
                                        </p:attrNameLst>
                                      </p:cBhvr>
                                      <p:tavLst>
                                        <p:tav tm="0">
                                          <p:val>
                                            <p:strVal val="4*#ppt_w"/>
                                          </p:val>
                                        </p:tav>
                                        <p:tav tm="100000">
                                          <p:val>
                                            <p:strVal val="#ppt_w"/>
                                          </p:val>
                                        </p:tav>
                                      </p:tavLst>
                                    </p:anim>
                                    <p:anim calcmode="lin" valueType="num">
                                      <p:cBhvr>
                                        <p:cTn id="8" dur="1000" fill="hold"/>
                                        <p:tgtEl>
                                          <p:spTgt spid="24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7"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0" name="Bild" descr="Bild"/>
          <p:cNvPicPr>
            <a:picLocks noChangeAspect="1"/>
          </p:cNvPicPr>
          <p:nvPr/>
        </p:nvPicPr>
        <p:blipFill>
          <a:blip r:embed="rId2">
            <a:extLst/>
          </a:blip>
          <a:stretch>
            <a:fillRect/>
          </a:stretch>
        </p:blipFill>
        <p:spPr>
          <a:xfrm>
            <a:off x="716211" y="1542363"/>
            <a:ext cx="13004801" cy="7318138"/>
          </a:xfrm>
          <a:prstGeom prst="rect">
            <a:avLst/>
          </a:prstGeom>
          <a:ln w="12700">
            <a:miter lim="400000"/>
          </a:ln>
        </p:spPr>
      </p:pic>
      <p:sp>
        <p:nvSpPr>
          <p:cNvPr id="401" name="Extrinsic and intrinsic motivation"/>
          <p:cNvSpPr txBox="1"/>
          <p:nvPr/>
        </p:nvSpPr>
        <p:spPr>
          <a:xfrm>
            <a:off x="939806" y="285463"/>
            <a:ext cx="11087027"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atin typeface="Gill Sans SemiBold"/>
                <a:ea typeface="Gill Sans SemiBold"/>
                <a:cs typeface="Gill Sans SemiBold"/>
                <a:sym typeface="Gill Sans SemiBold"/>
              </a:defRPr>
            </a:lvl1pPr>
          </a:lstStyle>
          <a:p>
            <a:pPr/>
            <a:r>
              <a:t>Extrinsic and intrinsic motivation</a:t>
            </a:r>
          </a:p>
        </p:txBody>
      </p:sp>
      <p:sp>
        <p:nvSpPr>
          <p:cNvPr id="402" name="Extrinsic motivation"/>
          <p:cNvSpPr txBox="1"/>
          <p:nvPr/>
        </p:nvSpPr>
        <p:spPr>
          <a:xfrm>
            <a:off x="1500188" y="2063993"/>
            <a:ext cx="448404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FFFF"/>
                </a:solidFill>
                <a:latin typeface="Helvetica"/>
                <a:ea typeface="Helvetica"/>
                <a:cs typeface="Helvetica"/>
                <a:sym typeface="Helvetica"/>
              </a:defRPr>
            </a:lvl1pPr>
          </a:lstStyle>
          <a:p>
            <a:pPr/>
            <a:r>
              <a:t>Extrinsic motivation</a:t>
            </a:r>
          </a:p>
        </p:txBody>
      </p:sp>
      <p:sp>
        <p:nvSpPr>
          <p:cNvPr id="403" name="Intrinsic motivation"/>
          <p:cNvSpPr txBox="1"/>
          <p:nvPr/>
        </p:nvSpPr>
        <p:spPr>
          <a:xfrm>
            <a:off x="7030016" y="2063993"/>
            <a:ext cx="433112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solidFill>
                  <a:srgbClr val="FFFFFF"/>
                </a:solidFill>
                <a:latin typeface="Helvetica"/>
                <a:ea typeface="Helvetica"/>
                <a:cs typeface="Helvetica"/>
                <a:sym typeface="Helvetica"/>
              </a:defRPr>
            </a:lvl1pPr>
          </a:lstStyle>
          <a:p>
            <a:pPr/>
            <a:r>
              <a:t>Intrinsic motivation</a:t>
            </a:r>
          </a:p>
        </p:txBody>
      </p:sp>
      <p:sp>
        <p:nvSpPr>
          <p:cNvPr id="404" name="depends on constant external  energy supply"/>
          <p:cNvSpPr txBox="1"/>
          <p:nvPr/>
        </p:nvSpPr>
        <p:spPr>
          <a:xfrm>
            <a:off x="1820659" y="2980645"/>
            <a:ext cx="4027984"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depends on constant external </a:t>
            </a:r>
            <a:br/>
            <a:r>
              <a:t>energy supply</a:t>
            </a:r>
          </a:p>
        </p:txBody>
      </p:sp>
      <p:sp>
        <p:nvSpPr>
          <p:cNvPr id="405" name="uses God’s energy  within a person"/>
          <p:cNvSpPr txBox="1"/>
          <p:nvPr/>
        </p:nvSpPr>
        <p:spPr>
          <a:xfrm>
            <a:off x="8054467" y="2980645"/>
            <a:ext cx="2544664"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uses God’s energy</a:t>
            </a:r>
            <a:br/>
            <a:r>
              <a:t> within a person</a:t>
            </a:r>
          </a:p>
        </p:txBody>
      </p:sp>
      <p:sp>
        <p:nvSpPr>
          <p:cNvPr id="406" name="demands a lot of will power/ self-discipline"/>
          <p:cNvSpPr txBox="1"/>
          <p:nvPr/>
        </p:nvSpPr>
        <p:spPr>
          <a:xfrm>
            <a:off x="1975338" y="3768045"/>
            <a:ext cx="3718627"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demands a lot of will power/</a:t>
            </a:r>
            <a:br/>
            <a:r>
              <a:t>self-discipline</a:t>
            </a:r>
          </a:p>
        </p:txBody>
      </p:sp>
      <p:sp>
        <p:nvSpPr>
          <p:cNvPr id="407" name="experienced as something that flows from within"/>
          <p:cNvSpPr txBox="1"/>
          <p:nvPr/>
        </p:nvSpPr>
        <p:spPr>
          <a:xfrm>
            <a:off x="7419238" y="3768045"/>
            <a:ext cx="3524226"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experienced as something</a:t>
            </a:r>
            <a:br/>
            <a:r>
              <a:t>that flows from within</a:t>
            </a:r>
          </a:p>
        </p:txBody>
      </p:sp>
      <p:sp>
        <p:nvSpPr>
          <p:cNvPr id="408" name="is preoccupied with dynamics  of the Cognitive System"/>
          <p:cNvSpPr txBox="1"/>
          <p:nvPr/>
        </p:nvSpPr>
        <p:spPr>
          <a:xfrm>
            <a:off x="1837418" y="4580845"/>
            <a:ext cx="3994467"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is preoccupied with dynamics </a:t>
            </a:r>
            <a:br/>
            <a:r>
              <a:t>of the Cognitive System</a:t>
            </a:r>
          </a:p>
        </p:txBody>
      </p:sp>
      <p:sp>
        <p:nvSpPr>
          <p:cNvPr id="409" name="flows from the Energy System"/>
          <p:cNvSpPr txBox="1"/>
          <p:nvPr/>
        </p:nvSpPr>
        <p:spPr>
          <a:xfrm>
            <a:off x="8133942" y="4580845"/>
            <a:ext cx="2094819"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flows from the</a:t>
            </a:r>
            <a:br/>
            <a:r>
              <a:t>Energy System</a:t>
            </a:r>
          </a:p>
        </p:txBody>
      </p:sp>
      <p:sp>
        <p:nvSpPr>
          <p:cNvPr id="410" name="must be constantly  increased"/>
          <p:cNvSpPr txBox="1"/>
          <p:nvPr/>
        </p:nvSpPr>
        <p:spPr>
          <a:xfrm>
            <a:off x="2519246" y="5444445"/>
            <a:ext cx="2630811"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must be constantly </a:t>
            </a:r>
            <a:br/>
            <a:r>
              <a:t>increased</a:t>
            </a:r>
          </a:p>
        </p:txBody>
      </p:sp>
      <p:sp>
        <p:nvSpPr>
          <p:cNvPr id="411" name="existing energy is  sufficient"/>
          <p:cNvSpPr txBox="1"/>
          <p:nvPr/>
        </p:nvSpPr>
        <p:spPr>
          <a:xfrm>
            <a:off x="7955230" y="5444445"/>
            <a:ext cx="2452242"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existing energy is </a:t>
            </a:r>
            <a:br/>
            <a:r>
              <a:t>sufficient</a:t>
            </a:r>
          </a:p>
        </p:txBody>
      </p:sp>
      <p:sp>
        <p:nvSpPr>
          <p:cNvPr id="412" name="sufficient in areas of minor…"/>
          <p:cNvSpPr txBox="1"/>
          <p:nvPr/>
        </p:nvSpPr>
        <p:spPr>
          <a:xfrm>
            <a:off x="2032246" y="6308045"/>
            <a:ext cx="3604810"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sufficient in areas of minor </a:t>
            </a:r>
          </a:p>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importance </a:t>
            </a:r>
          </a:p>
        </p:txBody>
      </p:sp>
      <p:sp>
        <p:nvSpPr>
          <p:cNvPr id="413" name="needed for significant developments"/>
          <p:cNvSpPr txBox="1"/>
          <p:nvPr/>
        </p:nvSpPr>
        <p:spPr>
          <a:xfrm>
            <a:off x="7735799" y="6308045"/>
            <a:ext cx="2891105"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needed for significant</a:t>
            </a:r>
            <a:br/>
            <a:r>
              <a:t>developments</a:t>
            </a:r>
          </a:p>
        </p:txBody>
      </p:sp>
      <p:sp>
        <p:nvSpPr>
          <p:cNvPr id="414" name="utilizes external incentives"/>
          <p:cNvSpPr txBox="1"/>
          <p:nvPr/>
        </p:nvSpPr>
        <p:spPr>
          <a:xfrm>
            <a:off x="2770911" y="7120845"/>
            <a:ext cx="2127480"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utilizes external</a:t>
            </a:r>
            <a:br/>
            <a:r>
              <a:t>incentives</a:t>
            </a:r>
          </a:p>
        </p:txBody>
      </p:sp>
      <p:sp>
        <p:nvSpPr>
          <p:cNvPr id="415" name="results in inner rewards"/>
          <p:cNvSpPr txBox="1"/>
          <p:nvPr/>
        </p:nvSpPr>
        <p:spPr>
          <a:xfrm>
            <a:off x="8239414" y="7095445"/>
            <a:ext cx="1883874" cy="812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sz="2300">
                <a:latin typeface="Helvetica"/>
                <a:ea typeface="Helvetica"/>
                <a:cs typeface="Helvetica"/>
                <a:sym typeface="Helvetica"/>
              </a:defRPr>
            </a:pPr>
            <a:r>
              <a:t>results in</a:t>
            </a:r>
            <a:br/>
            <a:r>
              <a:t>inner rewards</a:t>
            </a:r>
          </a:p>
        </p:txBody>
      </p:sp>
      <p:sp>
        <p:nvSpPr>
          <p:cNvPr id="416" name="growth by human effort"/>
          <p:cNvSpPr txBox="1"/>
          <p:nvPr/>
        </p:nvSpPr>
        <p:spPr>
          <a:xfrm>
            <a:off x="2146704" y="8174945"/>
            <a:ext cx="3375894"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b="1" sz="2300">
                <a:latin typeface="Helvetica"/>
                <a:ea typeface="Helvetica"/>
                <a:cs typeface="Helvetica"/>
                <a:sym typeface="Helvetica"/>
              </a:defRPr>
            </a:lvl1pPr>
          </a:lstStyle>
          <a:p>
            <a:pPr/>
            <a:r>
              <a:t>growth by human effort</a:t>
            </a:r>
          </a:p>
        </p:txBody>
      </p:sp>
      <p:sp>
        <p:nvSpPr>
          <p:cNvPr id="417" name="“all by itself” growth"/>
          <p:cNvSpPr txBox="1"/>
          <p:nvPr/>
        </p:nvSpPr>
        <p:spPr>
          <a:xfrm>
            <a:off x="7696006" y="8174945"/>
            <a:ext cx="297069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12700">
              <a:tabLst>
                <a:tab pos="355600" algn="l"/>
                <a:tab pos="711200" algn="l"/>
                <a:tab pos="1079500" algn="l"/>
                <a:tab pos="1435100" algn="l"/>
                <a:tab pos="1790700" algn="l"/>
                <a:tab pos="2159000" algn="l"/>
                <a:tab pos="2514600" algn="l"/>
                <a:tab pos="2870200" algn="l"/>
                <a:tab pos="3238500" algn="l"/>
                <a:tab pos="3594100" algn="l"/>
                <a:tab pos="3949700" algn="l"/>
                <a:tab pos="8559800" algn="l"/>
              </a:tabLst>
              <a:defRPr b="1" sz="2300">
                <a:latin typeface="Helvetica"/>
                <a:ea typeface="Helvetica"/>
                <a:cs typeface="Helvetica"/>
                <a:sym typeface="Helvetica"/>
              </a:defRPr>
            </a:lvl1pPr>
          </a:lstStyle>
          <a:p>
            <a:pPr/>
            <a:r>
              <a:t>“all by itself” growth</a:t>
            </a:r>
          </a:p>
        </p:txBody>
      </p:sp>
      <p:sp>
        <p:nvSpPr>
          <p:cNvPr id="418"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3" invalidUrl="" action="" tgtFrame="" tooltip="" history="1" highlightClick="0" endSnd="0"/>
              </a:rPr>
              <a:t>esp-training.org</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416"/>
                                        </p:tgtEl>
                                        <p:attrNameLst>
                                          <p:attrName>style.visibility</p:attrName>
                                        </p:attrNameLst>
                                      </p:cBhvr>
                                      <p:to>
                                        <p:strVal val="visible"/>
                                      </p:to>
                                    </p:set>
                                    <p:anim calcmode="lin" valueType="num">
                                      <p:cBhvr>
                                        <p:cTn id="7" dur="1000" fill="hold"/>
                                        <p:tgtEl>
                                          <p:spTgt spid="416"/>
                                        </p:tgtEl>
                                        <p:attrNameLst>
                                          <p:attrName>ppt_w</p:attrName>
                                        </p:attrNameLst>
                                      </p:cBhvr>
                                      <p:tavLst>
                                        <p:tav tm="0">
                                          <p:val>
                                            <p:strVal val="4*#ppt_w"/>
                                          </p:val>
                                        </p:tav>
                                        <p:tav tm="100000">
                                          <p:val>
                                            <p:strVal val="#ppt_w"/>
                                          </p:val>
                                        </p:tav>
                                      </p:tavLst>
                                    </p:anim>
                                    <p:anim calcmode="lin" valueType="num">
                                      <p:cBhvr>
                                        <p:cTn id="8" dur="1000" fill="hold"/>
                                        <p:tgtEl>
                                          <p:spTgt spid="416"/>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32" presetID="23" grpId="2" fill="hold">
                                  <p:stCondLst>
                                    <p:cond delay="0"/>
                                  </p:stCondLst>
                                  <p:iterate type="el" backwards="0">
                                    <p:tmAbs val="0"/>
                                  </p:iterate>
                                  <p:childTnLst>
                                    <p:set>
                                      <p:cBhvr>
                                        <p:cTn id="12" fill="hold"/>
                                        <p:tgtEl>
                                          <p:spTgt spid="417"/>
                                        </p:tgtEl>
                                        <p:attrNameLst>
                                          <p:attrName>style.visibility</p:attrName>
                                        </p:attrNameLst>
                                      </p:cBhvr>
                                      <p:to>
                                        <p:strVal val="visible"/>
                                      </p:to>
                                    </p:set>
                                    <p:anim calcmode="lin" valueType="num">
                                      <p:cBhvr>
                                        <p:cTn id="13" dur="1000" fill="hold"/>
                                        <p:tgtEl>
                                          <p:spTgt spid="417"/>
                                        </p:tgtEl>
                                        <p:attrNameLst>
                                          <p:attrName>ppt_w</p:attrName>
                                        </p:attrNameLst>
                                      </p:cBhvr>
                                      <p:tavLst>
                                        <p:tav tm="0">
                                          <p:val>
                                            <p:strVal val="4*#ppt_w"/>
                                          </p:val>
                                        </p:tav>
                                        <p:tav tm="100000">
                                          <p:val>
                                            <p:strVal val="#ppt_w"/>
                                          </p:val>
                                        </p:tav>
                                      </p:tavLst>
                                    </p:anim>
                                    <p:anim calcmode="lin" valueType="num">
                                      <p:cBhvr>
                                        <p:cTn id="14" dur="1000" fill="hold"/>
                                        <p:tgtEl>
                                          <p:spTgt spid="41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6" grpId="1"/>
      <p:bldP build="whole" bldLvl="1" animBg="1" rev="0" advAuto="0" spid="417" grpId="2"/>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20" name="P6-Waggon.png" descr="P6-Waggon.png"/>
          <p:cNvPicPr>
            <a:picLocks noChangeAspect="1"/>
          </p:cNvPicPr>
          <p:nvPr/>
        </p:nvPicPr>
        <p:blipFill>
          <a:blip r:embed="rId2">
            <a:extLst/>
          </a:blip>
          <a:stretch>
            <a:fillRect/>
          </a:stretch>
        </p:blipFill>
        <p:spPr>
          <a:xfrm>
            <a:off x="518241" y="1855553"/>
            <a:ext cx="11968318" cy="6857346"/>
          </a:xfrm>
          <a:prstGeom prst="rect">
            <a:avLst/>
          </a:prstGeom>
          <a:ln w="12700">
            <a:miter lim="400000"/>
          </a:ln>
        </p:spPr>
      </p:pic>
      <p:sp>
        <p:nvSpPr>
          <p:cNvPr id="421"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3" invalidUrl="" action="" tgtFrame="" tooltip="" history="1" highlightClick="0" endSnd="0"/>
              </a:rPr>
              <a:t>esp-training.org</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2" invalidUrl="" action="" tgtFrame="" tooltip="" history="1" highlightClick="0" endSnd="0"/>
              </a:rPr>
              <a:t>esp-training.org</a:t>
            </a:r>
          </a:p>
        </p:txBody>
      </p:sp>
      <p:pic>
        <p:nvPicPr>
          <p:cNvPr id="424" name="Bild" descr="Bild"/>
          <p:cNvPicPr>
            <a:picLocks noChangeAspect="1"/>
          </p:cNvPicPr>
          <p:nvPr/>
        </p:nvPicPr>
        <p:blipFill>
          <a:blip r:embed="rId3">
            <a:extLst/>
          </a:blip>
          <a:stretch>
            <a:fillRect/>
          </a:stretch>
        </p:blipFill>
        <p:spPr>
          <a:xfrm>
            <a:off x="1185065" y="1048928"/>
            <a:ext cx="10927517" cy="6675552"/>
          </a:xfrm>
          <a:prstGeom prst="rect">
            <a:avLst/>
          </a:prstGeom>
          <a:ln w="12700">
            <a:miter lim="400000"/>
          </a:ln>
        </p:spPr>
      </p:pic>
      <p:sp>
        <p:nvSpPr>
          <p:cNvPr id="425" name="unconscious needs"/>
          <p:cNvSpPr txBox="1"/>
          <p:nvPr/>
        </p:nvSpPr>
        <p:spPr>
          <a:xfrm>
            <a:off x="2034882" y="4575810"/>
            <a:ext cx="1536244" cy="7543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300">
                <a:latin typeface="Adobe Caslon Pro"/>
                <a:ea typeface="Adobe Caslon Pro"/>
                <a:cs typeface="Adobe Caslon Pro"/>
                <a:sym typeface="Adobe Caslon Pro"/>
              </a:defRPr>
            </a:pPr>
            <a:r>
              <a:t>unconscious</a:t>
            </a:r>
            <a:br/>
            <a:r>
              <a:t>needs</a:t>
            </a:r>
          </a:p>
        </p:txBody>
      </p:sp>
      <p:sp>
        <p:nvSpPr>
          <p:cNvPr id="426" name="conscious motives"/>
          <p:cNvSpPr txBox="1"/>
          <p:nvPr/>
        </p:nvSpPr>
        <p:spPr>
          <a:xfrm>
            <a:off x="4104182" y="4575810"/>
            <a:ext cx="1233044" cy="7543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300">
                <a:latin typeface="Adobe Caslon Pro"/>
                <a:ea typeface="Adobe Caslon Pro"/>
                <a:cs typeface="Adobe Caslon Pro"/>
                <a:sym typeface="Adobe Caslon Pro"/>
              </a:defRPr>
            </a:pPr>
            <a:r>
              <a:t>conscious</a:t>
            </a:r>
            <a:br/>
            <a:r>
              <a:t>motives</a:t>
            </a:r>
          </a:p>
        </p:txBody>
      </p:sp>
      <p:sp>
        <p:nvSpPr>
          <p:cNvPr id="427" name="Energy System"/>
          <p:cNvSpPr txBox="1"/>
          <p:nvPr/>
        </p:nvSpPr>
        <p:spPr>
          <a:xfrm>
            <a:off x="2316466" y="5604510"/>
            <a:ext cx="973075" cy="7543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300">
                <a:solidFill>
                  <a:srgbClr val="FFFFFF"/>
                </a:solidFill>
                <a:latin typeface="Adobe Caslon Pro"/>
                <a:ea typeface="Adobe Caslon Pro"/>
                <a:cs typeface="Adobe Caslon Pro"/>
                <a:sym typeface="Adobe Caslon Pro"/>
              </a:defRPr>
            </a:pPr>
            <a:r>
              <a:t>Energy</a:t>
            </a:r>
            <a:br/>
            <a:r>
              <a:t>System</a:t>
            </a:r>
          </a:p>
        </p:txBody>
      </p:sp>
      <p:sp>
        <p:nvSpPr>
          <p:cNvPr id="428" name="Cognitive System"/>
          <p:cNvSpPr txBox="1"/>
          <p:nvPr/>
        </p:nvSpPr>
        <p:spPr>
          <a:xfrm>
            <a:off x="3995273" y="5604510"/>
            <a:ext cx="1273062" cy="7543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300">
                <a:solidFill>
                  <a:srgbClr val="FFFFFF"/>
                </a:solidFill>
                <a:latin typeface="Adobe Caslon Pro"/>
                <a:ea typeface="Adobe Caslon Pro"/>
                <a:cs typeface="Adobe Caslon Pro"/>
                <a:sym typeface="Adobe Caslon Pro"/>
              </a:defRPr>
            </a:pPr>
            <a:r>
              <a:t>Cognitive</a:t>
            </a:r>
            <a:br/>
            <a:r>
              <a:t>System</a:t>
            </a:r>
          </a:p>
        </p:txBody>
      </p:sp>
      <p:grpSp>
        <p:nvGrpSpPr>
          <p:cNvPr id="432" name="Gruppieren"/>
          <p:cNvGrpSpPr/>
          <p:nvPr/>
        </p:nvGrpSpPr>
        <p:grpSpPr>
          <a:xfrm>
            <a:off x="5869977" y="4563110"/>
            <a:ext cx="5216431" cy="767081"/>
            <a:chOff x="0" y="0"/>
            <a:chExt cx="5216429" cy="767079"/>
          </a:xfrm>
        </p:grpSpPr>
        <p:sp>
          <p:nvSpPr>
            <p:cNvPr id="429" name="“all by itself” feeling"/>
            <p:cNvSpPr txBox="1"/>
            <p:nvPr/>
          </p:nvSpPr>
          <p:spPr>
            <a:xfrm>
              <a:off x="-1" y="12700"/>
              <a:ext cx="1587654" cy="7543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300">
                  <a:latin typeface="Adobe Caslon Pro"/>
                  <a:ea typeface="Adobe Caslon Pro"/>
                  <a:cs typeface="Adobe Caslon Pro"/>
                  <a:sym typeface="Adobe Caslon Pro"/>
                </a:defRPr>
              </a:pPr>
              <a:r>
                <a:t>“all by itself”</a:t>
              </a:r>
              <a:br/>
              <a:r>
                <a:t>feeling</a:t>
              </a:r>
            </a:p>
          </p:txBody>
        </p:sp>
        <p:sp>
          <p:nvSpPr>
            <p:cNvPr id="430" name="automatizing the process"/>
            <p:cNvSpPr txBox="1"/>
            <p:nvPr/>
          </p:nvSpPr>
          <p:spPr>
            <a:xfrm>
              <a:off x="1806740" y="0"/>
              <a:ext cx="1657173" cy="7543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300">
                  <a:latin typeface="Adobe Caslon Pro"/>
                  <a:ea typeface="Adobe Caslon Pro"/>
                  <a:cs typeface="Adobe Caslon Pro"/>
                  <a:sym typeface="Adobe Caslon Pro"/>
                </a:defRPr>
              </a:pPr>
              <a:r>
                <a:t>automatizing</a:t>
              </a:r>
              <a:br/>
              <a:r>
                <a:t>the process</a:t>
              </a:r>
            </a:p>
          </p:txBody>
        </p:sp>
        <p:sp>
          <p:nvSpPr>
            <p:cNvPr id="431" name="enhancing the effects"/>
            <p:cNvSpPr txBox="1"/>
            <p:nvPr/>
          </p:nvSpPr>
          <p:spPr>
            <a:xfrm>
              <a:off x="3889622" y="0"/>
              <a:ext cx="1326808" cy="7543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300">
                  <a:latin typeface="Adobe Caslon Pro"/>
                  <a:ea typeface="Adobe Caslon Pro"/>
                  <a:cs typeface="Adobe Caslon Pro"/>
                  <a:sym typeface="Adobe Caslon Pro"/>
                </a:defRPr>
              </a:pPr>
              <a:r>
                <a:t>enhancing</a:t>
              </a:r>
              <a:br/>
              <a:r>
                <a:t>the effects</a:t>
              </a:r>
            </a:p>
          </p:txBody>
        </p:sp>
      </p:gr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424"/>
                                        </p:tgtEl>
                                        <p:attrNameLst>
                                          <p:attrName>style.visibility</p:attrName>
                                        </p:attrNameLst>
                                      </p:cBhvr>
                                      <p:to>
                                        <p:strVal val="visible"/>
                                      </p:to>
                                    </p:set>
                                    <p:animEffect filter="wipe(left)" transition="in">
                                      <p:cBhvr>
                                        <p:cTn id="7" dur="1000"/>
                                        <p:tgtEl>
                                          <p:spTgt spid="42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2" presetID="23" grpId="2" fill="hold">
                                  <p:stCondLst>
                                    <p:cond delay="0"/>
                                  </p:stCondLst>
                                  <p:iterate type="el" backwards="0">
                                    <p:tmAbs val="0"/>
                                  </p:iterate>
                                  <p:childTnLst>
                                    <p:set>
                                      <p:cBhvr>
                                        <p:cTn id="11" fill="hold"/>
                                        <p:tgtEl>
                                          <p:spTgt spid="425"/>
                                        </p:tgtEl>
                                        <p:attrNameLst>
                                          <p:attrName>style.visibility</p:attrName>
                                        </p:attrNameLst>
                                      </p:cBhvr>
                                      <p:to>
                                        <p:strVal val="visible"/>
                                      </p:to>
                                    </p:set>
                                    <p:anim calcmode="lin" valueType="num">
                                      <p:cBhvr>
                                        <p:cTn id="12" dur="1000" fill="hold"/>
                                        <p:tgtEl>
                                          <p:spTgt spid="425"/>
                                        </p:tgtEl>
                                        <p:attrNameLst>
                                          <p:attrName>ppt_w</p:attrName>
                                        </p:attrNameLst>
                                      </p:cBhvr>
                                      <p:tavLst>
                                        <p:tav tm="0">
                                          <p:val>
                                            <p:strVal val="4*#ppt_w"/>
                                          </p:val>
                                        </p:tav>
                                        <p:tav tm="100000">
                                          <p:val>
                                            <p:strVal val="#ppt_w"/>
                                          </p:val>
                                        </p:tav>
                                      </p:tavLst>
                                    </p:anim>
                                    <p:anim calcmode="lin" valueType="num">
                                      <p:cBhvr>
                                        <p:cTn id="13" dur="1000" fill="hold"/>
                                        <p:tgtEl>
                                          <p:spTgt spid="425"/>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32" presetID="23" grpId="3" fill="hold">
                                  <p:stCondLst>
                                    <p:cond delay="0"/>
                                  </p:stCondLst>
                                  <p:iterate type="el" backwards="0">
                                    <p:tmAbs val="0"/>
                                  </p:iterate>
                                  <p:childTnLst>
                                    <p:set>
                                      <p:cBhvr>
                                        <p:cTn id="17" fill="hold"/>
                                        <p:tgtEl>
                                          <p:spTgt spid="426"/>
                                        </p:tgtEl>
                                        <p:attrNameLst>
                                          <p:attrName>style.visibility</p:attrName>
                                        </p:attrNameLst>
                                      </p:cBhvr>
                                      <p:to>
                                        <p:strVal val="visible"/>
                                      </p:to>
                                    </p:set>
                                    <p:anim calcmode="lin" valueType="num">
                                      <p:cBhvr>
                                        <p:cTn id="18" dur="1000" fill="hold"/>
                                        <p:tgtEl>
                                          <p:spTgt spid="426"/>
                                        </p:tgtEl>
                                        <p:attrNameLst>
                                          <p:attrName>ppt_w</p:attrName>
                                        </p:attrNameLst>
                                      </p:cBhvr>
                                      <p:tavLst>
                                        <p:tav tm="0">
                                          <p:val>
                                            <p:strVal val="4*#ppt_w"/>
                                          </p:val>
                                        </p:tav>
                                        <p:tav tm="100000">
                                          <p:val>
                                            <p:strVal val="#ppt_w"/>
                                          </p:val>
                                        </p:tav>
                                      </p:tavLst>
                                    </p:anim>
                                    <p:anim calcmode="lin" valueType="num">
                                      <p:cBhvr>
                                        <p:cTn id="19" dur="1000" fill="hold"/>
                                        <p:tgtEl>
                                          <p:spTgt spid="426"/>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32" presetID="23" grpId="4" fill="hold">
                                  <p:stCondLst>
                                    <p:cond delay="0"/>
                                  </p:stCondLst>
                                  <p:iterate type="el" backwards="0">
                                    <p:tmAbs val="0"/>
                                  </p:iterate>
                                  <p:childTnLst>
                                    <p:set>
                                      <p:cBhvr>
                                        <p:cTn id="23" fill="hold"/>
                                        <p:tgtEl>
                                          <p:spTgt spid="427"/>
                                        </p:tgtEl>
                                        <p:attrNameLst>
                                          <p:attrName>style.visibility</p:attrName>
                                        </p:attrNameLst>
                                      </p:cBhvr>
                                      <p:to>
                                        <p:strVal val="visible"/>
                                      </p:to>
                                    </p:set>
                                    <p:anim calcmode="lin" valueType="num">
                                      <p:cBhvr>
                                        <p:cTn id="24" dur="1000" fill="hold"/>
                                        <p:tgtEl>
                                          <p:spTgt spid="427"/>
                                        </p:tgtEl>
                                        <p:attrNameLst>
                                          <p:attrName>ppt_w</p:attrName>
                                        </p:attrNameLst>
                                      </p:cBhvr>
                                      <p:tavLst>
                                        <p:tav tm="0">
                                          <p:val>
                                            <p:strVal val="4*#ppt_w"/>
                                          </p:val>
                                        </p:tav>
                                        <p:tav tm="100000">
                                          <p:val>
                                            <p:strVal val="#ppt_w"/>
                                          </p:val>
                                        </p:tav>
                                      </p:tavLst>
                                    </p:anim>
                                    <p:anim calcmode="lin" valueType="num">
                                      <p:cBhvr>
                                        <p:cTn id="25" dur="1000" fill="hold"/>
                                        <p:tgtEl>
                                          <p:spTgt spid="427"/>
                                        </p:tgtEl>
                                        <p:attrNameLst>
                                          <p:attrName>ppt_h</p:attrName>
                                        </p:attrNameLst>
                                      </p:cBhvr>
                                      <p:tavLst>
                                        <p:tav tm="0">
                                          <p:val>
                                            <p:strVal val="4*#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32" presetID="23" grpId="5" fill="hold">
                                  <p:stCondLst>
                                    <p:cond delay="0"/>
                                  </p:stCondLst>
                                  <p:iterate type="el" backwards="0">
                                    <p:tmAbs val="0"/>
                                  </p:iterate>
                                  <p:childTnLst>
                                    <p:set>
                                      <p:cBhvr>
                                        <p:cTn id="29" fill="hold"/>
                                        <p:tgtEl>
                                          <p:spTgt spid="428"/>
                                        </p:tgtEl>
                                        <p:attrNameLst>
                                          <p:attrName>style.visibility</p:attrName>
                                        </p:attrNameLst>
                                      </p:cBhvr>
                                      <p:to>
                                        <p:strVal val="visible"/>
                                      </p:to>
                                    </p:set>
                                    <p:anim calcmode="lin" valueType="num">
                                      <p:cBhvr>
                                        <p:cTn id="30" dur="1000" fill="hold"/>
                                        <p:tgtEl>
                                          <p:spTgt spid="428"/>
                                        </p:tgtEl>
                                        <p:attrNameLst>
                                          <p:attrName>ppt_w</p:attrName>
                                        </p:attrNameLst>
                                      </p:cBhvr>
                                      <p:tavLst>
                                        <p:tav tm="0">
                                          <p:val>
                                            <p:strVal val="4*#ppt_w"/>
                                          </p:val>
                                        </p:tav>
                                        <p:tav tm="100000">
                                          <p:val>
                                            <p:strVal val="#ppt_w"/>
                                          </p:val>
                                        </p:tav>
                                      </p:tavLst>
                                    </p:anim>
                                    <p:anim calcmode="lin" valueType="num">
                                      <p:cBhvr>
                                        <p:cTn id="31" dur="1000" fill="hold"/>
                                        <p:tgtEl>
                                          <p:spTgt spid="428"/>
                                        </p:tgtEl>
                                        <p:attrNameLst>
                                          <p:attrName>ppt_h</p:attrName>
                                        </p:attrNameLst>
                                      </p:cBhvr>
                                      <p:tavLst>
                                        <p:tav tm="0">
                                          <p:val>
                                            <p:strVal val="4*#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8" presetID="22" grpId="6" fill="hold">
                                  <p:stCondLst>
                                    <p:cond delay="0"/>
                                  </p:stCondLst>
                                  <p:iterate type="el" backwards="0">
                                    <p:tmAbs val="0"/>
                                  </p:iterate>
                                  <p:childTnLst>
                                    <p:set>
                                      <p:cBhvr>
                                        <p:cTn id="35" fill="hold"/>
                                        <p:tgtEl>
                                          <p:spTgt spid="432"/>
                                        </p:tgtEl>
                                        <p:attrNameLst>
                                          <p:attrName>style.visibility</p:attrName>
                                        </p:attrNameLst>
                                      </p:cBhvr>
                                      <p:to>
                                        <p:strVal val="visible"/>
                                      </p:to>
                                    </p:set>
                                    <p:animEffect filter="wipe(left)" transition="in">
                                      <p:cBhvr>
                                        <p:cTn id="36" dur="1000"/>
                                        <p:tgtEl>
                                          <p:spTgt spid="4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2" grpId="6"/>
      <p:bldP build="whole" bldLvl="1" animBg="1" rev="0" advAuto="0" spid="426" grpId="3"/>
      <p:bldP build="whole" bldLvl="1" animBg="1" rev="0" advAuto="0" spid="424" grpId="1"/>
      <p:bldP build="whole" bldLvl="1" animBg="1" rev="0" advAuto="0" spid="428" grpId="5"/>
      <p:bldP build="whole" bldLvl="1" animBg="1" rev="0" advAuto="0" spid="425" grpId="2"/>
      <p:bldP build="whole" bldLvl="1" animBg="1" rev="0" advAuto="0" spid="427" grpId="4"/>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34" name="Bild" descr="Bild"/>
          <p:cNvPicPr>
            <a:picLocks noChangeAspect="1"/>
          </p:cNvPicPr>
          <p:nvPr/>
        </p:nvPicPr>
        <p:blipFill>
          <a:blip r:embed="rId2">
            <a:extLst/>
          </a:blip>
          <a:stretch>
            <a:fillRect/>
          </a:stretch>
        </p:blipFill>
        <p:spPr>
          <a:xfrm>
            <a:off x="1967879" y="2742166"/>
            <a:ext cx="10462858" cy="5887722"/>
          </a:xfrm>
          <a:prstGeom prst="rect">
            <a:avLst/>
          </a:prstGeom>
          <a:ln w="12700">
            <a:miter lim="400000"/>
          </a:ln>
        </p:spPr>
      </p:pic>
      <p:pic>
        <p:nvPicPr>
          <p:cNvPr id="435" name="Bild" descr="Bild"/>
          <p:cNvPicPr>
            <a:picLocks noChangeAspect="1"/>
          </p:cNvPicPr>
          <p:nvPr/>
        </p:nvPicPr>
        <p:blipFill>
          <a:blip r:embed="rId3">
            <a:extLst/>
          </a:blip>
          <a:stretch>
            <a:fillRect/>
          </a:stretch>
        </p:blipFill>
        <p:spPr>
          <a:xfrm>
            <a:off x="2227480" y="2903469"/>
            <a:ext cx="4569550" cy="940761"/>
          </a:xfrm>
          <a:prstGeom prst="rect">
            <a:avLst/>
          </a:prstGeom>
          <a:ln w="12700">
            <a:miter lim="400000"/>
          </a:ln>
        </p:spPr>
      </p:pic>
      <p:pic>
        <p:nvPicPr>
          <p:cNvPr id="436" name="Bild" descr="Bild"/>
          <p:cNvPicPr>
            <a:picLocks noChangeAspect="1"/>
          </p:cNvPicPr>
          <p:nvPr/>
        </p:nvPicPr>
        <p:blipFill>
          <a:blip r:embed="rId4">
            <a:extLst/>
          </a:blip>
          <a:stretch>
            <a:fillRect/>
          </a:stretch>
        </p:blipFill>
        <p:spPr>
          <a:xfrm>
            <a:off x="6455024" y="2903469"/>
            <a:ext cx="4683621" cy="940761"/>
          </a:xfrm>
          <a:prstGeom prst="rect">
            <a:avLst/>
          </a:prstGeom>
          <a:ln w="12700">
            <a:miter lim="400000"/>
          </a:ln>
        </p:spPr>
      </p:pic>
      <p:sp>
        <p:nvSpPr>
          <p:cNvPr id="437" name="Two systems  in the human brain"/>
          <p:cNvSpPr txBox="1"/>
          <p:nvPr/>
        </p:nvSpPr>
        <p:spPr>
          <a:xfrm>
            <a:off x="3287198" y="336263"/>
            <a:ext cx="6392243" cy="193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6000">
                <a:latin typeface="Gill Sans SemiBold"/>
                <a:ea typeface="Gill Sans SemiBold"/>
                <a:cs typeface="Gill Sans SemiBold"/>
                <a:sym typeface="Gill Sans SemiBold"/>
              </a:defRPr>
            </a:pPr>
            <a:r>
              <a:t>Two systems </a:t>
            </a:r>
            <a:br/>
            <a:r>
              <a:t>in the human brain</a:t>
            </a:r>
          </a:p>
        </p:txBody>
      </p:sp>
      <p:pic>
        <p:nvPicPr>
          <p:cNvPr id="438" name="Bild" descr="Bild"/>
          <p:cNvPicPr>
            <a:picLocks noChangeAspect="1"/>
          </p:cNvPicPr>
          <p:nvPr/>
        </p:nvPicPr>
        <p:blipFill>
          <a:blip r:embed="rId5">
            <a:extLst/>
          </a:blip>
          <a:stretch>
            <a:fillRect/>
          </a:stretch>
        </p:blipFill>
        <p:spPr>
          <a:xfrm>
            <a:off x="2156811" y="3941883"/>
            <a:ext cx="8996999" cy="561528"/>
          </a:xfrm>
          <a:prstGeom prst="rect">
            <a:avLst/>
          </a:prstGeom>
          <a:ln w="12700">
            <a:miter lim="400000"/>
          </a:ln>
        </p:spPr>
      </p:pic>
      <p:pic>
        <p:nvPicPr>
          <p:cNvPr id="439" name="Bild" descr="Bild"/>
          <p:cNvPicPr>
            <a:picLocks noChangeAspect="1"/>
          </p:cNvPicPr>
          <p:nvPr/>
        </p:nvPicPr>
        <p:blipFill>
          <a:blip r:embed="rId6">
            <a:extLst/>
          </a:blip>
          <a:stretch>
            <a:fillRect/>
          </a:stretch>
        </p:blipFill>
        <p:spPr>
          <a:xfrm>
            <a:off x="2190460" y="4575664"/>
            <a:ext cx="8955101" cy="561527"/>
          </a:xfrm>
          <a:prstGeom prst="rect">
            <a:avLst/>
          </a:prstGeom>
          <a:ln w="12700">
            <a:miter lim="400000"/>
          </a:ln>
        </p:spPr>
      </p:pic>
      <p:pic>
        <p:nvPicPr>
          <p:cNvPr id="440" name="Bild" descr="Bild"/>
          <p:cNvPicPr>
            <a:picLocks noChangeAspect="1"/>
          </p:cNvPicPr>
          <p:nvPr/>
        </p:nvPicPr>
        <p:blipFill>
          <a:blip r:embed="rId7">
            <a:extLst/>
          </a:blip>
          <a:stretch>
            <a:fillRect/>
          </a:stretch>
        </p:blipFill>
        <p:spPr>
          <a:xfrm>
            <a:off x="2180147" y="5209444"/>
            <a:ext cx="8975726" cy="566583"/>
          </a:xfrm>
          <a:prstGeom prst="rect">
            <a:avLst/>
          </a:prstGeom>
          <a:ln w="12700">
            <a:miter lim="400000"/>
          </a:ln>
        </p:spPr>
      </p:pic>
      <p:pic>
        <p:nvPicPr>
          <p:cNvPr id="441" name="Bild" descr="Bild"/>
          <p:cNvPicPr>
            <a:picLocks noChangeAspect="1"/>
          </p:cNvPicPr>
          <p:nvPr/>
        </p:nvPicPr>
        <p:blipFill>
          <a:blip r:embed="rId8">
            <a:extLst/>
          </a:blip>
          <a:stretch>
            <a:fillRect/>
          </a:stretch>
        </p:blipFill>
        <p:spPr>
          <a:xfrm>
            <a:off x="2170832" y="5894025"/>
            <a:ext cx="8994357" cy="575592"/>
          </a:xfrm>
          <a:prstGeom prst="rect">
            <a:avLst/>
          </a:prstGeom>
          <a:ln w="12700">
            <a:miter lim="400000"/>
          </a:ln>
        </p:spPr>
      </p:pic>
      <p:pic>
        <p:nvPicPr>
          <p:cNvPr id="442" name="Bild" descr="Bild"/>
          <p:cNvPicPr>
            <a:picLocks noChangeAspect="1"/>
          </p:cNvPicPr>
          <p:nvPr/>
        </p:nvPicPr>
        <p:blipFill>
          <a:blip r:embed="rId9">
            <a:extLst/>
          </a:blip>
          <a:stretch>
            <a:fillRect/>
          </a:stretch>
        </p:blipFill>
        <p:spPr>
          <a:xfrm>
            <a:off x="2150201" y="6613015"/>
            <a:ext cx="9010219" cy="655655"/>
          </a:xfrm>
          <a:prstGeom prst="rect">
            <a:avLst/>
          </a:prstGeom>
          <a:ln w="12700">
            <a:miter lim="400000"/>
          </a:ln>
        </p:spPr>
      </p:pic>
      <p:pic>
        <p:nvPicPr>
          <p:cNvPr id="443" name="Bild" descr="Bild"/>
          <p:cNvPicPr>
            <a:picLocks noChangeAspect="1"/>
          </p:cNvPicPr>
          <p:nvPr/>
        </p:nvPicPr>
        <p:blipFill>
          <a:blip r:embed="rId10">
            <a:extLst/>
          </a:blip>
          <a:stretch>
            <a:fillRect/>
          </a:stretch>
        </p:blipFill>
        <p:spPr>
          <a:xfrm>
            <a:off x="2161980" y="7277251"/>
            <a:ext cx="9012061" cy="648248"/>
          </a:xfrm>
          <a:prstGeom prst="rect">
            <a:avLst/>
          </a:prstGeom>
          <a:ln w="12700">
            <a:miter lim="400000"/>
          </a:ln>
        </p:spPr>
      </p:pic>
      <p:pic>
        <p:nvPicPr>
          <p:cNvPr id="444" name="Bild" descr="Bild"/>
          <p:cNvPicPr>
            <a:picLocks noChangeAspect="1"/>
          </p:cNvPicPr>
          <p:nvPr/>
        </p:nvPicPr>
        <p:blipFill>
          <a:blip r:embed="rId11">
            <a:extLst/>
          </a:blip>
          <a:stretch>
            <a:fillRect/>
          </a:stretch>
        </p:blipFill>
        <p:spPr>
          <a:xfrm>
            <a:off x="6505081" y="7949131"/>
            <a:ext cx="4583507" cy="524936"/>
          </a:xfrm>
          <a:prstGeom prst="rect">
            <a:avLst/>
          </a:prstGeom>
          <a:ln w="12700">
            <a:miter lim="400000"/>
          </a:ln>
        </p:spPr>
      </p:pic>
      <p:pic>
        <p:nvPicPr>
          <p:cNvPr id="445" name="Bild" descr="Bild"/>
          <p:cNvPicPr>
            <a:picLocks noChangeAspect="1"/>
          </p:cNvPicPr>
          <p:nvPr/>
        </p:nvPicPr>
        <p:blipFill>
          <a:blip r:embed="rId12">
            <a:extLst/>
          </a:blip>
          <a:stretch>
            <a:fillRect/>
          </a:stretch>
        </p:blipFill>
        <p:spPr>
          <a:xfrm>
            <a:off x="2237174" y="7932444"/>
            <a:ext cx="4579646" cy="558311"/>
          </a:xfrm>
          <a:prstGeom prst="rect">
            <a:avLst/>
          </a:prstGeom>
          <a:ln w="12700">
            <a:miter lim="400000"/>
          </a:ln>
        </p:spPr>
      </p:pic>
      <p:sp>
        <p:nvSpPr>
          <p:cNvPr id="446"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13" invalidUrl="" action="" tgtFrame="" tooltip="" history="1" highlightClick="0" endSnd="0"/>
              </a:rPr>
              <a:t>esp-training.org</a:t>
            </a:r>
          </a:p>
        </p:txBody>
      </p:sp>
      <p:sp>
        <p:nvSpPr>
          <p:cNvPr id="447" name="Rechteck"/>
          <p:cNvSpPr/>
          <p:nvPr/>
        </p:nvSpPr>
        <p:spPr>
          <a:xfrm>
            <a:off x="3172800" y="4672314"/>
            <a:ext cx="2678910" cy="408972"/>
          </a:xfrm>
          <a:prstGeom prst="rect">
            <a:avLst/>
          </a:prstGeom>
          <a:blipFill>
            <a:blip r:embed="rId14">
              <a:alphaModFix amt="30000"/>
            </a:blip>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pic>
        <p:nvPicPr>
          <p:cNvPr id="448" name="1382519138.png" descr="1382519138.png"/>
          <p:cNvPicPr>
            <a:picLocks noChangeAspect="1"/>
          </p:cNvPicPr>
          <p:nvPr/>
        </p:nvPicPr>
        <p:blipFill>
          <a:blip r:embed="rId15">
            <a:alphaModFix amt="52000"/>
            <a:extLst/>
          </a:blip>
          <a:stretch>
            <a:fillRect/>
          </a:stretch>
        </p:blipFill>
        <p:spPr>
          <a:xfrm>
            <a:off x="2737088" y="3131000"/>
            <a:ext cx="4379682" cy="4265809"/>
          </a:xfrm>
          <a:prstGeom prst="rect">
            <a:avLst/>
          </a:prstGeom>
          <a:ln w="25400">
            <a:miter lim="400000"/>
          </a:ln>
          <a:effectLst>
            <a:outerShdw sx="100000" sy="100000" kx="0" ky="0" algn="b" rotWithShape="0" blurRad="254000" dist="127000" dir="540000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47"/>
                                        </p:tgtEl>
                                        <p:attrNameLst>
                                          <p:attrName>style.visibility</p:attrName>
                                        </p:attrNameLst>
                                      </p:cBhvr>
                                      <p:to>
                                        <p:strVal val="visible"/>
                                      </p:to>
                                    </p:set>
                                    <p:animEffect filter="wipe(left)" transition="in">
                                      <p:cBhvr>
                                        <p:cTn id="7" dur="1000"/>
                                        <p:tgtEl>
                                          <p:spTgt spid="447"/>
                                        </p:tgtEl>
                                      </p:cBhvr>
                                    </p:animEffect>
                                  </p:childTnLst>
                                </p:cTn>
                              </p:par>
                            </p:childTnLst>
                          </p:cTn>
                        </p:par>
                        <p:par>
                          <p:cTn id="8" fill="hold">
                            <p:stCondLst>
                              <p:cond delay="1000"/>
                            </p:stCondLst>
                            <p:childTnLst>
                              <p:par>
                                <p:cTn id="9" presetClass="entr" nodeType="afterEffect" presetSubtype="32" presetID="23" grpId="2" fill="hold">
                                  <p:stCondLst>
                                    <p:cond delay="0"/>
                                  </p:stCondLst>
                                  <p:iterate type="el" backwards="0">
                                    <p:tmAbs val="0"/>
                                  </p:iterate>
                                  <p:childTnLst>
                                    <p:set>
                                      <p:cBhvr>
                                        <p:cTn id="10" fill="hold"/>
                                        <p:tgtEl>
                                          <p:spTgt spid="448"/>
                                        </p:tgtEl>
                                        <p:attrNameLst>
                                          <p:attrName>style.visibility</p:attrName>
                                        </p:attrNameLst>
                                      </p:cBhvr>
                                      <p:to>
                                        <p:strVal val="visible"/>
                                      </p:to>
                                    </p:set>
                                    <p:anim calcmode="lin" valueType="num">
                                      <p:cBhvr>
                                        <p:cTn id="11" dur="1000" fill="hold"/>
                                        <p:tgtEl>
                                          <p:spTgt spid="448"/>
                                        </p:tgtEl>
                                        <p:attrNameLst>
                                          <p:attrName>ppt_w</p:attrName>
                                        </p:attrNameLst>
                                      </p:cBhvr>
                                      <p:tavLst>
                                        <p:tav tm="0">
                                          <p:val>
                                            <p:strVal val="4*#ppt_w"/>
                                          </p:val>
                                        </p:tav>
                                        <p:tav tm="100000">
                                          <p:val>
                                            <p:strVal val="#ppt_w"/>
                                          </p:val>
                                        </p:tav>
                                      </p:tavLst>
                                    </p:anim>
                                    <p:anim calcmode="lin" valueType="num">
                                      <p:cBhvr>
                                        <p:cTn id="12" dur="1000" fill="hold"/>
                                        <p:tgtEl>
                                          <p:spTgt spid="44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7" grpId="1"/>
      <p:bldP build="whole" bldLvl="1" animBg="1" rev="0" advAuto="0" spid="448" grpId="2"/>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0"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2" invalidUrl="" action="" tgtFrame="" tooltip="" history="1" highlightClick="0" endSnd="0"/>
              </a:rPr>
              <a:t>esp-training.org</a:t>
            </a:r>
          </a:p>
        </p:txBody>
      </p:sp>
      <p:sp>
        <p:nvSpPr>
          <p:cNvPr id="451" name="Assessment of somatic markers"/>
          <p:cNvSpPr txBox="1"/>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90727">
              <a:defRPr sz="6719">
                <a:latin typeface="Gill Sans"/>
                <a:ea typeface="Gill Sans"/>
                <a:cs typeface="Gill Sans"/>
                <a:sym typeface="Gill Sans"/>
              </a:defRPr>
            </a:lvl1pPr>
          </a:lstStyle>
          <a:p>
            <a:pPr/>
            <a:r>
              <a:t>Assessment of somatic markers</a:t>
            </a:r>
          </a:p>
        </p:txBody>
      </p:sp>
      <p:pic>
        <p:nvPicPr>
          <p:cNvPr id="452" name="Bild" descr="Bild"/>
          <p:cNvPicPr>
            <a:picLocks noChangeAspect="1"/>
          </p:cNvPicPr>
          <p:nvPr/>
        </p:nvPicPr>
        <p:blipFill>
          <a:blip r:embed="rId3">
            <a:extLst/>
          </a:blip>
          <a:stretch>
            <a:fillRect/>
          </a:stretch>
        </p:blipFill>
        <p:spPr>
          <a:xfrm>
            <a:off x="635838" y="2515317"/>
            <a:ext cx="11733124" cy="548496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2" invalidUrl="" action="" tgtFrame="" tooltip="" history="1" highlightClick="0" endSnd="0"/>
              </a:rPr>
              <a:t>esp-training.org</a:t>
            </a:r>
          </a:p>
        </p:txBody>
      </p:sp>
      <p:sp>
        <p:nvSpPr>
          <p:cNvPr id="455" name="Rechteck"/>
          <p:cNvSpPr txBox="1"/>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519937">
              <a:defRPr sz="7119">
                <a:latin typeface="Gill Sans"/>
                <a:ea typeface="Gill Sans"/>
                <a:cs typeface="Gill Sans"/>
                <a:sym typeface="Gill Sans"/>
              </a:defRPr>
            </a:pPr>
          </a:p>
        </p:txBody>
      </p:sp>
      <p:pic>
        <p:nvPicPr>
          <p:cNvPr id="456" name="Bild" descr="Bild"/>
          <p:cNvPicPr>
            <a:picLocks noChangeAspect="1"/>
          </p:cNvPicPr>
          <p:nvPr/>
        </p:nvPicPr>
        <p:blipFill>
          <a:blip r:embed="rId3">
            <a:extLst/>
          </a:blip>
          <a:stretch>
            <a:fillRect/>
          </a:stretch>
        </p:blipFill>
        <p:spPr>
          <a:xfrm>
            <a:off x="623138" y="2502617"/>
            <a:ext cx="11733124" cy="5484966"/>
          </a:xfrm>
          <a:prstGeom prst="rect">
            <a:avLst/>
          </a:prstGeom>
          <a:ln w="12700">
            <a:miter lim="400000"/>
          </a:ln>
        </p:spPr>
      </p:pic>
      <p:pic>
        <p:nvPicPr>
          <p:cNvPr id="457" name="Bild" descr="Bild"/>
          <p:cNvPicPr>
            <a:picLocks noChangeAspect="1"/>
          </p:cNvPicPr>
          <p:nvPr/>
        </p:nvPicPr>
        <p:blipFill>
          <a:blip r:embed="rId4">
            <a:extLst/>
          </a:blip>
          <a:stretch>
            <a:fillRect/>
          </a:stretch>
        </p:blipFill>
        <p:spPr>
          <a:xfrm>
            <a:off x="7554193" y="3120090"/>
            <a:ext cx="2753057" cy="1353846"/>
          </a:xfrm>
          <a:prstGeom prst="rect">
            <a:avLst/>
          </a:prstGeom>
          <a:ln w="12700">
            <a:miter lim="400000"/>
          </a:ln>
        </p:spPr>
      </p:pic>
      <p:pic>
        <p:nvPicPr>
          <p:cNvPr id="458" name="Bild" descr="Bild"/>
          <p:cNvPicPr>
            <a:picLocks noChangeAspect="1"/>
          </p:cNvPicPr>
          <p:nvPr/>
        </p:nvPicPr>
        <p:blipFill>
          <a:blip r:embed="rId5">
            <a:extLst/>
          </a:blip>
          <a:stretch>
            <a:fillRect/>
          </a:stretch>
        </p:blipFill>
        <p:spPr>
          <a:xfrm>
            <a:off x="1564985" y="5667776"/>
            <a:ext cx="2692096" cy="1596772"/>
          </a:xfrm>
          <a:prstGeom prst="rect">
            <a:avLst/>
          </a:prstGeom>
          <a:ln w="12700">
            <a:miter lim="400000"/>
          </a:ln>
        </p:spPr>
      </p:pic>
      <p:sp>
        <p:nvSpPr>
          <p:cNvPr id="459" name="Assessment of somatic markers"/>
          <p:cNvSpPr txBox="1"/>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90727">
              <a:defRPr sz="6719">
                <a:latin typeface="Gill Sans"/>
                <a:ea typeface="Gill Sans"/>
                <a:cs typeface="Gill Sans"/>
                <a:sym typeface="Gill Sans"/>
              </a:defRPr>
            </a:lvl1pPr>
          </a:lstStyle>
          <a:p>
            <a:pPr/>
            <a:r>
              <a:t>Assessment of somatic markers</a:t>
            </a:r>
          </a:p>
        </p:txBody>
      </p:sp>
    </p:spTree>
  </p:cSld>
  <p:clrMapOvr>
    <a:masterClrMapping/>
  </p:clrMapOvr>
  <mc:AlternateContent xmlns:mc="http://schemas.openxmlformats.org/markup-compatibility/2006">
    <mc:Choice xmlns:p14="http://schemas.microsoft.com/office/powerpoint/2010/main" Requires="p14">
      <p:transition spd="slow" advClick="1" p14:dur="1500">
        <p14:rippl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57"/>
                                        </p:tgtEl>
                                        <p:attrNameLst>
                                          <p:attrName>style.visibility</p:attrName>
                                        </p:attrNameLst>
                                      </p:cBhvr>
                                      <p:to>
                                        <p:strVal val="visible"/>
                                      </p:to>
                                    </p:set>
                                    <p:animEffect filter="wipe(left)" transition="in">
                                      <p:cBhvr>
                                        <p:cTn id="7" dur="1000"/>
                                        <p:tgtEl>
                                          <p:spTgt spid="45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58"/>
                                        </p:tgtEl>
                                        <p:attrNameLst>
                                          <p:attrName>style.visibility</p:attrName>
                                        </p:attrNameLst>
                                      </p:cBhvr>
                                      <p:to>
                                        <p:strVal val="visible"/>
                                      </p:to>
                                    </p:set>
                                    <p:animEffect filter="dissolve" transition="in">
                                      <p:cBhvr>
                                        <p:cTn id="12" dur="1000"/>
                                        <p:tgtEl>
                                          <p:spTgt spid="4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7" grpId="1"/>
      <p:bldP build="whole" bldLvl="1" animBg="1" rev="0" advAuto="0" spid="458" grpId="2"/>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1" name="Outsmarting the Cognitive System through the Idea Basket technique"/>
          <p:cNvSpPr txBox="1"/>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327152">
              <a:defRPr sz="4704">
                <a:latin typeface="Gill Sans"/>
                <a:ea typeface="Gill Sans"/>
                <a:cs typeface="Gill Sans"/>
                <a:sym typeface="Gill Sans"/>
              </a:defRPr>
            </a:lvl1pPr>
          </a:lstStyle>
          <a:p>
            <a:pPr/>
            <a:r>
              <a:t>Outsmarting the Cognitive System through the Idea Basket technique</a:t>
            </a:r>
          </a:p>
        </p:txBody>
      </p:sp>
      <p:pic>
        <p:nvPicPr>
          <p:cNvPr id="462" name="Bild" descr="Bild"/>
          <p:cNvPicPr>
            <a:picLocks noChangeAspect="1"/>
          </p:cNvPicPr>
          <p:nvPr/>
        </p:nvPicPr>
        <p:blipFill>
          <a:blip r:embed="rId2">
            <a:extLst/>
          </a:blip>
          <a:stretch>
            <a:fillRect/>
          </a:stretch>
        </p:blipFill>
        <p:spPr>
          <a:xfrm>
            <a:off x="1414297" y="4629415"/>
            <a:ext cx="2302206" cy="3587586"/>
          </a:xfrm>
          <a:prstGeom prst="rect">
            <a:avLst/>
          </a:prstGeom>
          <a:ln w="12700">
            <a:miter lim="400000"/>
          </a:ln>
        </p:spPr>
      </p:pic>
      <p:pic>
        <p:nvPicPr>
          <p:cNvPr id="463" name="Bild" descr="Bild"/>
          <p:cNvPicPr>
            <a:picLocks noChangeAspect="1"/>
          </p:cNvPicPr>
          <p:nvPr/>
        </p:nvPicPr>
        <p:blipFill>
          <a:blip r:embed="rId3">
            <a:extLst/>
          </a:blip>
          <a:stretch>
            <a:fillRect/>
          </a:stretch>
        </p:blipFill>
        <p:spPr>
          <a:xfrm>
            <a:off x="8437397" y="3893050"/>
            <a:ext cx="2302206" cy="4323716"/>
          </a:xfrm>
          <a:prstGeom prst="rect">
            <a:avLst/>
          </a:prstGeom>
          <a:ln w="12700">
            <a:miter lim="400000"/>
          </a:ln>
        </p:spPr>
      </p:pic>
      <p:pic>
        <p:nvPicPr>
          <p:cNvPr id="464" name="Bild" descr="Bild"/>
          <p:cNvPicPr>
            <a:picLocks noChangeAspect="1"/>
          </p:cNvPicPr>
          <p:nvPr/>
        </p:nvPicPr>
        <p:blipFill>
          <a:blip r:embed="rId4">
            <a:extLst/>
          </a:blip>
          <a:stretch>
            <a:fillRect/>
          </a:stretch>
        </p:blipFill>
        <p:spPr>
          <a:xfrm>
            <a:off x="3522497" y="4619045"/>
            <a:ext cx="2302206" cy="3608325"/>
          </a:xfrm>
          <a:prstGeom prst="rect">
            <a:avLst/>
          </a:prstGeom>
          <a:ln w="12700">
            <a:miter lim="400000"/>
          </a:ln>
        </p:spPr>
      </p:pic>
      <p:pic>
        <p:nvPicPr>
          <p:cNvPr id="465" name="Bild" descr="Bild"/>
          <p:cNvPicPr>
            <a:picLocks noChangeAspect="1"/>
          </p:cNvPicPr>
          <p:nvPr/>
        </p:nvPicPr>
        <p:blipFill>
          <a:blip r:embed="rId5">
            <a:extLst/>
          </a:blip>
          <a:stretch>
            <a:fillRect/>
          </a:stretch>
        </p:blipFill>
        <p:spPr>
          <a:xfrm>
            <a:off x="5634723" y="5594413"/>
            <a:ext cx="2824405" cy="2789251"/>
          </a:xfrm>
          <a:prstGeom prst="rect">
            <a:avLst/>
          </a:prstGeom>
          <a:ln w="12700">
            <a:miter lim="400000"/>
          </a:ln>
        </p:spPr>
      </p:pic>
      <p:pic>
        <p:nvPicPr>
          <p:cNvPr id="466" name="Bild" descr="Bild"/>
          <p:cNvPicPr>
            <a:picLocks noChangeAspect="1"/>
          </p:cNvPicPr>
          <p:nvPr/>
        </p:nvPicPr>
        <p:blipFill>
          <a:blip r:embed="rId6">
            <a:extLst/>
          </a:blip>
          <a:stretch>
            <a:fillRect/>
          </a:stretch>
        </p:blipFill>
        <p:spPr>
          <a:xfrm>
            <a:off x="2470981" y="3877741"/>
            <a:ext cx="4757688" cy="2412595"/>
          </a:xfrm>
          <a:prstGeom prst="rect">
            <a:avLst/>
          </a:prstGeom>
          <a:ln w="12700">
            <a:miter lim="400000"/>
          </a:ln>
        </p:spPr>
      </p:pic>
      <p:pic>
        <p:nvPicPr>
          <p:cNvPr id="467" name="Bild" descr="Bild"/>
          <p:cNvPicPr>
            <a:picLocks noChangeAspect="1"/>
          </p:cNvPicPr>
          <p:nvPr/>
        </p:nvPicPr>
        <p:blipFill>
          <a:blip r:embed="rId7">
            <a:extLst/>
          </a:blip>
          <a:stretch>
            <a:fillRect/>
          </a:stretch>
        </p:blipFill>
        <p:spPr>
          <a:xfrm>
            <a:off x="6949052" y="3877741"/>
            <a:ext cx="2354746" cy="2412595"/>
          </a:xfrm>
          <a:prstGeom prst="rect">
            <a:avLst/>
          </a:prstGeom>
          <a:ln w="12700">
            <a:miter lim="400000"/>
          </a:ln>
        </p:spPr>
      </p:pic>
      <p:pic>
        <p:nvPicPr>
          <p:cNvPr id="468" name="Bild" descr="Bild"/>
          <p:cNvPicPr>
            <a:picLocks noChangeAspect="1"/>
          </p:cNvPicPr>
          <p:nvPr/>
        </p:nvPicPr>
        <p:blipFill>
          <a:blip r:embed="rId8">
            <a:extLst/>
          </a:blip>
          <a:stretch>
            <a:fillRect/>
          </a:stretch>
        </p:blipFill>
        <p:spPr>
          <a:xfrm>
            <a:off x="1600731" y="2819684"/>
            <a:ext cx="3910636" cy="968874"/>
          </a:xfrm>
          <a:prstGeom prst="rect">
            <a:avLst/>
          </a:prstGeom>
          <a:ln w="12700">
            <a:miter lim="400000"/>
          </a:ln>
        </p:spPr>
      </p:pic>
      <p:pic>
        <p:nvPicPr>
          <p:cNvPr id="469" name="Bild" descr="Bild"/>
          <p:cNvPicPr>
            <a:picLocks noChangeAspect="1"/>
          </p:cNvPicPr>
          <p:nvPr/>
        </p:nvPicPr>
        <p:blipFill>
          <a:blip r:embed="rId9">
            <a:extLst/>
          </a:blip>
          <a:stretch>
            <a:fillRect/>
          </a:stretch>
        </p:blipFill>
        <p:spPr>
          <a:xfrm>
            <a:off x="7714710" y="2789238"/>
            <a:ext cx="3874580" cy="96887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462"/>
                                        </p:tgtEl>
                                        <p:attrNameLst>
                                          <p:attrName>style.visibility</p:attrName>
                                        </p:attrNameLst>
                                      </p:cBhvr>
                                      <p:to>
                                        <p:strVal val="visible"/>
                                      </p:to>
                                    </p:set>
                                    <p:anim calcmode="lin" valueType="num">
                                      <p:cBhvr>
                                        <p:cTn id="7" dur="1000" fill="hold"/>
                                        <p:tgtEl>
                                          <p:spTgt spid="462"/>
                                        </p:tgtEl>
                                        <p:attrNameLst>
                                          <p:attrName>ppt_w</p:attrName>
                                        </p:attrNameLst>
                                      </p:cBhvr>
                                      <p:tavLst>
                                        <p:tav tm="0">
                                          <p:val>
                                            <p:strVal val="4*#ppt_w"/>
                                          </p:val>
                                        </p:tav>
                                        <p:tav tm="100000">
                                          <p:val>
                                            <p:strVal val="#ppt_w"/>
                                          </p:val>
                                        </p:tav>
                                      </p:tavLst>
                                    </p:anim>
                                    <p:anim calcmode="lin" valueType="num">
                                      <p:cBhvr>
                                        <p:cTn id="8" dur="1000" fill="hold"/>
                                        <p:tgtEl>
                                          <p:spTgt spid="46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32" presetID="23" grpId="2" fill="hold">
                                  <p:stCondLst>
                                    <p:cond delay="0"/>
                                  </p:stCondLst>
                                  <p:iterate type="el" backwards="0">
                                    <p:tmAbs val="0"/>
                                  </p:iterate>
                                  <p:childTnLst>
                                    <p:set>
                                      <p:cBhvr>
                                        <p:cTn id="12" fill="hold"/>
                                        <p:tgtEl>
                                          <p:spTgt spid="463"/>
                                        </p:tgtEl>
                                        <p:attrNameLst>
                                          <p:attrName>style.visibility</p:attrName>
                                        </p:attrNameLst>
                                      </p:cBhvr>
                                      <p:to>
                                        <p:strVal val="visible"/>
                                      </p:to>
                                    </p:set>
                                    <p:anim calcmode="lin" valueType="num">
                                      <p:cBhvr>
                                        <p:cTn id="13" dur="1000" fill="hold"/>
                                        <p:tgtEl>
                                          <p:spTgt spid="463"/>
                                        </p:tgtEl>
                                        <p:attrNameLst>
                                          <p:attrName>ppt_w</p:attrName>
                                        </p:attrNameLst>
                                      </p:cBhvr>
                                      <p:tavLst>
                                        <p:tav tm="0">
                                          <p:val>
                                            <p:strVal val="4*#ppt_w"/>
                                          </p:val>
                                        </p:tav>
                                        <p:tav tm="100000">
                                          <p:val>
                                            <p:strVal val="#ppt_w"/>
                                          </p:val>
                                        </p:tav>
                                      </p:tavLst>
                                    </p:anim>
                                    <p:anim calcmode="lin" valueType="num">
                                      <p:cBhvr>
                                        <p:cTn id="14" dur="1000" fill="hold"/>
                                        <p:tgtEl>
                                          <p:spTgt spid="463"/>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32" presetID="23" grpId="3" fill="hold">
                                  <p:stCondLst>
                                    <p:cond delay="0"/>
                                  </p:stCondLst>
                                  <p:iterate type="el" backwards="0">
                                    <p:tmAbs val="0"/>
                                  </p:iterate>
                                  <p:childTnLst>
                                    <p:set>
                                      <p:cBhvr>
                                        <p:cTn id="18" fill="hold"/>
                                        <p:tgtEl>
                                          <p:spTgt spid="464"/>
                                        </p:tgtEl>
                                        <p:attrNameLst>
                                          <p:attrName>style.visibility</p:attrName>
                                        </p:attrNameLst>
                                      </p:cBhvr>
                                      <p:to>
                                        <p:strVal val="visible"/>
                                      </p:to>
                                    </p:set>
                                    <p:anim calcmode="lin" valueType="num">
                                      <p:cBhvr>
                                        <p:cTn id="19" dur="1000" fill="hold"/>
                                        <p:tgtEl>
                                          <p:spTgt spid="464"/>
                                        </p:tgtEl>
                                        <p:attrNameLst>
                                          <p:attrName>ppt_w</p:attrName>
                                        </p:attrNameLst>
                                      </p:cBhvr>
                                      <p:tavLst>
                                        <p:tav tm="0">
                                          <p:val>
                                            <p:strVal val="4*#ppt_w"/>
                                          </p:val>
                                        </p:tav>
                                        <p:tav tm="100000">
                                          <p:val>
                                            <p:strVal val="#ppt_w"/>
                                          </p:val>
                                        </p:tav>
                                      </p:tavLst>
                                    </p:anim>
                                    <p:anim calcmode="lin" valueType="num">
                                      <p:cBhvr>
                                        <p:cTn id="20" dur="1000" fill="hold"/>
                                        <p:tgtEl>
                                          <p:spTgt spid="464"/>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4" fill="hold">
                                  <p:stCondLst>
                                    <p:cond delay="0"/>
                                  </p:stCondLst>
                                  <p:iterate type="el" backwards="0">
                                    <p:tmAbs val="0"/>
                                  </p:iterate>
                                  <p:childTnLst>
                                    <p:set>
                                      <p:cBhvr>
                                        <p:cTn id="24" fill="hold"/>
                                        <p:tgtEl>
                                          <p:spTgt spid="465"/>
                                        </p:tgtEl>
                                        <p:attrNameLst>
                                          <p:attrName>style.visibility</p:attrName>
                                        </p:attrNameLst>
                                      </p:cBhvr>
                                      <p:to>
                                        <p:strVal val="visible"/>
                                      </p:to>
                                    </p:set>
                                    <p:animEffect filter="dissolve" transition="in">
                                      <p:cBhvr>
                                        <p:cTn id="25" dur="1500"/>
                                        <p:tgtEl>
                                          <p:spTgt spid="465"/>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16" presetID="23" grpId="5" fill="hold">
                                  <p:stCondLst>
                                    <p:cond delay="0"/>
                                  </p:stCondLst>
                                  <p:iterate type="el" backwards="0">
                                    <p:tmAbs val="0"/>
                                  </p:iterate>
                                  <p:childTnLst>
                                    <p:set>
                                      <p:cBhvr>
                                        <p:cTn id="29" fill="hold"/>
                                        <p:tgtEl>
                                          <p:spTgt spid="468"/>
                                        </p:tgtEl>
                                        <p:attrNameLst>
                                          <p:attrName>style.visibility</p:attrName>
                                        </p:attrNameLst>
                                      </p:cBhvr>
                                      <p:to>
                                        <p:strVal val="visible"/>
                                      </p:to>
                                    </p:set>
                                    <p:anim calcmode="lin" valueType="num">
                                      <p:cBhvr>
                                        <p:cTn id="30" dur="1500" fill="hold"/>
                                        <p:tgtEl>
                                          <p:spTgt spid="468"/>
                                        </p:tgtEl>
                                        <p:attrNameLst>
                                          <p:attrName>ppt_w</p:attrName>
                                        </p:attrNameLst>
                                      </p:cBhvr>
                                      <p:tavLst>
                                        <p:tav tm="0">
                                          <p:val>
                                            <p:fltVal val="0"/>
                                          </p:val>
                                        </p:tav>
                                        <p:tav tm="100000">
                                          <p:val>
                                            <p:strVal val="#ppt_w"/>
                                          </p:val>
                                        </p:tav>
                                      </p:tavLst>
                                    </p:anim>
                                    <p:anim calcmode="lin" valueType="num">
                                      <p:cBhvr>
                                        <p:cTn id="31" dur="1500" fill="hold"/>
                                        <p:tgtEl>
                                          <p:spTgt spid="468"/>
                                        </p:tgtEl>
                                        <p:attrNameLst>
                                          <p:attrName>ppt_h</p:attrName>
                                        </p:attrNameLst>
                                      </p:cBhvr>
                                      <p:tavLst>
                                        <p:tav tm="0">
                                          <p:val>
                                            <p:fltVal val="0"/>
                                          </p:val>
                                        </p:tav>
                                        <p:tav tm="100000">
                                          <p:val>
                                            <p:strVal val="#ppt_h"/>
                                          </p:val>
                                        </p:tav>
                                      </p:tavLst>
                                    </p:anim>
                                  </p:childTnLst>
                                </p:cTn>
                              </p:par>
                            </p:childTnLst>
                          </p:cTn>
                        </p:par>
                        <p:par>
                          <p:cTn id="32" fill="hold">
                            <p:stCondLst>
                              <p:cond delay="1500"/>
                            </p:stCondLst>
                            <p:childTnLst>
                              <p:par>
                                <p:cTn id="33" presetClass="entr" nodeType="afterEffect" presetSubtype="8" presetID="22" grpId="6" fill="hold">
                                  <p:stCondLst>
                                    <p:cond delay="0"/>
                                  </p:stCondLst>
                                  <p:iterate type="el" backwards="0">
                                    <p:tmAbs val="0"/>
                                  </p:iterate>
                                  <p:childTnLst>
                                    <p:set>
                                      <p:cBhvr>
                                        <p:cTn id="34" fill="hold"/>
                                        <p:tgtEl>
                                          <p:spTgt spid="466"/>
                                        </p:tgtEl>
                                        <p:attrNameLst>
                                          <p:attrName>style.visibility</p:attrName>
                                        </p:attrNameLst>
                                      </p:cBhvr>
                                      <p:to>
                                        <p:strVal val="visible"/>
                                      </p:to>
                                    </p:set>
                                    <p:animEffect filter="wipe(left)" transition="in">
                                      <p:cBhvr>
                                        <p:cTn id="35" dur="1500"/>
                                        <p:tgtEl>
                                          <p:spTgt spid="466"/>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8" presetID="22" grpId="7" fill="hold">
                                  <p:stCondLst>
                                    <p:cond delay="0"/>
                                  </p:stCondLst>
                                  <p:iterate type="el" backwards="0">
                                    <p:tmAbs val="0"/>
                                  </p:iterate>
                                  <p:childTnLst>
                                    <p:set>
                                      <p:cBhvr>
                                        <p:cTn id="39" fill="hold"/>
                                        <p:tgtEl>
                                          <p:spTgt spid="467"/>
                                        </p:tgtEl>
                                        <p:attrNameLst>
                                          <p:attrName>style.visibility</p:attrName>
                                        </p:attrNameLst>
                                      </p:cBhvr>
                                      <p:to>
                                        <p:strVal val="visible"/>
                                      </p:to>
                                    </p:set>
                                    <p:animEffect filter="wipe(left)" transition="in">
                                      <p:cBhvr>
                                        <p:cTn id="40" dur="1000"/>
                                        <p:tgtEl>
                                          <p:spTgt spid="467"/>
                                        </p:tgtEl>
                                      </p:cBhvr>
                                    </p:animEffect>
                                  </p:childTnLst>
                                </p:cTn>
                              </p:par>
                            </p:childTnLst>
                          </p:cTn>
                        </p:par>
                        <p:par>
                          <p:cTn id="41" fill="hold">
                            <p:stCondLst>
                              <p:cond delay="1000"/>
                            </p:stCondLst>
                            <p:childTnLst>
                              <p:par>
                                <p:cTn id="42" presetClass="entr" nodeType="afterEffect" presetSubtype="32" presetID="23" grpId="8" fill="hold">
                                  <p:stCondLst>
                                    <p:cond delay="0"/>
                                  </p:stCondLst>
                                  <p:iterate type="el" backwards="0">
                                    <p:tmAbs val="0"/>
                                  </p:iterate>
                                  <p:childTnLst>
                                    <p:set>
                                      <p:cBhvr>
                                        <p:cTn id="43" fill="hold"/>
                                        <p:tgtEl>
                                          <p:spTgt spid="469"/>
                                        </p:tgtEl>
                                        <p:attrNameLst>
                                          <p:attrName>style.visibility</p:attrName>
                                        </p:attrNameLst>
                                      </p:cBhvr>
                                      <p:to>
                                        <p:strVal val="visible"/>
                                      </p:to>
                                    </p:set>
                                    <p:anim calcmode="lin" valueType="num">
                                      <p:cBhvr>
                                        <p:cTn id="44" dur="1000" fill="hold"/>
                                        <p:tgtEl>
                                          <p:spTgt spid="469"/>
                                        </p:tgtEl>
                                        <p:attrNameLst>
                                          <p:attrName>ppt_w</p:attrName>
                                        </p:attrNameLst>
                                      </p:cBhvr>
                                      <p:tavLst>
                                        <p:tav tm="0">
                                          <p:val>
                                            <p:strVal val="4*#ppt_w"/>
                                          </p:val>
                                        </p:tav>
                                        <p:tav tm="100000">
                                          <p:val>
                                            <p:strVal val="#ppt_w"/>
                                          </p:val>
                                        </p:tav>
                                      </p:tavLst>
                                    </p:anim>
                                    <p:anim calcmode="lin" valueType="num">
                                      <p:cBhvr>
                                        <p:cTn id="45" dur="1000" fill="hold"/>
                                        <p:tgtEl>
                                          <p:spTgt spid="46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6" grpId="6"/>
      <p:bldP build="whole" bldLvl="1" animBg="1" rev="0" advAuto="0" spid="463" grpId="2"/>
      <p:bldP build="whole" bldLvl="1" animBg="1" rev="0" advAuto="0" spid="468" grpId="5"/>
      <p:bldP build="whole" bldLvl="1" animBg="1" rev="0" advAuto="0" spid="467" grpId="7"/>
      <p:bldP build="whole" bldLvl="1" animBg="1" rev="0" advAuto="0" spid="469" grpId="8"/>
      <p:bldP build="whole" bldLvl="1" animBg="1" rev="0" advAuto="0" spid="462" grpId="1"/>
      <p:bldP build="whole" bldLvl="1" animBg="1" rev="0" advAuto="0" spid="465" grpId="4"/>
      <p:bldP build="whole" bldLvl="1" animBg="1" rev="0" advAuto="0" spid="464" grpId="3"/>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1" name="Personal experiences"/>
          <p:cNvSpPr txBox="1"/>
          <p:nvPr>
            <p:ph type="title"/>
          </p:nvPr>
        </p:nvSpPr>
        <p:spPr>
          <a:xfrm>
            <a:off x="-12110" y="21166"/>
            <a:ext cx="13029020" cy="2191471"/>
          </a:xfrm>
          <a:prstGeom prst="rect">
            <a:avLst/>
          </a:prstGeom>
        </p:spPr>
        <p:txBody>
          <a:bodyPr/>
          <a:lstStyle>
            <a:lvl1pPr>
              <a:defRPr sz="5000"/>
            </a:lvl1pPr>
          </a:lstStyle>
          <a:p>
            <a:pPr/>
            <a:r>
              <a:t>Personal experiences</a:t>
            </a:r>
          </a:p>
        </p:txBody>
      </p:sp>
      <p:sp>
        <p:nvSpPr>
          <p:cNvPr id="472" name="Bill Bickle"/>
          <p:cNvSpPr txBox="1"/>
          <p:nvPr/>
        </p:nvSpPr>
        <p:spPr>
          <a:xfrm>
            <a:off x="-12110" y="7040033"/>
            <a:ext cx="13029020" cy="21914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10500">
                <a:latin typeface="Gill Sans"/>
                <a:ea typeface="Gill Sans"/>
                <a:cs typeface="Gill Sans"/>
                <a:sym typeface="Gill Sans"/>
              </a:defRPr>
            </a:lvl1pPr>
          </a:lstStyle>
          <a:p>
            <a:pPr/>
            <a:r>
              <a:t>Bill Bickle</a:t>
            </a:r>
          </a:p>
        </p:txBody>
      </p:sp>
      <p:sp>
        <p:nvSpPr>
          <p:cNvPr id="473"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2" invalidUrl="" action="" tgtFrame="" tooltip="" history="1" highlightClick="0" endSnd="0"/>
              </a:rPr>
              <a:t>esp-training.org</a:t>
            </a:r>
          </a:p>
        </p:txBody>
      </p:sp>
      <p:grpSp>
        <p:nvGrpSpPr>
          <p:cNvPr id="476" name="Bill-Bickle-400w.jpg"/>
          <p:cNvGrpSpPr/>
          <p:nvPr/>
        </p:nvGrpSpPr>
        <p:grpSpPr>
          <a:xfrm>
            <a:off x="3746500" y="1727370"/>
            <a:ext cx="5511800" cy="5638801"/>
            <a:chOff x="0" y="0"/>
            <a:chExt cx="5511800" cy="5638800"/>
          </a:xfrm>
        </p:grpSpPr>
        <p:pic>
          <p:nvPicPr>
            <p:cNvPr id="475" name="Bill-Bickle-400w.jpg" descr="Bill-Bickle-400w.jpg"/>
            <p:cNvPicPr>
              <a:picLocks noChangeAspect="1"/>
            </p:cNvPicPr>
            <p:nvPr/>
          </p:nvPicPr>
          <p:blipFill>
            <a:blip r:embed="rId3">
              <a:extLst/>
            </a:blip>
            <a:stretch>
              <a:fillRect/>
            </a:stretch>
          </p:blipFill>
          <p:spPr>
            <a:xfrm>
              <a:off x="215900" y="139700"/>
              <a:ext cx="5080000" cy="5080000"/>
            </a:xfrm>
            <a:prstGeom prst="rect">
              <a:avLst/>
            </a:prstGeom>
            <a:ln>
              <a:noFill/>
            </a:ln>
            <a:effectLst/>
          </p:spPr>
        </p:pic>
        <p:pic>
          <p:nvPicPr>
            <p:cNvPr id="474" name="Bill-Bickle-400w.jpg" descr="Bill-Bickle-400w.jpg"/>
            <p:cNvPicPr>
              <a:picLocks noChangeAspect="0"/>
            </p:cNvPicPr>
            <p:nvPr/>
          </p:nvPicPr>
          <p:blipFill>
            <a:blip r:embed="rId4">
              <a:extLst/>
            </a:blip>
            <a:stretch>
              <a:fillRect/>
            </a:stretch>
          </p:blipFill>
          <p:spPr>
            <a:xfrm>
              <a:off x="0" y="0"/>
              <a:ext cx="5511800" cy="5638800"/>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472"/>
                                        </p:tgtEl>
                                        <p:attrNameLst>
                                          <p:attrName>style.visibility</p:attrName>
                                        </p:attrNameLst>
                                      </p:cBhvr>
                                      <p:to>
                                        <p:strVal val="visible"/>
                                      </p:to>
                                    </p:set>
                                    <p:animEffect filter="dissolve" transition="in">
                                      <p:cBhvr>
                                        <p:cTn id="7" dur="1500"/>
                                        <p:tgtEl>
                                          <p:spTgt spid="4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2"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8" name="Three unique benefits of the biblical energy paradigm"/>
          <p:cNvSpPr txBox="1"/>
          <p:nvPr>
            <p:ph type="title"/>
          </p:nvPr>
        </p:nvSpPr>
        <p:spPr>
          <a:xfrm>
            <a:off x="-12110" y="21166"/>
            <a:ext cx="13029020" cy="2191471"/>
          </a:xfrm>
          <a:prstGeom prst="rect">
            <a:avLst/>
          </a:prstGeom>
        </p:spPr>
        <p:txBody>
          <a:bodyPr/>
          <a:lstStyle/>
          <a:p>
            <a:pPr>
              <a:defRPr sz="5000"/>
            </a:pPr>
            <a:r>
              <a:t>Three unique benefits of the</a:t>
            </a:r>
            <a:br/>
            <a:r>
              <a:t>biblical energy paradigm</a:t>
            </a:r>
          </a:p>
        </p:txBody>
      </p:sp>
      <p:sp>
        <p:nvSpPr>
          <p:cNvPr id="479" name="Applying to Christians and non-Christians alike"/>
          <p:cNvSpPr txBox="1"/>
          <p:nvPr/>
        </p:nvSpPr>
        <p:spPr>
          <a:xfrm>
            <a:off x="-12110" y="5897033"/>
            <a:ext cx="13029020" cy="21914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397256">
              <a:defRPr sz="7140">
                <a:latin typeface="Gill Sans"/>
                <a:ea typeface="Gill Sans"/>
                <a:cs typeface="Gill Sans"/>
                <a:sym typeface="Gill Sans"/>
              </a:defRPr>
            </a:pPr>
            <a:r>
              <a:t>Applying to Christians</a:t>
            </a:r>
            <a:br/>
            <a:r>
              <a:t>and non-Christians alike</a:t>
            </a:r>
          </a:p>
        </p:txBody>
      </p:sp>
      <p:sp>
        <p:nvSpPr>
          <p:cNvPr id="480" name="2"/>
          <p:cNvSpPr txBox="1"/>
          <p:nvPr/>
        </p:nvSpPr>
        <p:spPr>
          <a:xfrm>
            <a:off x="5598169" y="1943331"/>
            <a:ext cx="1808462" cy="368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0">
                <a:solidFill>
                  <a:schemeClr val="accent1"/>
                </a:solidFill>
                <a:latin typeface="Arial Black"/>
                <a:ea typeface="Arial Black"/>
                <a:cs typeface="Arial Black"/>
                <a:sym typeface="Arial Black"/>
              </a:defRPr>
            </a:lvl1pPr>
          </a:lstStyle>
          <a:p>
            <a:pPr/>
            <a:r>
              <a:t>2</a:t>
            </a:r>
          </a:p>
        </p:txBody>
      </p:sp>
      <p:sp>
        <p:nvSpPr>
          <p:cNvPr id="481"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2" invalidUrl="" action="" tgtFrame="" tooltip="" history="1" highlightClick="0" endSnd="0"/>
              </a:rPr>
              <a:t>esp-training.org</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479"/>
                                        </p:tgtEl>
                                        <p:attrNameLst>
                                          <p:attrName>style.visibility</p:attrName>
                                        </p:attrNameLst>
                                      </p:cBhvr>
                                      <p:to>
                                        <p:strVal val="visible"/>
                                      </p:to>
                                    </p:set>
                                    <p:animEffect filter="dissolve" transition="in">
                                      <p:cBhvr>
                                        <p:cTn id="7" dur="1500"/>
                                        <p:tgtEl>
                                          <p:spTgt spid="479"/>
                                        </p:tgtEl>
                                      </p:cBhvr>
                                    </p:animEffect>
                                  </p:childTnLst>
                                </p:cTn>
                              </p:par>
                            </p:childTnLst>
                          </p:cTn>
                        </p:par>
                        <p:par>
                          <p:cTn id="8" fill="hold">
                            <p:stCondLst>
                              <p:cond delay="1500"/>
                            </p:stCondLst>
                            <p:childTnLst>
                              <p:par>
                                <p:cTn id="9" presetClass="entr" nodeType="afterEffect" presetSubtype="32" presetID="23" grpId="2" fill="hold">
                                  <p:stCondLst>
                                    <p:cond delay="0"/>
                                  </p:stCondLst>
                                  <p:iterate type="el" backwards="0">
                                    <p:tmAbs val="0"/>
                                  </p:iterate>
                                  <p:childTnLst>
                                    <p:set>
                                      <p:cBhvr>
                                        <p:cTn id="10" fill="hold"/>
                                        <p:tgtEl>
                                          <p:spTgt spid="480"/>
                                        </p:tgtEl>
                                        <p:attrNameLst>
                                          <p:attrName>style.visibility</p:attrName>
                                        </p:attrNameLst>
                                      </p:cBhvr>
                                      <p:to>
                                        <p:strVal val="visible"/>
                                      </p:to>
                                    </p:set>
                                    <p:anim calcmode="lin" valueType="num">
                                      <p:cBhvr>
                                        <p:cTn id="11" dur="1000" fill="hold"/>
                                        <p:tgtEl>
                                          <p:spTgt spid="480"/>
                                        </p:tgtEl>
                                        <p:attrNameLst>
                                          <p:attrName>ppt_w</p:attrName>
                                        </p:attrNameLst>
                                      </p:cBhvr>
                                      <p:tavLst>
                                        <p:tav tm="0">
                                          <p:val>
                                            <p:strVal val="4*#ppt_w"/>
                                          </p:val>
                                        </p:tav>
                                        <p:tav tm="100000">
                                          <p:val>
                                            <p:strVal val="#ppt_w"/>
                                          </p:val>
                                        </p:tav>
                                      </p:tavLst>
                                    </p:anim>
                                    <p:anim calcmode="lin" valueType="num">
                                      <p:cBhvr>
                                        <p:cTn id="12" dur="1000" fill="hold"/>
                                        <p:tgtEl>
                                          <p:spTgt spid="48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0" grpId="2"/>
      <p:bldP build="whole" bldLvl="1" animBg="1" rev="0" advAuto="0" spid="479"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83" name="Bild" descr="Bild"/>
          <p:cNvPicPr>
            <a:picLocks noChangeAspect="1"/>
          </p:cNvPicPr>
          <p:nvPr/>
        </p:nvPicPr>
        <p:blipFill>
          <a:blip r:embed="rId2">
            <a:extLst/>
          </a:blip>
          <a:stretch>
            <a:fillRect/>
          </a:stretch>
        </p:blipFill>
        <p:spPr>
          <a:xfrm>
            <a:off x="1122210" y="957078"/>
            <a:ext cx="10075034" cy="16571238"/>
          </a:xfrm>
          <a:prstGeom prst="rect">
            <a:avLst/>
          </a:prstGeom>
          <a:ln w="12700">
            <a:miter lim="400000"/>
          </a:ln>
        </p:spPr>
      </p:pic>
      <p:sp>
        <p:nvSpPr>
          <p:cNvPr id="484" name="Person A"/>
          <p:cNvSpPr txBox="1"/>
          <p:nvPr/>
        </p:nvSpPr>
        <p:spPr>
          <a:xfrm>
            <a:off x="2872299" y="8013155"/>
            <a:ext cx="210472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Person A</a:t>
            </a:r>
          </a:p>
        </p:txBody>
      </p:sp>
      <p:sp>
        <p:nvSpPr>
          <p:cNvPr id="485" name="Person B"/>
          <p:cNvSpPr txBox="1"/>
          <p:nvPr/>
        </p:nvSpPr>
        <p:spPr>
          <a:xfrm>
            <a:off x="7262920" y="8013155"/>
            <a:ext cx="212147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Person B</a:t>
            </a:r>
          </a:p>
        </p:txBody>
      </p:sp>
      <p:sp>
        <p:nvSpPr>
          <p:cNvPr id="486" name="Purely  immanent  interpretation  of one’s  experiences"/>
          <p:cNvSpPr txBox="1"/>
          <p:nvPr/>
        </p:nvSpPr>
        <p:spPr>
          <a:xfrm>
            <a:off x="1755941" y="3229609"/>
            <a:ext cx="2909963" cy="326898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20000"/>
              </a:lnSpc>
              <a:defRPr i="1">
                <a:latin typeface="Helvetica"/>
                <a:ea typeface="Helvetica"/>
                <a:cs typeface="Helvetica"/>
                <a:sym typeface="Helvetica"/>
              </a:defRPr>
            </a:pPr>
            <a:r>
              <a:t>Purely </a:t>
            </a:r>
            <a:br/>
            <a:r>
              <a:t>immanent </a:t>
            </a:r>
            <a:br/>
            <a:r>
              <a:t>interpretation </a:t>
            </a:r>
            <a:br/>
            <a:r>
              <a:t>of one’s </a:t>
            </a:r>
            <a:br/>
            <a:r>
              <a:t>experiences</a:t>
            </a:r>
          </a:p>
        </p:txBody>
      </p:sp>
      <p:sp>
        <p:nvSpPr>
          <p:cNvPr id="487" name="Biblical interpretation of one’s  experiences"/>
          <p:cNvSpPr txBox="1"/>
          <p:nvPr/>
        </p:nvSpPr>
        <p:spPr>
          <a:xfrm>
            <a:off x="7773940" y="3493769"/>
            <a:ext cx="2782938" cy="261366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20000"/>
              </a:lnSpc>
              <a:defRPr i="1">
                <a:latin typeface="Helvetica"/>
                <a:ea typeface="Helvetica"/>
                <a:cs typeface="Helvetica"/>
                <a:sym typeface="Helvetica"/>
              </a:defRPr>
            </a:pPr>
            <a:r>
              <a:t>Biblical</a:t>
            </a:r>
            <a:br/>
            <a:r>
              <a:t>interpretation</a:t>
            </a:r>
            <a:br/>
            <a:r>
              <a:t>of one’s </a:t>
            </a:r>
            <a:br/>
            <a:r>
              <a:t>experiences</a:t>
            </a:r>
          </a:p>
        </p:txBody>
      </p:sp>
      <p:sp>
        <p:nvSpPr>
          <p:cNvPr id="488" name="Common  ground  (e.g.,…"/>
          <p:cNvSpPr txBox="1"/>
          <p:nvPr/>
        </p:nvSpPr>
        <p:spPr>
          <a:xfrm>
            <a:off x="4920732" y="2851149"/>
            <a:ext cx="2477989" cy="39243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20000"/>
              </a:lnSpc>
              <a:defRPr i="1">
                <a:latin typeface="Helvetica"/>
                <a:ea typeface="Helvetica"/>
                <a:cs typeface="Helvetica"/>
                <a:sym typeface="Helvetica"/>
              </a:defRPr>
            </a:pPr>
            <a:r>
              <a:rPr b="1" i="0"/>
              <a:t>Common </a:t>
            </a:r>
            <a:br>
              <a:rPr b="1" i="0"/>
            </a:br>
            <a:r>
              <a:rPr b="1" i="0"/>
              <a:t>ground </a:t>
            </a:r>
            <a:br>
              <a:rPr b="1" i="0"/>
            </a:br>
            <a:r>
              <a:t>(e.g., </a:t>
            </a:r>
          </a:p>
          <a:p>
            <a:pPr>
              <a:lnSpc>
                <a:spcPct val="120000"/>
              </a:lnSpc>
              <a:defRPr i="1">
                <a:latin typeface="Helvetica"/>
                <a:ea typeface="Helvetica"/>
                <a:cs typeface="Helvetica"/>
                <a:sym typeface="Helvetica"/>
              </a:defRPr>
            </a:pPr>
            <a:r>
              <a:t>experience </a:t>
            </a:r>
            <a:br/>
            <a:r>
              <a:t>of God’s </a:t>
            </a:r>
            <a:br/>
            <a:r>
              <a:t>energy)</a:t>
            </a:r>
          </a:p>
        </p:txBody>
      </p:sp>
      <p:sp>
        <p:nvSpPr>
          <p:cNvPr id="489"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3" invalidUrl="" action="" tgtFrame="" tooltip="" history="1" highlightClick="0" endSnd="0"/>
              </a:rPr>
              <a:t>esp-training.org</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484"/>
                                        </p:tgtEl>
                                        <p:attrNameLst>
                                          <p:attrName>style.visibility</p:attrName>
                                        </p:attrNameLst>
                                      </p:cBhvr>
                                      <p:to>
                                        <p:strVal val="visible"/>
                                      </p:to>
                                    </p:set>
                                    <p:anim calcmode="lin" valueType="num">
                                      <p:cBhvr>
                                        <p:cTn id="7" dur="1500" fill="hold"/>
                                        <p:tgtEl>
                                          <p:spTgt spid="484"/>
                                        </p:tgtEl>
                                        <p:attrNameLst>
                                          <p:attrName>ppt_w</p:attrName>
                                        </p:attrNameLst>
                                      </p:cBhvr>
                                      <p:tavLst>
                                        <p:tav tm="0">
                                          <p:val>
                                            <p:strVal val="4*#ppt_w"/>
                                          </p:val>
                                        </p:tav>
                                        <p:tav tm="100000">
                                          <p:val>
                                            <p:strVal val="#ppt_w"/>
                                          </p:val>
                                        </p:tav>
                                      </p:tavLst>
                                    </p:anim>
                                    <p:anim calcmode="lin" valueType="num">
                                      <p:cBhvr>
                                        <p:cTn id="8" dur="1500" fill="hold"/>
                                        <p:tgtEl>
                                          <p:spTgt spid="484"/>
                                        </p:tgtEl>
                                        <p:attrNameLst>
                                          <p:attrName>ppt_h</p:attrName>
                                        </p:attrNameLst>
                                      </p:cBhvr>
                                      <p:tavLst>
                                        <p:tav tm="0">
                                          <p:val>
                                            <p:strVal val="4*#ppt_h"/>
                                          </p:val>
                                        </p:tav>
                                        <p:tav tm="100000">
                                          <p:val>
                                            <p:strVal val="#ppt_h"/>
                                          </p:val>
                                        </p:tav>
                                      </p:tavLst>
                                    </p:anim>
                                  </p:childTnLst>
                                </p:cTn>
                              </p:par>
                            </p:childTnLst>
                          </p:cTn>
                        </p:par>
                        <p:par>
                          <p:cTn id="9" fill="hold">
                            <p:stCondLst>
                              <p:cond delay="1500"/>
                            </p:stCondLst>
                            <p:childTnLst>
                              <p:par>
                                <p:cTn id="10" presetClass="entr" nodeType="afterEffect" presetSubtype="32" presetID="23" grpId="2" fill="hold">
                                  <p:stCondLst>
                                    <p:cond delay="0"/>
                                  </p:stCondLst>
                                  <p:iterate type="el" backwards="0">
                                    <p:tmAbs val="0"/>
                                  </p:iterate>
                                  <p:childTnLst>
                                    <p:set>
                                      <p:cBhvr>
                                        <p:cTn id="11" fill="hold"/>
                                        <p:tgtEl>
                                          <p:spTgt spid="485"/>
                                        </p:tgtEl>
                                        <p:attrNameLst>
                                          <p:attrName>style.visibility</p:attrName>
                                        </p:attrNameLst>
                                      </p:cBhvr>
                                      <p:to>
                                        <p:strVal val="visible"/>
                                      </p:to>
                                    </p:set>
                                    <p:anim calcmode="lin" valueType="num">
                                      <p:cBhvr>
                                        <p:cTn id="12" dur="1500" fill="hold"/>
                                        <p:tgtEl>
                                          <p:spTgt spid="485"/>
                                        </p:tgtEl>
                                        <p:attrNameLst>
                                          <p:attrName>ppt_w</p:attrName>
                                        </p:attrNameLst>
                                      </p:cBhvr>
                                      <p:tavLst>
                                        <p:tav tm="0">
                                          <p:val>
                                            <p:strVal val="4*#ppt_w"/>
                                          </p:val>
                                        </p:tav>
                                        <p:tav tm="100000">
                                          <p:val>
                                            <p:strVal val="#ppt_w"/>
                                          </p:val>
                                        </p:tav>
                                      </p:tavLst>
                                    </p:anim>
                                    <p:anim calcmode="lin" valueType="num">
                                      <p:cBhvr>
                                        <p:cTn id="13" dur="1500" fill="hold"/>
                                        <p:tgtEl>
                                          <p:spTgt spid="485"/>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3" fill="hold">
                                  <p:stCondLst>
                                    <p:cond delay="0"/>
                                  </p:stCondLst>
                                  <p:iterate type="lt" backwards="0">
                                    <p:tmAbs val="100"/>
                                  </p:iterate>
                                  <p:childTnLst>
                                    <p:set>
                                      <p:cBhvr>
                                        <p:cTn id="17" fill="hold"/>
                                        <p:tgtEl>
                                          <p:spTgt spid="48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4" fill="hold">
                                  <p:stCondLst>
                                    <p:cond delay="0"/>
                                  </p:stCondLst>
                                  <p:iterate type="lt" backwards="0">
                                    <p:tmAbs val="100"/>
                                  </p:iterate>
                                  <p:childTnLst>
                                    <p:set>
                                      <p:cBhvr>
                                        <p:cTn id="21" fill="hold"/>
                                        <p:tgtEl>
                                          <p:spTgt spid="48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0" presetID="1" grpId="5" fill="hold">
                                  <p:stCondLst>
                                    <p:cond delay="0"/>
                                  </p:stCondLst>
                                  <p:iterate type="lt" backwards="0">
                                    <p:tmAbs val="100"/>
                                  </p:iterate>
                                  <p:childTnLst>
                                    <p:set>
                                      <p:cBhvr>
                                        <p:cTn id="25" fill="hold"/>
                                        <p:tgtEl>
                                          <p:spTgt spid="4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5" grpId="2"/>
      <p:bldP build="whole" bldLvl="1" animBg="1" rev="0" advAuto="0" spid="486" grpId="4"/>
      <p:bldP build="whole" bldLvl="1" animBg="1" rev="0" advAuto="0" spid="484" grpId="1"/>
      <p:bldP build="whole" bldLvl="1" animBg="1" rev="0" advAuto="0" spid="487" grpId="5"/>
      <p:bldP build="whole" bldLvl="1" animBg="1" rev="0" advAuto="0" spid="488" grpId="3"/>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0" name="Trilogy_EN.jpeg" descr="Trilogy_EN.jpeg"/>
          <p:cNvPicPr>
            <a:picLocks noChangeAspect="1"/>
          </p:cNvPicPr>
          <p:nvPr/>
        </p:nvPicPr>
        <p:blipFill>
          <a:blip r:embed="rId2">
            <a:extLst/>
          </a:blip>
          <a:stretch>
            <a:fillRect/>
          </a:stretch>
        </p:blipFill>
        <p:spPr>
          <a:xfrm>
            <a:off x="1339662" y="2755891"/>
            <a:ext cx="4483476" cy="5994418"/>
          </a:xfrm>
          <a:prstGeom prst="rect">
            <a:avLst/>
          </a:prstGeom>
          <a:ln w="12700">
            <a:miter lim="400000"/>
          </a:ln>
        </p:spPr>
      </p:pic>
      <p:sp>
        <p:nvSpPr>
          <p:cNvPr id="251" name="Basic introduction  to the Energy Paradigm"/>
          <p:cNvSpPr txBox="1"/>
          <p:nvPr>
            <p:ph type="title"/>
          </p:nvPr>
        </p:nvSpPr>
        <p:spPr>
          <a:xfrm>
            <a:off x="-12110" y="21166"/>
            <a:ext cx="13029020" cy="2191471"/>
          </a:xfrm>
          <a:prstGeom prst="rect">
            <a:avLst/>
          </a:prstGeom>
        </p:spPr>
        <p:txBody>
          <a:bodyPr/>
          <a:lstStyle/>
          <a:p>
            <a:pPr defTabSz="519937">
              <a:defRPr sz="7119"/>
            </a:pPr>
            <a:r>
              <a:t>Basic introduction </a:t>
            </a:r>
            <a:br/>
            <a:r>
              <a:t>to the Energy Paradigm</a:t>
            </a:r>
          </a:p>
        </p:txBody>
      </p:sp>
      <p:sp>
        <p:nvSpPr>
          <p:cNvPr id="252" name="• Available as Hardcover edition through NCD America…"/>
          <p:cNvSpPr txBox="1"/>
          <p:nvPr/>
        </p:nvSpPr>
        <p:spPr>
          <a:xfrm>
            <a:off x="7321990" y="2774950"/>
            <a:ext cx="5184906" cy="420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1100"/>
              </a:spcBef>
            </a:pPr>
            <a:r>
              <a:t>• Available as Hardcover edition through</a:t>
            </a:r>
            <a:br/>
            <a:r>
              <a:t>NCD America</a:t>
            </a:r>
          </a:p>
          <a:p>
            <a:pPr algn="l">
              <a:spcBef>
                <a:spcPts val="1100"/>
              </a:spcBef>
            </a:pPr>
            <a:r>
              <a:t>• Available as e-Books through Amazon</a:t>
            </a:r>
          </a:p>
        </p:txBody>
      </p:sp>
      <p:sp>
        <p:nvSpPr>
          <p:cNvPr id="253"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3" invalidUrl="" action="" tgtFrame="" tooltip="" history="1" highlightClick="0" endSnd="0"/>
              </a:rPr>
              <a:t>esp-training.org</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52">
                                            <p:bg/>
                                          </p:spTgt>
                                        </p:tgtEl>
                                        <p:attrNameLst>
                                          <p:attrName>style.visibility</p:attrName>
                                        </p:attrNameLst>
                                      </p:cBhvr>
                                      <p:to>
                                        <p:strVal val="visible"/>
                                      </p:to>
                                    </p:set>
                                    <p:animEffect filter="wipe(left)" transition="in">
                                      <p:cBhvr>
                                        <p:cTn id="7" dur="1000"/>
                                        <p:tgtEl>
                                          <p:spTgt spid="252">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252">
                                            <p:txEl>
                                              <p:pRg st="0" end="0"/>
                                            </p:txEl>
                                          </p:spTgt>
                                        </p:tgtEl>
                                        <p:attrNameLst>
                                          <p:attrName>style.visibility</p:attrName>
                                        </p:attrNameLst>
                                      </p:cBhvr>
                                      <p:to>
                                        <p:strVal val="visible"/>
                                      </p:to>
                                    </p:set>
                                    <p:animEffect filter="wipe(left)" transition="in">
                                      <p:cBhvr>
                                        <p:cTn id="10" dur="1000"/>
                                        <p:tgtEl>
                                          <p:spTgt spid="25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252">
                                            <p:txEl>
                                              <p:pRg st="1" end="1"/>
                                            </p:txEl>
                                          </p:spTgt>
                                        </p:tgtEl>
                                        <p:attrNameLst>
                                          <p:attrName>style.visibility</p:attrName>
                                        </p:attrNameLst>
                                      </p:cBhvr>
                                      <p:to>
                                        <p:strVal val="visible"/>
                                      </p:to>
                                    </p:set>
                                    <p:animEffect filter="wipe(left)" transition="in">
                                      <p:cBhvr>
                                        <p:cTn id="15" dur="1000"/>
                                        <p:tgtEl>
                                          <p:spTgt spid="25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252">
                                            <p:txEl>
                                              <p:pRg st="2" end="2"/>
                                            </p:txEl>
                                          </p:spTgt>
                                        </p:tgtEl>
                                        <p:attrNameLst>
                                          <p:attrName>style.visibility</p:attrName>
                                        </p:attrNameLst>
                                      </p:cBhvr>
                                      <p:to>
                                        <p:strVal val="visible"/>
                                      </p:to>
                                    </p:set>
                                    <p:animEffect filter="wipe(left)" transition="in">
                                      <p:cBhvr>
                                        <p:cTn id="20" dur="1000"/>
                                        <p:tgtEl>
                                          <p:spTgt spid="25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52"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1" name="not: personal minus…"/>
          <p:cNvSpPr txBox="1"/>
          <p:nvPr/>
        </p:nvSpPr>
        <p:spPr>
          <a:xfrm>
            <a:off x="3322726" y="4114220"/>
            <a:ext cx="6359348" cy="180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600"/>
            </a:pPr>
            <a:r>
              <a:rPr i="1">
                <a:latin typeface="Helvetica"/>
                <a:ea typeface="Helvetica"/>
                <a:cs typeface="Helvetica"/>
                <a:sym typeface="Helvetica"/>
              </a:rPr>
              <a:t>not:</a:t>
            </a:r>
            <a:r>
              <a:t> personal minus</a:t>
            </a:r>
          </a:p>
          <a:p>
            <a:pPr>
              <a:defRPr sz="5600"/>
            </a:pPr>
            <a:r>
              <a:rPr i="1">
                <a:latin typeface="Helvetica"/>
                <a:ea typeface="Helvetica"/>
                <a:cs typeface="Helvetica"/>
                <a:sym typeface="Helvetica"/>
              </a:rPr>
              <a:t>but:</a:t>
            </a:r>
            <a:r>
              <a:t> personal plus</a:t>
            </a:r>
          </a:p>
        </p:txBody>
      </p:sp>
      <p:sp>
        <p:nvSpPr>
          <p:cNvPr id="492" name="Transpersonal"/>
          <p:cNvSpPr txBox="1"/>
          <p:nvPr/>
        </p:nvSpPr>
        <p:spPr>
          <a:xfrm>
            <a:off x="4014217" y="2796242"/>
            <a:ext cx="4976367" cy="180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5600">
                <a:latin typeface="Helvetica"/>
                <a:ea typeface="Helvetica"/>
                <a:cs typeface="Helvetica"/>
                <a:sym typeface="Helvetica"/>
              </a:defRPr>
            </a:lvl1pPr>
          </a:lstStyle>
          <a:p>
            <a:pPr/>
            <a:r>
              <a:t>Transpersonal</a:t>
            </a:r>
          </a:p>
        </p:txBody>
      </p:sp>
      <p:sp>
        <p:nvSpPr>
          <p:cNvPr id="493"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2" invalidUrl="" action="" tgtFrame="" tooltip="" history="1" highlightClick="0" endSnd="0"/>
              </a:rPr>
              <a:t>esp-training.org</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91">
                                            <p:bg/>
                                          </p:spTgt>
                                        </p:tgtEl>
                                        <p:attrNameLst>
                                          <p:attrName>style.visibility</p:attrName>
                                        </p:attrNameLst>
                                      </p:cBhvr>
                                      <p:to>
                                        <p:strVal val="visible"/>
                                      </p:to>
                                    </p:set>
                                    <p:animEffect filter="dissolve" transition="in">
                                      <p:cBhvr>
                                        <p:cTn id="7" dur="500"/>
                                        <p:tgtEl>
                                          <p:spTgt spid="491">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491">
                                            <p:txEl>
                                              <p:pRg st="0" end="0"/>
                                            </p:txEl>
                                          </p:spTgt>
                                        </p:tgtEl>
                                        <p:attrNameLst>
                                          <p:attrName>style.visibility</p:attrName>
                                        </p:attrNameLst>
                                      </p:cBhvr>
                                      <p:to>
                                        <p:strVal val="visible"/>
                                      </p:to>
                                    </p:set>
                                    <p:animEffect filter="dissolve" transition="in">
                                      <p:cBhvr>
                                        <p:cTn id="10" dur="500"/>
                                        <p:tgtEl>
                                          <p:spTgt spid="49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491">
                                            <p:txEl>
                                              <p:pRg st="1" end="1"/>
                                            </p:txEl>
                                          </p:spTgt>
                                        </p:tgtEl>
                                        <p:attrNameLst>
                                          <p:attrName>style.visibility</p:attrName>
                                        </p:attrNameLst>
                                      </p:cBhvr>
                                      <p:to>
                                        <p:strVal val="visible"/>
                                      </p:to>
                                    </p:set>
                                    <p:animEffect filter="dissolve" transition="in">
                                      <p:cBhvr>
                                        <p:cTn id="15" dur="500"/>
                                        <p:tgtEl>
                                          <p:spTgt spid="491">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91"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5" name="Personal experiences"/>
          <p:cNvSpPr txBox="1"/>
          <p:nvPr>
            <p:ph type="title"/>
          </p:nvPr>
        </p:nvSpPr>
        <p:spPr>
          <a:xfrm>
            <a:off x="-12110" y="21166"/>
            <a:ext cx="13029020" cy="2191471"/>
          </a:xfrm>
          <a:prstGeom prst="rect">
            <a:avLst/>
          </a:prstGeom>
        </p:spPr>
        <p:txBody>
          <a:bodyPr/>
          <a:lstStyle>
            <a:lvl1pPr>
              <a:defRPr sz="5000"/>
            </a:lvl1pPr>
          </a:lstStyle>
          <a:p>
            <a:pPr/>
            <a:r>
              <a:t>Personal experiences</a:t>
            </a:r>
          </a:p>
        </p:txBody>
      </p:sp>
      <p:sp>
        <p:nvSpPr>
          <p:cNvPr id="496" name="Martin Thoms"/>
          <p:cNvSpPr txBox="1"/>
          <p:nvPr/>
        </p:nvSpPr>
        <p:spPr>
          <a:xfrm>
            <a:off x="-12110" y="7040033"/>
            <a:ext cx="13029020" cy="21914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10500">
                <a:latin typeface="Gill Sans"/>
                <a:ea typeface="Gill Sans"/>
                <a:cs typeface="Gill Sans"/>
                <a:sym typeface="Gill Sans"/>
              </a:defRPr>
            </a:lvl1pPr>
          </a:lstStyle>
          <a:p>
            <a:pPr/>
            <a:r>
              <a:t>Martin Thoms</a:t>
            </a:r>
          </a:p>
        </p:txBody>
      </p:sp>
      <p:sp>
        <p:nvSpPr>
          <p:cNvPr id="497"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2" invalidUrl="" action="" tgtFrame="" tooltip="" history="1" highlightClick="0" endSnd="0"/>
              </a:rPr>
              <a:t>esp-training.org</a:t>
            </a:r>
          </a:p>
        </p:txBody>
      </p:sp>
      <p:grpSp>
        <p:nvGrpSpPr>
          <p:cNvPr id="500" name="martin-thoms.png"/>
          <p:cNvGrpSpPr/>
          <p:nvPr/>
        </p:nvGrpSpPr>
        <p:grpSpPr>
          <a:xfrm>
            <a:off x="4208111" y="1989281"/>
            <a:ext cx="4588578" cy="4664778"/>
            <a:chOff x="0" y="0"/>
            <a:chExt cx="4588576" cy="4664776"/>
          </a:xfrm>
        </p:grpSpPr>
        <p:pic>
          <p:nvPicPr>
            <p:cNvPr id="499" name="martin-thoms.png" descr="martin-thoms.png"/>
            <p:cNvPicPr>
              <a:picLocks noChangeAspect="1"/>
            </p:cNvPicPr>
            <p:nvPr/>
          </p:nvPicPr>
          <p:blipFill>
            <a:blip r:embed="rId3">
              <a:extLst/>
            </a:blip>
            <a:stretch>
              <a:fillRect/>
            </a:stretch>
          </p:blipFill>
          <p:spPr>
            <a:xfrm>
              <a:off x="127000" y="88900"/>
              <a:ext cx="4334577" cy="4334577"/>
            </a:xfrm>
            <a:prstGeom prst="rect">
              <a:avLst/>
            </a:prstGeom>
            <a:ln>
              <a:noFill/>
            </a:ln>
            <a:effectLst/>
          </p:spPr>
        </p:pic>
        <p:pic>
          <p:nvPicPr>
            <p:cNvPr id="498" name="martin-thoms.png" descr="martin-thoms.png"/>
            <p:cNvPicPr>
              <a:picLocks noChangeAspect="0"/>
            </p:cNvPicPr>
            <p:nvPr/>
          </p:nvPicPr>
          <p:blipFill>
            <a:blip r:embed="rId4">
              <a:extLst/>
            </a:blip>
            <a:stretch>
              <a:fillRect/>
            </a:stretch>
          </p:blipFill>
          <p:spPr>
            <a:xfrm>
              <a:off x="0" y="0"/>
              <a:ext cx="4588577" cy="4664777"/>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496"/>
                                        </p:tgtEl>
                                        <p:attrNameLst>
                                          <p:attrName>style.visibility</p:attrName>
                                        </p:attrNameLst>
                                      </p:cBhvr>
                                      <p:to>
                                        <p:strVal val="visible"/>
                                      </p:to>
                                    </p:set>
                                    <p:animEffect filter="dissolve" transition="in">
                                      <p:cBhvr>
                                        <p:cTn id="7" dur="1500"/>
                                        <p:tgtEl>
                                          <p:spTgt spid="4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6"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2" name="Three unique benefits of the biblical energy paradigm"/>
          <p:cNvSpPr txBox="1"/>
          <p:nvPr>
            <p:ph type="title"/>
          </p:nvPr>
        </p:nvSpPr>
        <p:spPr>
          <a:xfrm>
            <a:off x="-12110" y="21166"/>
            <a:ext cx="13029020" cy="2191471"/>
          </a:xfrm>
          <a:prstGeom prst="rect">
            <a:avLst/>
          </a:prstGeom>
        </p:spPr>
        <p:txBody>
          <a:bodyPr/>
          <a:lstStyle/>
          <a:p>
            <a:pPr>
              <a:defRPr sz="5000"/>
            </a:pPr>
            <a:r>
              <a:t>Three unique benefits of the</a:t>
            </a:r>
            <a:br/>
            <a:r>
              <a:t>biblical energy paradigm</a:t>
            </a:r>
          </a:p>
        </p:txBody>
      </p:sp>
      <p:sp>
        <p:nvSpPr>
          <p:cNvPr id="503" name="Moving beyond the cognitive and rational"/>
          <p:cNvSpPr txBox="1"/>
          <p:nvPr/>
        </p:nvSpPr>
        <p:spPr>
          <a:xfrm>
            <a:off x="-12110" y="5897033"/>
            <a:ext cx="13029020" cy="21914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defTabSz="397256">
              <a:defRPr sz="7140">
                <a:latin typeface="Gill Sans"/>
                <a:ea typeface="Gill Sans"/>
                <a:cs typeface="Gill Sans"/>
                <a:sym typeface="Gill Sans"/>
              </a:defRPr>
            </a:pPr>
            <a:r>
              <a:t>Moving beyond the</a:t>
            </a:r>
            <a:br/>
            <a:r>
              <a:t>cognitive and rational</a:t>
            </a:r>
          </a:p>
        </p:txBody>
      </p:sp>
      <p:sp>
        <p:nvSpPr>
          <p:cNvPr id="504" name="3"/>
          <p:cNvSpPr txBox="1"/>
          <p:nvPr/>
        </p:nvSpPr>
        <p:spPr>
          <a:xfrm>
            <a:off x="5598169" y="1943331"/>
            <a:ext cx="1808462" cy="368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0">
                <a:solidFill>
                  <a:schemeClr val="accent1"/>
                </a:solidFill>
                <a:latin typeface="Arial Black"/>
                <a:ea typeface="Arial Black"/>
                <a:cs typeface="Arial Black"/>
                <a:sym typeface="Arial Black"/>
              </a:defRPr>
            </a:lvl1pPr>
          </a:lstStyle>
          <a:p>
            <a:pPr/>
            <a:r>
              <a:t>3</a:t>
            </a:r>
          </a:p>
        </p:txBody>
      </p:sp>
      <p:sp>
        <p:nvSpPr>
          <p:cNvPr id="505"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2" invalidUrl="" action="" tgtFrame="" tooltip="" history="1" highlightClick="0" endSnd="0"/>
              </a:rPr>
              <a:t>esp-training.org</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503"/>
                                        </p:tgtEl>
                                        <p:attrNameLst>
                                          <p:attrName>style.visibility</p:attrName>
                                        </p:attrNameLst>
                                      </p:cBhvr>
                                      <p:to>
                                        <p:strVal val="visible"/>
                                      </p:to>
                                    </p:set>
                                    <p:animEffect filter="dissolve" transition="in">
                                      <p:cBhvr>
                                        <p:cTn id="7" dur="1500"/>
                                        <p:tgtEl>
                                          <p:spTgt spid="503"/>
                                        </p:tgtEl>
                                      </p:cBhvr>
                                    </p:animEffect>
                                  </p:childTnLst>
                                </p:cTn>
                              </p:par>
                            </p:childTnLst>
                          </p:cTn>
                        </p:par>
                        <p:par>
                          <p:cTn id="8" fill="hold">
                            <p:stCondLst>
                              <p:cond delay="1500"/>
                            </p:stCondLst>
                            <p:childTnLst>
                              <p:par>
                                <p:cTn id="9" presetClass="entr" nodeType="afterEffect" presetSubtype="32" presetID="23" grpId="2" fill="hold">
                                  <p:stCondLst>
                                    <p:cond delay="0"/>
                                  </p:stCondLst>
                                  <p:iterate type="el" backwards="0">
                                    <p:tmAbs val="0"/>
                                  </p:iterate>
                                  <p:childTnLst>
                                    <p:set>
                                      <p:cBhvr>
                                        <p:cTn id="10" fill="hold"/>
                                        <p:tgtEl>
                                          <p:spTgt spid="504"/>
                                        </p:tgtEl>
                                        <p:attrNameLst>
                                          <p:attrName>style.visibility</p:attrName>
                                        </p:attrNameLst>
                                      </p:cBhvr>
                                      <p:to>
                                        <p:strVal val="visible"/>
                                      </p:to>
                                    </p:set>
                                    <p:anim calcmode="lin" valueType="num">
                                      <p:cBhvr>
                                        <p:cTn id="11" dur="1000" fill="hold"/>
                                        <p:tgtEl>
                                          <p:spTgt spid="504"/>
                                        </p:tgtEl>
                                        <p:attrNameLst>
                                          <p:attrName>ppt_w</p:attrName>
                                        </p:attrNameLst>
                                      </p:cBhvr>
                                      <p:tavLst>
                                        <p:tav tm="0">
                                          <p:val>
                                            <p:strVal val="4*#ppt_w"/>
                                          </p:val>
                                        </p:tav>
                                        <p:tav tm="100000">
                                          <p:val>
                                            <p:strVal val="#ppt_w"/>
                                          </p:val>
                                        </p:tav>
                                      </p:tavLst>
                                    </p:anim>
                                    <p:anim calcmode="lin" valueType="num">
                                      <p:cBhvr>
                                        <p:cTn id="12" dur="1000" fill="hold"/>
                                        <p:tgtEl>
                                          <p:spTgt spid="50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4" grpId="2"/>
      <p:bldP build="whole" bldLvl="1" animBg="1" rev="0" advAuto="0" spid="503"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07" name="Bild" descr="Bild"/>
          <p:cNvPicPr>
            <a:picLocks noChangeAspect="1"/>
          </p:cNvPicPr>
          <p:nvPr/>
        </p:nvPicPr>
        <p:blipFill>
          <a:blip r:embed="rId2">
            <a:extLst/>
          </a:blip>
          <a:stretch>
            <a:fillRect/>
          </a:stretch>
        </p:blipFill>
        <p:spPr>
          <a:xfrm>
            <a:off x="2383999" y="2934697"/>
            <a:ext cx="8236802" cy="4138206"/>
          </a:xfrm>
          <a:prstGeom prst="rect">
            <a:avLst/>
          </a:prstGeom>
          <a:ln w="12700">
            <a:miter lim="400000"/>
          </a:ln>
        </p:spPr>
      </p:pic>
      <p:pic>
        <p:nvPicPr>
          <p:cNvPr id="508" name="Bild" descr="Bild"/>
          <p:cNvPicPr>
            <a:picLocks noChangeAspect="1"/>
          </p:cNvPicPr>
          <p:nvPr/>
        </p:nvPicPr>
        <p:blipFill>
          <a:blip r:embed="rId3">
            <a:extLst/>
          </a:blip>
          <a:stretch>
            <a:fillRect/>
          </a:stretch>
        </p:blipFill>
        <p:spPr>
          <a:xfrm>
            <a:off x="4874076" y="3084550"/>
            <a:ext cx="3218486" cy="1704900"/>
          </a:xfrm>
          <a:prstGeom prst="rect">
            <a:avLst/>
          </a:prstGeom>
          <a:ln w="12700">
            <a:miter lim="400000"/>
          </a:ln>
        </p:spPr>
      </p:pic>
      <p:pic>
        <p:nvPicPr>
          <p:cNvPr id="509" name="Bild" descr="Bild"/>
          <p:cNvPicPr>
            <a:picLocks noChangeAspect="1"/>
          </p:cNvPicPr>
          <p:nvPr/>
        </p:nvPicPr>
        <p:blipFill>
          <a:blip r:embed="rId4">
            <a:extLst/>
          </a:blip>
          <a:stretch>
            <a:fillRect/>
          </a:stretch>
        </p:blipFill>
        <p:spPr>
          <a:xfrm>
            <a:off x="4874076" y="5082683"/>
            <a:ext cx="3218486" cy="1704900"/>
          </a:xfrm>
          <a:prstGeom prst="rect">
            <a:avLst/>
          </a:prstGeom>
          <a:ln w="12700">
            <a:miter lim="400000"/>
          </a:ln>
        </p:spPr>
      </p:pic>
      <p:pic>
        <p:nvPicPr>
          <p:cNvPr id="510" name="Bild" descr="Bild"/>
          <p:cNvPicPr>
            <a:picLocks noChangeAspect="1"/>
          </p:cNvPicPr>
          <p:nvPr/>
        </p:nvPicPr>
        <p:blipFill>
          <a:blip r:embed="rId5">
            <a:extLst/>
          </a:blip>
          <a:stretch>
            <a:fillRect/>
          </a:stretch>
        </p:blipFill>
        <p:spPr>
          <a:xfrm>
            <a:off x="4663090" y="4276969"/>
            <a:ext cx="3678620" cy="1199661"/>
          </a:xfrm>
          <a:prstGeom prst="rect">
            <a:avLst/>
          </a:prstGeom>
          <a:ln w="12700">
            <a:miter lim="400000"/>
          </a:ln>
        </p:spPr>
      </p:pic>
      <p:pic>
        <p:nvPicPr>
          <p:cNvPr id="511" name="Bild" descr="Bild"/>
          <p:cNvPicPr>
            <a:picLocks noChangeAspect="1"/>
          </p:cNvPicPr>
          <p:nvPr/>
        </p:nvPicPr>
        <p:blipFill>
          <a:blip r:embed="rId6">
            <a:extLst/>
          </a:blip>
          <a:stretch>
            <a:fillRect/>
          </a:stretch>
        </p:blipFill>
        <p:spPr>
          <a:xfrm>
            <a:off x="6737045" y="4588926"/>
            <a:ext cx="1715111" cy="829749"/>
          </a:xfrm>
          <a:prstGeom prst="rect">
            <a:avLst/>
          </a:prstGeom>
          <a:ln w="12700">
            <a:miter lim="400000"/>
          </a:ln>
        </p:spPr>
      </p:pic>
      <p:pic>
        <p:nvPicPr>
          <p:cNvPr id="512" name="Bild" descr="Bild"/>
          <p:cNvPicPr>
            <a:picLocks noChangeAspect="1"/>
          </p:cNvPicPr>
          <p:nvPr/>
        </p:nvPicPr>
        <p:blipFill>
          <a:blip r:embed="rId7">
            <a:extLst/>
          </a:blip>
          <a:stretch>
            <a:fillRect/>
          </a:stretch>
        </p:blipFill>
        <p:spPr>
          <a:xfrm>
            <a:off x="4794617" y="5115331"/>
            <a:ext cx="685006" cy="369604"/>
          </a:xfrm>
          <a:prstGeom prst="rect">
            <a:avLst/>
          </a:prstGeom>
          <a:ln w="12700">
            <a:miter lim="400000"/>
          </a:ln>
        </p:spPr>
      </p:pic>
      <p:pic>
        <p:nvPicPr>
          <p:cNvPr id="513" name="Bild" descr="Bild"/>
          <p:cNvPicPr>
            <a:picLocks noChangeAspect="1"/>
          </p:cNvPicPr>
          <p:nvPr/>
        </p:nvPicPr>
        <p:blipFill>
          <a:blip r:embed="rId8">
            <a:extLst/>
          </a:blip>
          <a:stretch>
            <a:fillRect/>
          </a:stretch>
        </p:blipFill>
        <p:spPr>
          <a:xfrm>
            <a:off x="4848978" y="4461926"/>
            <a:ext cx="1715111" cy="829749"/>
          </a:xfrm>
          <a:prstGeom prst="rect">
            <a:avLst/>
          </a:prstGeom>
          <a:ln w="12700">
            <a:miter lim="400000"/>
          </a:ln>
        </p:spPr>
      </p:pic>
      <p:pic>
        <p:nvPicPr>
          <p:cNvPr id="514" name="Bild" descr="Bild"/>
          <p:cNvPicPr>
            <a:picLocks noChangeAspect="1"/>
          </p:cNvPicPr>
          <p:nvPr/>
        </p:nvPicPr>
        <p:blipFill>
          <a:blip r:embed="rId9">
            <a:extLst/>
          </a:blip>
          <a:stretch>
            <a:fillRect/>
          </a:stretch>
        </p:blipFill>
        <p:spPr>
          <a:xfrm>
            <a:off x="7453150" y="4268665"/>
            <a:ext cx="685006" cy="369604"/>
          </a:xfrm>
          <a:prstGeom prst="rect">
            <a:avLst/>
          </a:prstGeom>
          <a:ln w="12700">
            <a:miter lim="400000"/>
          </a:ln>
        </p:spPr>
      </p:pic>
      <p:pic>
        <p:nvPicPr>
          <p:cNvPr id="515" name="Bild" descr="Bild"/>
          <p:cNvPicPr>
            <a:picLocks noChangeAspect="1"/>
          </p:cNvPicPr>
          <p:nvPr/>
        </p:nvPicPr>
        <p:blipFill>
          <a:blip r:embed="rId10">
            <a:extLst/>
          </a:blip>
          <a:stretch>
            <a:fillRect/>
          </a:stretch>
        </p:blipFill>
        <p:spPr>
          <a:xfrm>
            <a:off x="8625111" y="4276969"/>
            <a:ext cx="1748321" cy="1199661"/>
          </a:xfrm>
          <a:prstGeom prst="rect">
            <a:avLst/>
          </a:prstGeom>
          <a:ln w="12700">
            <a:miter lim="400000"/>
          </a:ln>
        </p:spPr>
      </p:pic>
      <p:pic>
        <p:nvPicPr>
          <p:cNvPr id="516" name="Bild" descr="Bild"/>
          <p:cNvPicPr>
            <a:picLocks noChangeAspect="1"/>
          </p:cNvPicPr>
          <p:nvPr/>
        </p:nvPicPr>
        <p:blipFill>
          <a:blip r:embed="rId11">
            <a:extLst/>
          </a:blip>
          <a:stretch>
            <a:fillRect/>
          </a:stretch>
        </p:blipFill>
        <p:spPr>
          <a:xfrm>
            <a:off x="2665226" y="4276969"/>
            <a:ext cx="1714463" cy="1199661"/>
          </a:xfrm>
          <a:prstGeom prst="rect">
            <a:avLst/>
          </a:prstGeom>
          <a:ln w="12700">
            <a:miter lim="400000"/>
          </a:ln>
        </p:spPr>
      </p:pic>
      <p:sp>
        <p:nvSpPr>
          <p:cNvPr id="517"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12" invalidUrl="" action="" tgtFrame="" tooltip="" history="1" highlightClick="0" endSnd="0"/>
              </a:rPr>
              <a:t>esp-training.org</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511"/>
                                        </p:tgtEl>
                                        <p:attrNameLst>
                                          <p:attrName>style.visibility</p:attrName>
                                        </p:attrNameLst>
                                      </p:cBhvr>
                                      <p:to>
                                        <p:strVal val="visible"/>
                                      </p:to>
                                    </p:set>
                                    <p:anim calcmode="lin" valueType="num">
                                      <p:cBhvr>
                                        <p:cTn id="7" dur="1000" fill="hold"/>
                                        <p:tgtEl>
                                          <p:spTgt spid="511"/>
                                        </p:tgtEl>
                                        <p:attrNameLst>
                                          <p:attrName>ppt_w</p:attrName>
                                        </p:attrNameLst>
                                      </p:cBhvr>
                                      <p:tavLst>
                                        <p:tav tm="0">
                                          <p:val>
                                            <p:strVal val="4*#ppt_w"/>
                                          </p:val>
                                        </p:tav>
                                        <p:tav tm="100000">
                                          <p:val>
                                            <p:strVal val="#ppt_w"/>
                                          </p:val>
                                        </p:tav>
                                      </p:tavLst>
                                    </p:anim>
                                    <p:anim calcmode="lin" valueType="num">
                                      <p:cBhvr>
                                        <p:cTn id="8" dur="1000" fill="hold"/>
                                        <p:tgtEl>
                                          <p:spTgt spid="511"/>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32" presetID="23" grpId="2" fill="hold">
                                  <p:stCondLst>
                                    <p:cond delay="0"/>
                                  </p:stCondLst>
                                  <p:iterate type="el" backwards="0">
                                    <p:tmAbs val="0"/>
                                  </p:iterate>
                                  <p:childTnLst>
                                    <p:set>
                                      <p:cBhvr>
                                        <p:cTn id="12" fill="hold"/>
                                        <p:tgtEl>
                                          <p:spTgt spid="513"/>
                                        </p:tgtEl>
                                        <p:attrNameLst>
                                          <p:attrName>style.visibility</p:attrName>
                                        </p:attrNameLst>
                                      </p:cBhvr>
                                      <p:to>
                                        <p:strVal val="visible"/>
                                      </p:to>
                                    </p:set>
                                    <p:anim calcmode="lin" valueType="num">
                                      <p:cBhvr>
                                        <p:cTn id="13" dur="1000" fill="hold"/>
                                        <p:tgtEl>
                                          <p:spTgt spid="513"/>
                                        </p:tgtEl>
                                        <p:attrNameLst>
                                          <p:attrName>ppt_w</p:attrName>
                                        </p:attrNameLst>
                                      </p:cBhvr>
                                      <p:tavLst>
                                        <p:tav tm="0">
                                          <p:val>
                                            <p:strVal val="4*#ppt_w"/>
                                          </p:val>
                                        </p:tav>
                                        <p:tav tm="100000">
                                          <p:val>
                                            <p:strVal val="#ppt_w"/>
                                          </p:val>
                                        </p:tav>
                                      </p:tavLst>
                                    </p:anim>
                                    <p:anim calcmode="lin" valueType="num">
                                      <p:cBhvr>
                                        <p:cTn id="14" dur="1000" fill="hold"/>
                                        <p:tgtEl>
                                          <p:spTgt spid="513"/>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ID="9" grpId="3" fill="hold">
                                  <p:stCondLst>
                                    <p:cond delay="0"/>
                                  </p:stCondLst>
                                  <p:iterate type="el" backwards="0">
                                    <p:tmAbs val="0"/>
                                  </p:iterate>
                                  <p:childTnLst>
                                    <p:set>
                                      <p:cBhvr>
                                        <p:cTn id="18" fill="hold"/>
                                        <p:tgtEl>
                                          <p:spTgt spid="508"/>
                                        </p:tgtEl>
                                        <p:attrNameLst>
                                          <p:attrName>style.visibility</p:attrName>
                                        </p:attrNameLst>
                                      </p:cBhvr>
                                      <p:to>
                                        <p:strVal val="visible"/>
                                      </p:to>
                                    </p:set>
                                    <p:animEffect filter="dissolve" transition="in">
                                      <p:cBhvr>
                                        <p:cTn id="19" dur="1500"/>
                                        <p:tgtEl>
                                          <p:spTgt spid="508"/>
                                        </p:tgtEl>
                                      </p:cBhvr>
                                    </p:animEffect>
                                  </p:childTnLst>
                                </p:cTn>
                              </p:par>
                            </p:childTnLst>
                          </p:cTn>
                        </p:par>
                        <p:par>
                          <p:cTn id="20" fill="hold">
                            <p:stCondLst>
                              <p:cond delay="1500"/>
                            </p:stCondLst>
                            <p:childTnLst>
                              <p:par>
                                <p:cTn id="21" presetClass="entr" nodeType="afterEffect" presetID="9" grpId="4" fill="hold">
                                  <p:stCondLst>
                                    <p:cond delay="0"/>
                                  </p:stCondLst>
                                  <p:iterate type="el" backwards="0">
                                    <p:tmAbs val="0"/>
                                  </p:iterate>
                                  <p:childTnLst>
                                    <p:set>
                                      <p:cBhvr>
                                        <p:cTn id="22" fill="hold"/>
                                        <p:tgtEl>
                                          <p:spTgt spid="514"/>
                                        </p:tgtEl>
                                        <p:attrNameLst>
                                          <p:attrName>style.visibility</p:attrName>
                                        </p:attrNameLst>
                                      </p:cBhvr>
                                      <p:to>
                                        <p:strVal val="visible"/>
                                      </p:to>
                                    </p:set>
                                    <p:animEffect filter="dissolve" transition="in">
                                      <p:cBhvr>
                                        <p:cTn id="23" dur="1500"/>
                                        <p:tgtEl>
                                          <p:spTgt spid="514"/>
                                        </p:tgtEl>
                                      </p:cBhvr>
                                    </p:animEffect>
                                  </p:childTnLst>
                                </p:cTn>
                              </p:par>
                            </p:childTnLst>
                          </p:cTn>
                        </p:par>
                        <p:par>
                          <p:cTn id="24" fill="hold">
                            <p:stCondLst>
                              <p:cond delay="3000"/>
                            </p:stCondLst>
                            <p:childTnLst>
                              <p:par>
                                <p:cTn id="25" presetClass="entr" nodeType="afterEffect" presetID="9" grpId="5" fill="hold">
                                  <p:stCondLst>
                                    <p:cond delay="0"/>
                                  </p:stCondLst>
                                  <p:iterate type="el" backwards="0">
                                    <p:tmAbs val="0"/>
                                  </p:iterate>
                                  <p:childTnLst>
                                    <p:set>
                                      <p:cBhvr>
                                        <p:cTn id="26" fill="hold"/>
                                        <p:tgtEl>
                                          <p:spTgt spid="509"/>
                                        </p:tgtEl>
                                        <p:attrNameLst>
                                          <p:attrName>style.visibility</p:attrName>
                                        </p:attrNameLst>
                                      </p:cBhvr>
                                      <p:to>
                                        <p:strVal val="visible"/>
                                      </p:to>
                                    </p:set>
                                    <p:animEffect filter="dissolve" transition="in">
                                      <p:cBhvr>
                                        <p:cTn id="27" dur="1500"/>
                                        <p:tgtEl>
                                          <p:spTgt spid="509"/>
                                        </p:tgtEl>
                                      </p:cBhvr>
                                    </p:animEffect>
                                  </p:childTnLst>
                                </p:cTn>
                              </p:par>
                            </p:childTnLst>
                          </p:cTn>
                        </p:par>
                        <p:par>
                          <p:cTn id="28" fill="hold">
                            <p:stCondLst>
                              <p:cond delay="4500"/>
                            </p:stCondLst>
                            <p:childTnLst>
                              <p:par>
                                <p:cTn id="29" presetClass="entr" nodeType="afterEffect" presetID="9" grpId="6" fill="hold">
                                  <p:stCondLst>
                                    <p:cond delay="0"/>
                                  </p:stCondLst>
                                  <p:iterate type="el" backwards="0">
                                    <p:tmAbs val="0"/>
                                  </p:iterate>
                                  <p:childTnLst>
                                    <p:set>
                                      <p:cBhvr>
                                        <p:cTn id="30" fill="hold"/>
                                        <p:tgtEl>
                                          <p:spTgt spid="512"/>
                                        </p:tgtEl>
                                        <p:attrNameLst>
                                          <p:attrName>style.visibility</p:attrName>
                                        </p:attrNameLst>
                                      </p:cBhvr>
                                      <p:to>
                                        <p:strVal val="visible"/>
                                      </p:to>
                                    </p:set>
                                    <p:animEffect filter="dissolve" transition="in">
                                      <p:cBhvr>
                                        <p:cTn id="31" dur="1500"/>
                                        <p:tgtEl>
                                          <p:spTgt spid="512"/>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32" presetID="23" grpId="7" fill="hold">
                                  <p:stCondLst>
                                    <p:cond delay="0"/>
                                  </p:stCondLst>
                                  <p:iterate type="el" backwards="0">
                                    <p:tmAbs val="0"/>
                                  </p:iterate>
                                  <p:childTnLst>
                                    <p:set>
                                      <p:cBhvr>
                                        <p:cTn id="35" fill="hold"/>
                                        <p:tgtEl>
                                          <p:spTgt spid="515"/>
                                        </p:tgtEl>
                                        <p:attrNameLst>
                                          <p:attrName>style.visibility</p:attrName>
                                        </p:attrNameLst>
                                      </p:cBhvr>
                                      <p:to>
                                        <p:strVal val="visible"/>
                                      </p:to>
                                    </p:set>
                                    <p:anim calcmode="lin" valueType="num">
                                      <p:cBhvr>
                                        <p:cTn id="36" dur="1000" fill="hold"/>
                                        <p:tgtEl>
                                          <p:spTgt spid="515"/>
                                        </p:tgtEl>
                                        <p:attrNameLst>
                                          <p:attrName>ppt_w</p:attrName>
                                        </p:attrNameLst>
                                      </p:cBhvr>
                                      <p:tavLst>
                                        <p:tav tm="0">
                                          <p:val>
                                            <p:strVal val="4*#ppt_w"/>
                                          </p:val>
                                        </p:tav>
                                        <p:tav tm="100000">
                                          <p:val>
                                            <p:strVal val="#ppt_w"/>
                                          </p:val>
                                        </p:tav>
                                      </p:tavLst>
                                    </p:anim>
                                    <p:anim calcmode="lin" valueType="num">
                                      <p:cBhvr>
                                        <p:cTn id="37" dur="1000" fill="hold"/>
                                        <p:tgtEl>
                                          <p:spTgt spid="515"/>
                                        </p:tgtEl>
                                        <p:attrNameLst>
                                          <p:attrName>ppt_h</p:attrName>
                                        </p:attrNameLst>
                                      </p:cBhvr>
                                      <p:tavLst>
                                        <p:tav tm="0">
                                          <p:val>
                                            <p:strVal val="4*#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32" presetID="23" grpId="8" fill="hold">
                                  <p:stCondLst>
                                    <p:cond delay="0"/>
                                  </p:stCondLst>
                                  <p:iterate type="el" backwards="0">
                                    <p:tmAbs val="0"/>
                                  </p:iterate>
                                  <p:childTnLst>
                                    <p:set>
                                      <p:cBhvr>
                                        <p:cTn id="41" fill="hold"/>
                                        <p:tgtEl>
                                          <p:spTgt spid="516"/>
                                        </p:tgtEl>
                                        <p:attrNameLst>
                                          <p:attrName>style.visibility</p:attrName>
                                        </p:attrNameLst>
                                      </p:cBhvr>
                                      <p:to>
                                        <p:strVal val="visible"/>
                                      </p:to>
                                    </p:set>
                                    <p:anim calcmode="lin" valueType="num">
                                      <p:cBhvr>
                                        <p:cTn id="42" dur="1000" fill="hold"/>
                                        <p:tgtEl>
                                          <p:spTgt spid="516"/>
                                        </p:tgtEl>
                                        <p:attrNameLst>
                                          <p:attrName>ppt_w</p:attrName>
                                        </p:attrNameLst>
                                      </p:cBhvr>
                                      <p:tavLst>
                                        <p:tav tm="0">
                                          <p:val>
                                            <p:strVal val="4*#ppt_w"/>
                                          </p:val>
                                        </p:tav>
                                        <p:tav tm="100000">
                                          <p:val>
                                            <p:strVal val="#ppt_w"/>
                                          </p:val>
                                        </p:tav>
                                      </p:tavLst>
                                    </p:anim>
                                    <p:anim calcmode="lin" valueType="num">
                                      <p:cBhvr>
                                        <p:cTn id="43" dur="1000" fill="hold"/>
                                        <p:tgtEl>
                                          <p:spTgt spid="5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8" grpId="3"/>
      <p:bldP build="whole" bldLvl="1" animBg="1" rev="0" advAuto="0" spid="515" grpId="7"/>
      <p:bldP build="whole" bldLvl="1" animBg="1" rev="0" advAuto="0" spid="513" grpId="2"/>
      <p:bldP build="whole" bldLvl="1" animBg="1" rev="0" advAuto="0" spid="509" grpId="5"/>
      <p:bldP build="whole" bldLvl="1" animBg="1" rev="0" advAuto="0" spid="514" grpId="4"/>
      <p:bldP build="whole" bldLvl="1" animBg="1" rev="0" advAuto="0" spid="511" grpId="1"/>
      <p:bldP build="whole" bldLvl="1" animBg="1" rev="0" advAuto="0" spid="516" grpId="8"/>
      <p:bldP build="whole" bldLvl="1" animBg="1" rev="0" advAuto="0" spid="512" grpId="6"/>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9" name="Personal experiences"/>
          <p:cNvSpPr txBox="1"/>
          <p:nvPr>
            <p:ph type="title"/>
          </p:nvPr>
        </p:nvSpPr>
        <p:spPr>
          <a:xfrm>
            <a:off x="-12110" y="21166"/>
            <a:ext cx="13029020" cy="2191471"/>
          </a:xfrm>
          <a:prstGeom prst="rect">
            <a:avLst/>
          </a:prstGeom>
        </p:spPr>
        <p:txBody>
          <a:bodyPr/>
          <a:lstStyle>
            <a:lvl1pPr>
              <a:defRPr sz="5000"/>
            </a:lvl1pPr>
          </a:lstStyle>
          <a:p>
            <a:pPr/>
            <a:r>
              <a:t>Personal experiences</a:t>
            </a:r>
          </a:p>
        </p:txBody>
      </p:sp>
      <p:sp>
        <p:nvSpPr>
          <p:cNvPr id="520" name="Frank Guinta"/>
          <p:cNvSpPr txBox="1"/>
          <p:nvPr/>
        </p:nvSpPr>
        <p:spPr>
          <a:xfrm>
            <a:off x="-12110" y="7040033"/>
            <a:ext cx="13029020" cy="21914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10500">
                <a:latin typeface="Gill Sans"/>
                <a:ea typeface="Gill Sans"/>
                <a:cs typeface="Gill Sans"/>
                <a:sym typeface="Gill Sans"/>
              </a:defRPr>
            </a:lvl1pPr>
          </a:lstStyle>
          <a:p>
            <a:pPr/>
            <a:r>
              <a:t>Frank Guinta</a:t>
            </a:r>
          </a:p>
        </p:txBody>
      </p:sp>
      <p:sp>
        <p:nvSpPr>
          <p:cNvPr id="521"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2" invalidUrl="" action="" tgtFrame="" tooltip="" history="1" highlightClick="0" endSnd="0"/>
              </a:rPr>
              <a:t>esp-training.org</a:t>
            </a:r>
          </a:p>
        </p:txBody>
      </p:sp>
      <p:grpSp>
        <p:nvGrpSpPr>
          <p:cNvPr id="524" name="Frank-square-300x300.png"/>
          <p:cNvGrpSpPr/>
          <p:nvPr/>
        </p:nvGrpSpPr>
        <p:grpSpPr>
          <a:xfrm>
            <a:off x="3869307" y="1906373"/>
            <a:ext cx="5266187" cy="5342387"/>
            <a:chOff x="0" y="0"/>
            <a:chExt cx="5266185" cy="5342385"/>
          </a:xfrm>
        </p:grpSpPr>
        <p:pic>
          <p:nvPicPr>
            <p:cNvPr id="523" name="Frank-square-300x300.png" descr="Frank-square-300x300.png"/>
            <p:cNvPicPr>
              <a:picLocks noChangeAspect="1"/>
            </p:cNvPicPr>
            <p:nvPr/>
          </p:nvPicPr>
          <p:blipFill>
            <a:blip r:embed="rId3">
              <a:extLst/>
            </a:blip>
            <a:stretch>
              <a:fillRect/>
            </a:stretch>
          </p:blipFill>
          <p:spPr>
            <a:xfrm>
              <a:off x="127000" y="88900"/>
              <a:ext cx="5012186" cy="5012186"/>
            </a:xfrm>
            <a:prstGeom prst="rect">
              <a:avLst/>
            </a:prstGeom>
            <a:ln>
              <a:noFill/>
            </a:ln>
            <a:effectLst/>
          </p:spPr>
        </p:pic>
        <p:pic>
          <p:nvPicPr>
            <p:cNvPr id="522" name="Frank-square-300x300.png" descr="Frank-square-300x300.png"/>
            <p:cNvPicPr>
              <a:picLocks noChangeAspect="0"/>
            </p:cNvPicPr>
            <p:nvPr/>
          </p:nvPicPr>
          <p:blipFill>
            <a:blip r:embed="rId4">
              <a:extLst/>
            </a:blip>
            <a:stretch>
              <a:fillRect/>
            </a:stretch>
          </p:blipFill>
          <p:spPr>
            <a:xfrm>
              <a:off x="0" y="0"/>
              <a:ext cx="5266186" cy="5342386"/>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520"/>
                                        </p:tgtEl>
                                        <p:attrNameLst>
                                          <p:attrName>style.visibility</p:attrName>
                                        </p:attrNameLst>
                                      </p:cBhvr>
                                      <p:to>
                                        <p:strVal val="visible"/>
                                      </p:to>
                                    </p:set>
                                    <p:animEffect filter="dissolve" transition="in">
                                      <p:cBhvr>
                                        <p:cTn id="7" dur="1500"/>
                                        <p:tgtEl>
                                          <p:spTgt spid="5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0"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6" name="More information and registration at…"/>
          <p:cNvSpPr txBox="1"/>
          <p:nvPr/>
        </p:nvSpPr>
        <p:spPr>
          <a:xfrm>
            <a:off x="2009495" y="1189566"/>
            <a:ext cx="8985810" cy="1447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400"/>
            </a:pPr>
            <a:r>
              <a:t>More information and registration at</a:t>
            </a:r>
          </a:p>
          <a:p>
            <a:pPr>
              <a:defRPr i="1" sz="4400">
                <a:latin typeface="Helvetica"/>
                <a:ea typeface="Helvetica"/>
                <a:cs typeface="Helvetica"/>
                <a:sym typeface="Helvetica"/>
              </a:defRPr>
            </a:pPr>
            <a:r>
              <a:rPr u="sng">
                <a:hlinkClick r:id="rId2" invalidUrl="" action="" tgtFrame="" tooltip="" history="1" highlightClick="0" endSnd="0"/>
              </a:rPr>
              <a:t>esp-training.org</a:t>
            </a:r>
          </a:p>
        </p:txBody>
      </p:sp>
      <p:grpSp>
        <p:nvGrpSpPr>
          <p:cNvPr id="529" name="Energizing pic.jpeg"/>
          <p:cNvGrpSpPr/>
          <p:nvPr/>
        </p:nvGrpSpPr>
        <p:grpSpPr>
          <a:xfrm>
            <a:off x="14133721" y="10198293"/>
            <a:ext cx="7156482" cy="4535538"/>
            <a:chOff x="0" y="0"/>
            <a:chExt cx="7156481" cy="4535536"/>
          </a:xfrm>
        </p:grpSpPr>
        <p:pic>
          <p:nvPicPr>
            <p:cNvPr id="528" name="Energizing pic.jpeg" descr="Energizing pic.jpeg"/>
            <p:cNvPicPr>
              <a:picLocks noChangeAspect="1"/>
            </p:cNvPicPr>
            <p:nvPr/>
          </p:nvPicPr>
          <p:blipFill>
            <a:blip r:embed="rId3">
              <a:extLst/>
            </a:blip>
            <a:stretch>
              <a:fillRect/>
            </a:stretch>
          </p:blipFill>
          <p:spPr>
            <a:xfrm>
              <a:off x="127000" y="88900"/>
              <a:ext cx="6902482" cy="4205337"/>
            </a:xfrm>
            <a:prstGeom prst="rect">
              <a:avLst/>
            </a:prstGeom>
            <a:ln>
              <a:noFill/>
            </a:ln>
            <a:effectLst/>
          </p:spPr>
        </p:pic>
        <p:pic>
          <p:nvPicPr>
            <p:cNvPr id="527" name="Energizing pic.jpeg" descr="Energizing pic.jpeg"/>
            <p:cNvPicPr>
              <a:picLocks noChangeAspect="0"/>
            </p:cNvPicPr>
            <p:nvPr/>
          </p:nvPicPr>
          <p:blipFill>
            <a:blip r:embed="rId4">
              <a:extLst/>
            </a:blip>
            <a:stretch>
              <a:fillRect/>
            </a:stretch>
          </p:blipFill>
          <p:spPr>
            <a:xfrm>
              <a:off x="0" y="0"/>
              <a:ext cx="7156482" cy="4535537"/>
            </a:xfrm>
            <a:prstGeom prst="rect">
              <a:avLst/>
            </a:prstGeom>
            <a:effectLst/>
          </p:spPr>
        </p:pic>
      </p:grpSp>
      <p:grpSp>
        <p:nvGrpSpPr>
          <p:cNvPr id="532" name="ESP_brochure-1.png"/>
          <p:cNvGrpSpPr/>
          <p:nvPr/>
        </p:nvGrpSpPr>
        <p:grpSpPr>
          <a:xfrm>
            <a:off x="3093978" y="3027691"/>
            <a:ext cx="7264856" cy="5589825"/>
            <a:chOff x="0" y="0"/>
            <a:chExt cx="7264854" cy="5589824"/>
          </a:xfrm>
        </p:grpSpPr>
        <p:pic>
          <p:nvPicPr>
            <p:cNvPr id="531" name="ESP_brochure-1.png" descr="ESP_brochure-1.png"/>
            <p:cNvPicPr>
              <a:picLocks noChangeAspect="1"/>
            </p:cNvPicPr>
            <p:nvPr/>
          </p:nvPicPr>
          <p:blipFill>
            <a:blip r:embed="rId5">
              <a:extLst/>
            </a:blip>
            <a:stretch>
              <a:fillRect/>
            </a:stretch>
          </p:blipFill>
          <p:spPr>
            <a:xfrm>
              <a:off x="127000" y="88900"/>
              <a:ext cx="7010855" cy="5259625"/>
            </a:xfrm>
            <a:prstGeom prst="rect">
              <a:avLst/>
            </a:prstGeom>
            <a:ln>
              <a:noFill/>
            </a:ln>
            <a:effectLst/>
          </p:spPr>
        </p:pic>
        <p:pic>
          <p:nvPicPr>
            <p:cNvPr id="530" name="ESP_brochure-1.png" descr="ESP_brochure-1.png"/>
            <p:cNvPicPr>
              <a:picLocks noChangeAspect="0"/>
            </p:cNvPicPr>
            <p:nvPr/>
          </p:nvPicPr>
          <p:blipFill>
            <a:blip r:embed="rId6">
              <a:extLst/>
            </a:blip>
            <a:stretch>
              <a:fillRect/>
            </a:stretch>
          </p:blipFill>
          <p:spPr>
            <a:xfrm>
              <a:off x="0" y="0"/>
              <a:ext cx="7264855" cy="5589825"/>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The Blue Bar Concept:…"/>
          <p:cNvSpPr txBox="1"/>
          <p:nvPr/>
        </p:nvSpPr>
        <p:spPr>
          <a:xfrm>
            <a:off x="4310554" y="677330"/>
            <a:ext cx="5042373"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Helvetica"/>
                <a:ea typeface="Helvetica"/>
                <a:cs typeface="Helvetica"/>
                <a:sym typeface="Helvetica"/>
              </a:defRPr>
            </a:pPr>
            <a:r>
              <a:t>The Blue Bar Concept:</a:t>
            </a:r>
          </a:p>
          <a:p>
            <a:pPr>
              <a:defRPr b="1">
                <a:latin typeface="Helvetica"/>
                <a:ea typeface="Helvetica"/>
                <a:cs typeface="Helvetica"/>
                <a:sym typeface="Helvetica"/>
              </a:defRPr>
            </a:pPr>
            <a:r>
              <a:t>A book within a book</a:t>
            </a:r>
          </a:p>
        </p:txBody>
      </p:sp>
      <p:pic>
        <p:nvPicPr>
          <p:cNvPr id="256" name="bluebar only.png" descr="bluebar only.png"/>
          <p:cNvPicPr>
            <a:picLocks noChangeAspect="1"/>
          </p:cNvPicPr>
          <p:nvPr/>
        </p:nvPicPr>
        <p:blipFill>
          <a:blip r:embed="rId2">
            <a:extLst/>
          </a:blip>
          <a:stretch>
            <a:fillRect/>
          </a:stretch>
        </p:blipFill>
        <p:spPr>
          <a:xfrm>
            <a:off x="1035884" y="2162404"/>
            <a:ext cx="10933032" cy="6833627"/>
          </a:xfrm>
          <a:prstGeom prst="rect">
            <a:avLst/>
          </a:prstGeom>
          <a:ln w="12700">
            <a:miter lim="400000"/>
          </a:ln>
        </p:spPr>
      </p:pic>
      <p:sp>
        <p:nvSpPr>
          <p:cNvPr id="257"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3" invalidUrl="" action="" tgtFrame="" tooltip="" history="1" highlightClick="0" endSnd="0"/>
              </a:rPr>
              <a:t>esp-training.org</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What is assumed"/>
          <p:cNvSpPr txBox="1"/>
          <p:nvPr>
            <p:ph type="title"/>
          </p:nvPr>
        </p:nvSpPr>
        <p:spPr>
          <a:xfrm>
            <a:off x="952500" y="190500"/>
            <a:ext cx="11099800" cy="2159000"/>
          </a:xfrm>
          <a:prstGeom prst="rect">
            <a:avLst/>
          </a:prstGeom>
        </p:spPr>
        <p:txBody>
          <a:bodyPr/>
          <a:lstStyle/>
          <a:p>
            <a:pPr/>
            <a:r>
              <a:t>What is assumed</a:t>
            </a:r>
          </a:p>
        </p:txBody>
      </p:sp>
      <p:sp>
        <p:nvSpPr>
          <p:cNvPr id="260" name="A basic understanding of the biblical energy paradigm"/>
          <p:cNvSpPr txBox="1"/>
          <p:nvPr/>
        </p:nvSpPr>
        <p:spPr>
          <a:xfrm>
            <a:off x="1231900" y="3077633"/>
            <a:ext cx="11099800"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519937">
              <a:defRPr sz="7119">
                <a:latin typeface="Gill Sans"/>
                <a:ea typeface="Gill Sans"/>
                <a:cs typeface="Gill Sans"/>
                <a:sym typeface="Gill Sans"/>
              </a:defRPr>
            </a:lvl1pPr>
          </a:lstStyle>
          <a:p>
            <a:pPr/>
            <a:r>
              <a:t>A basic understanding of the biblical energy paradigm</a:t>
            </a:r>
          </a:p>
        </p:txBody>
      </p:sp>
      <p:sp>
        <p:nvSpPr>
          <p:cNvPr id="261" name="No reservations toward that part of the biblical teaching"/>
          <p:cNvSpPr txBox="1"/>
          <p:nvPr/>
        </p:nvSpPr>
        <p:spPr>
          <a:xfrm>
            <a:off x="1358900" y="6151033"/>
            <a:ext cx="11099800"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519937">
              <a:defRPr sz="7119">
                <a:latin typeface="Gill Sans"/>
                <a:ea typeface="Gill Sans"/>
                <a:cs typeface="Gill Sans"/>
                <a:sym typeface="Gill Sans"/>
              </a:defRPr>
            </a:lvl1pPr>
          </a:lstStyle>
          <a:p>
            <a:pPr/>
            <a:r>
              <a:t>No reservations toward that part of the biblical teaching</a:t>
            </a:r>
          </a:p>
        </p:txBody>
      </p:sp>
      <p:sp>
        <p:nvSpPr>
          <p:cNvPr id="262"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2" invalidUrl="" action="" tgtFrame="" tooltip="" history="1" highlightClick="0" endSnd="0"/>
              </a:rPr>
              <a:t>esp-training.org</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261"/>
                                        </p:tgtEl>
                                        <p:attrNameLst>
                                          <p:attrName>style.visibility</p:attrName>
                                        </p:attrNameLst>
                                      </p:cBhvr>
                                      <p:to>
                                        <p:strVal val="visible"/>
                                      </p:to>
                                    </p:set>
                                    <p:anim calcmode="lin" valueType="num">
                                      <p:cBhvr>
                                        <p:cTn id="7" dur="1500" fill="hold"/>
                                        <p:tgtEl>
                                          <p:spTgt spid="261"/>
                                        </p:tgtEl>
                                        <p:attrNameLst>
                                          <p:attrName>ppt_w</p:attrName>
                                        </p:attrNameLst>
                                      </p:cBhvr>
                                      <p:tavLst>
                                        <p:tav tm="0">
                                          <p:val>
                                            <p:strVal val="4*#ppt_w"/>
                                          </p:val>
                                        </p:tav>
                                        <p:tav tm="100000">
                                          <p:val>
                                            <p:strVal val="#ppt_w"/>
                                          </p:val>
                                        </p:tav>
                                      </p:tavLst>
                                    </p:anim>
                                    <p:anim calcmode="lin" valueType="num">
                                      <p:cBhvr>
                                        <p:cTn id="8" dur="1500" fill="hold"/>
                                        <p:tgtEl>
                                          <p:spTgt spid="26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1"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4" name="Bibel.jpeg" descr="Bibel.jpeg"/>
          <p:cNvPicPr>
            <a:picLocks noChangeAspect="1"/>
          </p:cNvPicPr>
          <p:nvPr/>
        </p:nvPicPr>
        <p:blipFill>
          <a:blip r:embed="rId2">
            <a:extLst/>
          </a:blip>
          <a:stretch>
            <a:fillRect/>
          </a:stretch>
        </p:blipFill>
        <p:spPr>
          <a:xfrm>
            <a:off x="2820356" y="2198121"/>
            <a:ext cx="8271682" cy="5058889"/>
          </a:xfrm>
          <a:prstGeom prst="rect">
            <a:avLst/>
          </a:prstGeom>
          <a:ln w="12700">
            <a:miter lim="400000"/>
          </a:ln>
          <a:effectLst>
            <a:outerShdw sx="100000" sy="100000" kx="0" ky="0" algn="b" rotWithShape="0" blurRad="63500" dist="25400" dir="5400000">
              <a:srgbClr val="000000">
                <a:alpha val="50000"/>
              </a:srgbClr>
            </a:outerShdw>
            <a:reflection blurRad="0" stA="50000" stPos="0" endA="0" endPos="40000" dist="0" dir="5400000" fadeDir="5400000" sx="100000" sy="-100000" kx="0" ky="0" algn="bl" rotWithShape="0"/>
          </a:effectLst>
        </p:spPr>
      </p:pic>
      <p:pic>
        <p:nvPicPr>
          <p:cNvPr id="265" name="1382519138.png" descr="1382519138.png"/>
          <p:cNvPicPr>
            <a:picLocks noChangeAspect="1"/>
          </p:cNvPicPr>
          <p:nvPr/>
        </p:nvPicPr>
        <p:blipFill>
          <a:blip r:embed="rId3">
            <a:alphaModFix amt="52000"/>
            <a:extLst/>
          </a:blip>
          <a:stretch>
            <a:fillRect/>
          </a:stretch>
        </p:blipFill>
        <p:spPr>
          <a:xfrm>
            <a:off x="5598037" y="2124127"/>
            <a:ext cx="5090020" cy="4957679"/>
          </a:xfrm>
          <a:prstGeom prst="rect">
            <a:avLst/>
          </a:prstGeom>
          <a:ln w="25400">
            <a:miter lim="400000"/>
          </a:ln>
          <a:effectLst>
            <a:outerShdw sx="100000" sy="100000" kx="0" ky="0" algn="b" rotWithShape="0" blurRad="254000" dist="127000" dir="5400000">
              <a:srgbClr val="000000">
                <a:alpha val="70000"/>
              </a:srgbClr>
            </a:outerShdw>
          </a:effectLst>
        </p:spPr>
      </p:pic>
      <p:sp>
        <p:nvSpPr>
          <p:cNvPr id="266" name="“enérgeia tou theou”"/>
          <p:cNvSpPr txBox="1"/>
          <p:nvPr>
            <p:ph type="title"/>
          </p:nvPr>
        </p:nvSpPr>
        <p:spPr>
          <a:xfrm>
            <a:off x="952500" y="190500"/>
            <a:ext cx="11099800" cy="2159000"/>
          </a:xfrm>
          <a:prstGeom prst="rect">
            <a:avLst/>
          </a:prstGeom>
        </p:spPr>
        <p:txBody>
          <a:bodyPr/>
          <a:lstStyle>
            <a:lvl1pPr>
              <a:defRPr i="1"/>
            </a:lvl1pPr>
          </a:lstStyle>
          <a:p>
            <a:pPr/>
            <a:r>
              <a:t>“enérgeia tou theou”</a:t>
            </a:r>
          </a:p>
        </p:txBody>
      </p:sp>
      <p:sp>
        <p:nvSpPr>
          <p:cNvPr id="267" name="i.g., Philippians 2:12"/>
          <p:cNvSpPr txBox="1"/>
          <p:nvPr/>
        </p:nvSpPr>
        <p:spPr>
          <a:xfrm>
            <a:off x="681566" y="7751233"/>
            <a:ext cx="11099801"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5500">
                <a:latin typeface="Gill Sans"/>
                <a:ea typeface="Gill Sans"/>
                <a:cs typeface="Gill Sans"/>
                <a:sym typeface="Gill Sans"/>
              </a:defRPr>
            </a:lvl1pPr>
          </a:lstStyle>
          <a:p>
            <a:pPr/>
            <a:r>
              <a:t>i.g., Philippians 2:12</a:t>
            </a:r>
          </a:p>
        </p:txBody>
      </p:sp>
      <p:sp>
        <p:nvSpPr>
          <p:cNvPr id="268"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4" invalidUrl="" action="" tgtFrame="" tooltip="" history="1" highlightClick="0" endSnd="0"/>
              </a:rPr>
              <a:t>esp-training.org</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265"/>
                                        </p:tgtEl>
                                        <p:attrNameLst>
                                          <p:attrName>style.visibility</p:attrName>
                                        </p:attrNameLst>
                                      </p:cBhvr>
                                      <p:to>
                                        <p:strVal val="visible"/>
                                      </p:to>
                                    </p:set>
                                    <p:anim calcmode="lin" valueType="num">
                                      <p:cBhvr>
                                        <p:cTn id="7" dur="1000" fill="hold"/>
                                        <p:tgtEl>
                                          <p:spTgt spid="265"/>
                                        </p:tgtEl>
                                        <p:attrNameLst>
                                          <p:attrName>ppt_w</p:attrName>
                                        </p:attrNameLst>
                                      </p:cBhvr>
                                      <p:tavLst>
                                        <p:tav tm="0">
                                          <p:val>
                                            <p:strVal val="4*#ppt_w"/>
                                          </p:val>
                                        </p:tav>
                                        <p:tav tm="100000">
                                          <p:val>
                                            <p:strVal val="#ppt_w"/>
                                          </p:val>
                                        </p:tav>
                                      </p:tavLst>
                                    </p:anim>
                                    <p:anim calcmode="lin" valueType="num">
                                      <p:cBhvr>
                                        <p:cTn id="8" dur="1000" fill="hold"/>
                                        <p:tgtEl>
                                          <p:spTgt spid="265"/>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Class="entr" nodeType="afterEffect" presetID="9" grpId="2" fill="hold">
                                  <p:stCondLst>
                                    <p:cond delay="0"/>
                                  </p:stCondLst>
                                  <p:iterate type="el" backwards="0">
                                    <p:tmAbs val="0"/>
                                  </p:iterate>
                                  <p:childTnLst>
                                    <p:set>
                                      <p:cBhvr>
                                        <p:cTn id="11" fill="hold"/>
                                        <p:tgtEl>
                                          <p:spTgt spid="267"/>
                                        </p:tgtEl>
                                        <p:attrNameLst>
                                          <p:attrName>style.visibility</p:attrName>
                                        </p:attrNameLst>
                                      </p:cBhvr>
                                      <p:to>
                                        <p:strVal val="visible"/>
                                      </p:to>
                                    </p:set>
                                    <p:animEffect filter="dissolve" transition="in">
                                      <p:cBhvr>
                                        <p:cTn id="12" dur="15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5" grpId="1"/>
      <p:bldP build="whole" bldLvl="1" animBg="1" rev="0" advAuto="0" spid="267"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Noun “energy”:  ἐνέργεια or ἐνέργημα…"/>
          <p:cNvSpPr txBox="1"/>
          <p:nvPr/>
        </p:nvSpPr>
        <p:spPr>
          <a:xfrm>
            <a:off x="1309522" y="2999740"/>
            <a:ext cx="6848400" cy="57607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4200"/>
              </a:spcBef>
              <a:defRPr sz="5200">
                <a:latin typeface="Minion Pro"/>
                <a:ea typeface="Minion Pro"/>
                <a:cs typeface="Minion Pro"/>
                <a:sym typeface="Minion Pro"/>
              </a:defRPr>
            </a:pPr>
            <a:r>
              <a:t>Noun “energy”: </a:t>
            </a:r>
            <a:br/>
            <a:r>
              <a:t>ἐνέργεια or ἐνέργημα</a:t>
            </a:r>
          </a:p>
          <a:p>
            <a:pPr algn="l">
              <a:spcBef>
                <a:spcPts val="4200"/>
              </a:spcBef>
              <a:defRPr sz="5200">
                <a:latin typeface="Minion Pro"/>
                <a:ea typeface="Minion Pro"/>
                <a:cs typeface="Minion Pro"/>
                <a:sym typeface="Minion Pro"/>
              </a:defRPr>
            </a:pPr>
            <a:r>
              <a:t>Adjective “energy-filled”: </a:t>
            </a:r>
            <a:br/>
            <a:r>
              <a:t>ἐνεργής</a:t>
            </a:r>
          </a:p>
          <a:p>
            <a:pPr algn="l">
              <a:spcBef>
                <a:spcPts val="4200"/>
              </a:spcBef>
              <a:defRPr sz="5200">
                <a:latin typeface="Minion Pro"/>
                <a:ea typeface="Minion Pro"/>
                <a:cs typeface="Minion Pro"/>
                <a:sym typeface="Minion Pro"/>
              </a:defRPr>
            </a:pPr>
            <a:r>
              <a:t>Verb “to energize”: </a:t>
            </a:r>
            <a:br/>
            <a:r>
              <a:t>ἐνεργέω</a:t>
            </a:r>
          </a:p>
        </p:txBody>
      </p:sp>
      <p:sp>
        <p:nvSpPr>
          <p:cNvPr id="271" name="A Key Concept in the  New Testament"/>
          <p:cNvSpPr txBox="1"/>
          <p:nvPr>
            <p:ph type="title"/>
          </p:nvPr>
        </p:nvSpPr>
        <p:spPr>
          <a:xfrm>
            <a:off x="952500" y="190500"/>
            <a:ext cx="11099800" cy="2159000"/>
          </a:xfrm>
          <a:prstGeom prst="rect">
            <a:avLst/>
          </a:prstGeom>
        </p:spPr>
        <p:txBody>
          <a:bodyPr/>
          <a:lstStyle/>
          <a:p>
            <a:pPr defTabSz="449833">
              <a:defRPr b="1" sz="7007"/>
            </a:pPr>
            <a:r>
              <a:t>A Key Concept in the </a:t>
            </a:r>
            <a:br/>
            <a:r>
              <a:t>New Testament</a:t>
            </a:r>
          </a:p>
        </p:txBody>
      </p:sp>
      <p:sp>
        <p:nvSpPr>
          <p:cNvPr id="272" name="10x"/>
          <p:cNvSpPr txBox="1"/>
          <p:nvPr/>
        </p:nvSpPr>
        <p:spPr>
          <a:xfrm>
            <a:off x="8421625" y="3657600"/>
            <a:ext cx="1216150"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5200">
                <a:latin typeface="Helvetica"/>
                <a:ea typeface="Helvetica"/>
                <a:cs typeface="Helvetica"/>
                <a:sym typeface="Helvetica"/>
              </a:defRPr>
            </a:lvl1pPr>
          </a:lstStyle>
          <a:p>
            <a:pPr/>
            <a:r>
              <a:t>10x</a:t>
            </a:r>
          </a:p>
        </p:txBody>
      </p:sp>
      <p:sp>
        <p:nvSpPr>
          <p:cNvPr id="273" name="3x"/>
          <p:cNvSpPr txBox="1"/>
          <p:nvPr/>
        </p:nvSpPr>
        <p:spPr>
          <a:xfrm>
            <a:off x="8719566" y="5727700"/>
            <a:ext cx="848868"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5200">
                <a:latin typeface="Helvetica"/>
                <a:ea typeface="Helvetica"/>
                <a:cs typeface="Helvetica"/>
                <a:sym typeface="Helvetica"/>
              </a:defRPr>
            </a:lvl1pPr>
          </a:lstStyle>
          <a:p>
            <a:pPr/>
            <a:r>
              <a:t>3x</a:t>
            </a:r>
          </a:p>
        </p:txBody>
      </p:sp>
      <p:sp>
        <p:nvSpPr>
          <p:cNvPr id="274" name="21x"/>
          <p:cNvSpPr txBox="1"/>
          <p:nvPr/>
        </p:nvSpPr>
        <p:spPr>
          <a:xfrm>
            <a:off x="8497825" y="7797800"/>
            <a:ext cx="1216150"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5200">
                <a:latin typeface="Helvetica"/>
                <a:ea typeface="Helvetica"/>
                <a:cs typeface="Helvetica"/>
                <a:sym typeface="Helvetica"/>
              </a:defRPr>
            </a:lvl1pPr>
          </a:lstStyle>
          <a:p>
            <a:pPr/>
            <a:r>
              <a:t>21x</a:t>
            </a:r>
          </a:p>
        </p:txBody>
      </p:sp>
      <p:sp>
        <p:nvSpPr>
          <p:cNvPr id="275"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2" invalidUrl="" action="" tgtFrame="" tooltip="" history="1" highlightClick="0" endSnd="0"/>
              </a:rPr>
              <a:t>esp-training.org</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272"/>
                                        </p:tgtEl>
                                        <p:attrNameLst>
                                          <p:attrName>style.visibility</p:attrName>
                                        </p:attrNameLst>
                                      </p:cBhvr>
                                      <p:to>
                                        <p:strVal val="visible"/>
                                      </p:to>
                                    </p:set>
                                    <p:anim calcmode="lin" valueType="num">
                                      <p:cBhvr>
                                        <p:cTn id="7" dur="1000" fill="hold"/>
                                        <p:tgtEl>
                                          <p:spTgt spid="272"/>
                                        </p:tgtEl>
                                        <p:attrNameLst>
                                          <p:attrName>ppt_w</p:attrName>
                                        </p:attrNameLst>
                                      </p:cBhvr>
                                      <p:tavLst>
                                        <p:tav tm="0">
                                          <p:val>
                                            <p:strVal val="4*#ppt_w"/>
                                          </p:val>
                                        </p:tav>
                                        <p:tav tm="100000">
                                          <p:val>
                                            <p:strVal val="#ppt_w"/>
                                          </p:val>
                                        </p:tav>
                                      </p:tavLst>
                                    </p:anim>
                                    <p:anim calcmode="lin" valueType="num">
                                      <p:cBhvr>
                                        <p:cTn id="8" dur="1000" fill="hold"/>
                                        <p:tgtEl>
                                          <p:spTgt spid="27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32" presetID="23" grpId="2" fill="hold">
                                  <p:stCondLst>
                                    <p:cond delay="0"/>
                                  </p:stCondLst>
                                  <p:iterate type="el" backwards="0">
                                    <p:tmAbs val="0"/>
                                  </p:iterate>
                                  <p:childTnLst>
                                    <p:set>
                                      <p:cBhvr>
                                        <p:cTn id="12" fill="hold"/>
                                        <p:tgtEl>
                                          <p:spTgt spid="273"/>
                                        </p:tgtEl>
                                        <p:attrNameLst>
                                          <p:attrName>style.visibility</p:attrName>
                                        </p:attrNameLst>
                                      </p:cBhvr>
                                      <p:to>
                                        <p:strVal val="visible"/>
                                      </p:to>
                                    </p:set>
                                    <p:anim calcmode="lin" valueType="num">
                                      <p:cBhvr>
                                        <p:cTn id="13" dur="1000" fill="hold"/>
                                        <p:tgtEl>
                                          <p:spTgt spid="273"/>
                                        </p:tgtEl>
                                        <p:attrNameLst>
                                          <p:attrName>ppt_w</p:attrName>
                                        </p:attrNameLst>
                                      </p:cBhvr>
                                      <p:tavLst>
                                        <p:tav tm="0">
                                          <p:val>
                                            <p:strVal val="4*#ppt_w"/>
                                          </p:val>
                                        </p:tav>
                                        <p:tav tm="100000">
                                          <p:val>
                                            <p:strVal val="#ppt_w"/>
                                          </p:val>
                                        </p:tav>
                                      </p:tavLst>
                                    </p:anim>
                                    <p:anim calcmode="lin" valueType="num">
                                      <p:cBhvr>
                                        <p:cTn id="14" dur="1000" fill="hold"/>
                                        <p:tgtEl>
                                          <p:spTgt spid="273"/>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32" presetID="23" grpId="3" fill="hold">
                                  <p:stCondLst>
                                    <p:cond delay="0"/>
                                  </p:stCondLst>
                                  <p:iterate type="el" backwards="0">
                                    <p:tmAbs val="0"/>
                                  </p:iterate>
                                  <p:childTnLst>
                                    <p:set>
                                      <p:cBhvr>
                                        <p:cTn id="18" fill="hold"/>
                                        <p:tgtEl>
                                          <p:spTgt spid="274"/>
                                        </p:tgtEl>
                                        <p:attrNameLst>
                                          <p:attrName>style.visibility</p:attrName>
                                        </p:attrNameLst>
                                      </p:cBhvr>
                                      <p:to>
                                        <p:strVal val="visible"/>
                                      </p:to>
                                    </p:set>
                                    <p:anim calcmode="lin" valueType="num">
                                      <p:cBhvr>
                                        <p:cTn id="19" dur="1000" fill="hold"/>
                                        <p:tgtEl>
                                          <p:spTgt spid="274"/>
                                        </p:tgtEl>
                                        <p:attrNameLst>
                                          <p:attrName>ppt_w</p:attrName>
                                        </p:attrNameLst>
                                      </p:cBhvr>
                                      <p:tavLst>
                                        <p:tav tm="0">
                                          <p:val>
                                            <p:strVal val="4*#ppt_w"/>
                                          </p:val>
                                        </p:tav>
                                        <p:tav tm="100000">
                                          <p:val>
                                            <p:strVal val="#ppt_w"/>
                                          </p:val>
                                        </p:tav>
                                      </p:tavLst>
                                    </p:anim>
                                    <p:anim calcmode="lin" valueType="num">
                                      <p:cBhvr>
                                        <p:cTn id="20" dur="1000" fill="hold"/>
                                        <p:tgtEl>
                                          <p:spTgt spid="27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4" grpId="3"/>
      <p:bldP build="whole" bldLvl="1" animBg="1" rev="0" advAuto="0" spid="272" grpId="1"/>
      <p:bldP build="whole" bldLvl="1" animBg="1" rev="0" advAuto="0" spid="273"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7" name="Bild" descr="Bild"/>
          <p:cNvPicPr>
            <a:picLocks noChangeAspect="1"/>
          </p:cNvPicPr>
          <p:nvPr/>
        </p:nvPicPr>
        <p:blipFill>
          <a:blip r:embed="rId2">
            <a:extLst/>
          </a:blip>
          <a:stretch>
            <a:fillRect/>
          </a:stretch>
        </p:blipFill>
        <p:spPr>
          <a:xfrm>
            <a:off x="2091963" y="2109069"/>
            <a:ext cx="9836874" cy="5535462"/>
          </a:xfrm>
          <a:prstGeom prst="rect">
            <a:avLst/>
          </a:prstGeom>
          <a:ln w="12700">
            <a:miter lim="400000"/>
          </a:ln>
        </p:spPr>
      </p:pic>
      <p:pic>
        <p:nvPicPr>
          <p:cNvPr id="278" name="Bild" descr="Bild"/>
          <p:cNvPicPr>
            <a:picLocks noChangeAspect="1"/>
          </p:cNvPicPr>
          <p:nvPr/>
        </p:nvPicPr>
        <p:blipFill>
          <a:blip r:embed="rId3">
            <a:extLst/>
          </a:blip>
          <a:stretch>
            <a:fillRect/>
          </a:stretch>
        </p:blipFill>
        <p:spPr>
          <a:xfrm>
            <a:off x="2266200" y="3287392"/>
            <a:ext cx="8472399" cy="520283"/>
          </a:xfrm>
          <a:prstGeom prst="rect">
            <a:avLst/>
          </a:prstGeom>
          <a:ln w="12700">
            <a:miter lim="400000"/>
          </a:ln>
        </p:spPr>
      </p:pic>
      <p:pic>
        <p:nvPicPr>
          <p:cNvPr id="279" name="Bild" descr="Bild"/>
          <p:cNvPicPr>
            <a:picLocks noChangeAspect="1"/>
          </p:cNvPicPr>
          <p:nvPr/>
        </p:nvPicPr>
        <p:blipFill>
          <a:blip r:embed="rId4">
            <a:extLst/>
          </a:blip>
          <a:stretch>
            <a:fillRect/>
          </a:stretch>
        </p:blipFill>
        <p:spPr>
          <a:xfrm>
            <a:off x="2315531" y="3882209"/>
            <a:ext cx="8433004" cy="490583"/>
          </a:xfrm>
          <a:prstGeom prst="rect">
            <a:avLst/>
          </a:prstGeom>
          <a:ln w="12700">
            <a:miter lim="400000"/>
          </a:ln>
        </p:spPr>
      </p:pic>
      <p:pic>
        <p:nvPicPr>
          <p:cNvPr id="280" name="Bild" descr="Bild"/>
          <p:cNvPicPr>
            <a:picLocks noChangeAspect="1"/>
          </p:cNvPicPr>
          <p:nvPr/>
        </p:nvPicPr>
        <p:blipFill>
          <a:blip r:embed="rId5">
            <a:extLst/>
          </a:blip>
          <a:stretch>
            <a:fillRect/>
          </a:stretch>
        </p:blipFill>
        <p:spPr>
          <a:xfrm>
            <a:off x="2276201" y="4460025"/>
            <a:ext cx="8452398" cy="538763"/>
          </a:xfrm>
          <a:prstGeom prst="rect">
            <a:avLst/>
          </a:prstGeom>
          <a:ln w="12700">
            <a:miter lim="400000"/>
          </a:ln>
        </p:spPr>
      </p:pic>
      <p:pic>
        <p:nvPicPr>
          <p:cNvPr id="281" name="Bild" descr="Bild"/>
          <p:cNvPicPr>
            <a:picLocks noChangeAspect="1"/>
          </p:cNvPicPr>
          <p:nvPr/>
        </p:nvPicPr>
        <p:blipFill>
          <a:blip r:embed="rId6">
            <a:extLst/>
          </a:blip>
          <a:stretch>
            <a:fillRect/>
          </a:stretch>
        </p:blipFill>
        <p:spPr>
          <a:xfrm>
            <a:off x="2284378" y="5107724"/>
            <a:ext cx="8469910" cy="547232"/>
          </a:xfrm>
          <a:prstGeom prst="rect">
            <a:avLst/>
          </a:prstGeom>
          <a:ln w="12700">
            <a:miter lim="400000"/>
          </a:ln>
        </p:spPr>
      </p:pic>
      <p:pic>
        <p:nvPicPr>
          <p:cNvPr id="282" name="Bild" descr="Bild"/>
          <p:cNvPicPr>
            <a:picLocks noChangeAspect="1"/>
          </p:cNvPicPr>
          <p:nvPr/>
        </p:nvPicPr>
        <p:blipFill>
          <a:blip r:embed="rId7">
            <a:extLst/>
          </a:blip>
          <a:stretch>
            <a:fillRect/>
          </a:stretch>
        </p:blipFill>
        <p:spPr>
          <a:xfrm>
            <a:off x="2285390" y="5772820"/>
            <a:ext cx="8484820" cy="622506"/>
          </a:xfrm>
          <a:prstGeom prst="rect">
            <a:avLst/>
          </a:prstGeom>
          <a:ln w="12700">
            <a:miter lim="400000"/>
          </a:ln>
        </p:spPr>
      </p:pic>
      <p:pic>
        <p:nvPicPr>
          <p:cNvPr id="283" name="Bild" descr="Bild"/>
          <p:cNvPicPr>
            <a:picLocks noChangeAspect="1"/>
          </p:cNvPicPr>
          <p:nvPr/>
        </p:nvPicPr>
        <p:blipFill>
          <a:blip r:embed="rId8">
            <a:extLst/>
          </a:blip>
          <a:stretch>
            <a:fillRect/>
          </a:stretch>
        </p:blipFill>
        <p:spPr>
          <a:xfrm>
            <a:off x="2271826" y="6407068"/>
            <a:ext cx="8486548" cy="615543"/>
          </a:xfrm>
          <a:prstGeom prst="rect">
            <a:avLst/>
          </a:prstGeom>
          <a:ln w="12700">
            <a:miter lim="400000"/>
          </a:ln>
        </p:spPr>
      </p:pic>
      <p:pic>
        <p:nvPicPr>
          <p:cNvPr id="284" name="Bild" descr="Bild"/>
          <p:cNvPicPr>
            <a:picLocks noChangeAspect="1"/>
          </p:cNvPicPr>
          <p:nvPr/>
        </p:nvPicPr>
        <p:blipFill>
          <a:blip r:embed="rId9">
            <a:extLst/>
          </a:blip>
          <a:stretch>
            <a:fillRect/>
          </a:stretch>
        </p:blipFill>
        <p:spPr>
          <a:xfrm>
            <a:off x="2268664" y="7056605"/>
            <a:ext cx="8492872" cy="530986"/>
          </a:xfrm>
          <a:prstGeom prst="rect">
            <a:avLst/>
          </a:prstGeom>
          <a:ln w="12700">
            <a:miter lim="400000"/>
          </a:ln>
        </p:spPr>
      </p:pic>
      <p:sp>
        <p:nvSpPr>
          <p:cNvPr id="285"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10" invalidUrl="" action="" tgtFrame="" tooltip="" history="1" highlightClick="0" endSnd="0"/>
              </a:rPr>
              <a:t>esp-training.org</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78"/>
                                        </p:tgtEl>
                                        <p:attrNameLst>
                                          <p:attrName>style.visibility</p:attrName>
                                        </p:attrNameLst>
                                      </p:cBhvr>
                                      <p:to>
                                        <p:strVal val="visible"/>
                                      </p:to>
                                    </p:set>
                                    <p:animEffect filter="wipe(left)" transition="in">
                                      <p:cBhvr>
                                        <p:cTn id="7" dur="1000"/>
                                        <p:tgtEl>
                                          <p:spTgt spid="27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279"/>
                                        </p:tgtEl>
                                        <p:attrNameLst>
                                          <p:attrName>style.visibility</p:attrName>
                                        </p:attrNameLst>
                                      </p:cBhvr>
                                      <p:to>
                                        <p:strVal val="visible"/>
                                      </p:to>
                                    </p:set>
                                    <p:animEffect filter="wipe(left)" transition="in">
                                      <p:cBhvr>
                                        <p:cTn id="12" dur="1000"/>
                                        <p:tgtEl>
                                          <p:spTgt spid="27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280"/>
                                        </p:tgtEl>
                                        <p:attrNameLst>
                                          <p:attrName>style.visibility</p:attrName>
                                        </p:attrNameLst>
                                      </p:cBhvr>
                                      <p:to>
                                        <p:strVal val="visible"/>
                                      </p:to>
                                    </p:set>
                                    <p:animEffect filter="wipe(left)" transition="in">
                                      <p:cBhvr>
                                        <p:cTn id="17" dur="1000"/>
                                        <p:tgtEl>
                                          <p:spTgt spid="28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281"/>
                                        </p:tgtEl>
                                        <p:attrNameLst>
                                          <p:attrName>style.visibility</p:attrName>
                                        </p:attrNameLst>
                                      </p:cBhvr>
                                      <p:to>
                                        <p:strVal val="visible"/>
                                      </p:to>
                                    </p:set>
                                    <p:animEffect filter="wipe(left)" transition="in">
                                      <p:cBhvr>
                                        <p:cTn id="22" dur="1000"/>
                                        <p:tgtEl>
                                          <p:spTgt spid="281"/>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282"/>
                                        </p:tgtEl>
                                        <p:attrNameLst>
                                          <p:attrName>style.visibility</p:attrName>
                                        </p:attrNameLst>
                                      </p:cBhvr>
                                      <p:to>
                                        <p:strVal val="visible"/>
                                      </p:to>
                                    </p:set>
                                    <p:animEffect filter="wipe(left)" transition="in">
                                      <p:cBhvr>
                                        <p:cTn id="27" dur="1000"/>
                                        <p:tgtEl>
                                          <p:spTgt spid="282"/>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6" fill="hold">
                                  <p:stCondLst>
                                    <p:cond delay="0"/>
                                  </p:stCondLst>
                                  <p:iterate type="el" backwards="0">
                                    <p:tmAbs val="0"/>
                                  </p:iterate>
                                  <p:childTnLst>
                                    <p:set>
                                      <p:cBhvr>
                                        <p:cTn id="31" fill="hold"/>
                                        <p:tgtEl>
                                          <p:spTgt spid="283"/>
                                        </p:tgtEl>
                                        <p:attrNameLst>
                                          <p:attrName>style.visibility</p:attrName>
                                        </p:attrNameLst>
                                      </p:cBhvr>
                                      <p:to>
                                        <p:strVal val="visible"/>
                                      </p:to>
                                    </p:set>
                                    <p:animEffect filter="wipe(left)" transition="in">
                                      <p:cBhvr>
                                        <p:cTn id="32" dur="1000"/>
                                        <p:tgtEl>
                                          <p:spTgt spid="283"/>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7" fill="hold">
                                  <p:stCondLst>
                                    <p:cond delay="0"/>
                                  </p:stCondLst>
                                  <p:iterate type="el" backwards="0">
                                    <p:tmAbs val="0"/>
                                  </p:iterate>
                                  <p:childTnLst>
                                    <p:set>
                                      <p:cBhvr>
                                        <p:cTn id="36" fill="hold"/>
                                        <p:tgtEl>
                                          <p:spTgt spid="284"/>
                                        </p:tgtEl>
                                        <p:attrNameLst>
                                          <p:attrName>style.visibility</p:attrName>
                                        </p:attrNameLst>
                                      </p:cBhvr>
                                      <p:to>
                                        <p:strVal val="visible"/>
                                      </p:to>
                                    </p:set>
                                    <p:animEffect filter="wipe(left)" transition="in">
                                      <p:cBhvr>
                                        <p:cTn id="37" dur="1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3" grpId="6"/>
      <p:bldP build="whole" bldLvl="1" animBg="1" rev="0" advAuto="0" spid="284" grpId="7"/>
      <p:bldP build="whole" bldLvl="1" animBg="1" rev="0" advAuto="0" spid="279" grpId="2"/>
      <p:bldP build="whole" bldLvl="1" animBg="1" rev="0" advAuto="0" spid="280" grpId="3"/>
      <p:bldP build="whole" bldLvl="1" animBg="1" rev="0" advAuto="0" spid="282" grpId="5"/>
      <p:bldP build="whole" bldLvl="1" animBg="1" rev="0" advAuto="0" spid="278" grpId="1"/>
      <p:bldP build="whole" bldLvl="1" animBg="1" rev="0" advAuto="0" spid="281" grpId="4"/>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Example…"/>
          <p:cNvSpPr txBox="1"/>
          <p:nvPr>
            <p:ph type="title"/>
          </p:nvPr>
        </p:nvSpPr>
        <p:spPr>
          <a:xfrm>
            <a:off x="952500" y="-495300"/>
            <a:ext cx="11359853" cy="3722837"/>
          </a:xfrm>
          <a:prstGeom prst="rect">
            <a:avLst/>
          </a:prstGeom>
        </p:spPr>
        <p:txBody>
          <a:bodyPr/>
          <a:lstStyle/>
          <a:p>
            <a:pPr>
              <a:defRPr i="1" sz="5200">
                <a:latin typeface="Minion Pro"/>
                <a:ea typeface="Minion Pro"/>
                <a:cs typeface="Minion Pro"/>
                <a:sym typeface="Minion Pro"/>
              </a:defRPr>
            </a:pPr>
            <a:r>
              <a:t>Example</a:t>
            </a:r>
          </a:p>
          <a:p>
            <a:pPr>
              <a:defRPr b="1">
                <a:latin typeface="Minion Pro"/>
                <a:ea typeface="Minion Pro"/>
                <a:cs typeface="Minion Pro"/>
                <a:sym typeface="Minion Pro"/>
              </a:defRPr>
            </a:pPr>
            <a:r>
              <a:t>Philippians 2:13</a:t>
            </a:r>
          </a:p>
        </p:txBody>
      </p:sp>
      <p:sp>
        <p:nvSpPr>
          <p:cNvPr id="288" name="For it is God who is the energizer (ἐνεργῶν | energón | KJV: who works) in you both to will and to energize (ἐνεργεῖν | energeín | KJV: to do) in order to fulfill his good pleasure."/>
          <p:cNvSpPr txBox="1"/>
          <p:nvPr>
            <p:ph type="body" idx="1"/>
          </p:nvPr>
        </p:nvSpPr>
        <p:spPr>
          <a:xfrm>
            <a:off x="2556817" y="2730500"/>
            <a:ext cx="8427294" cy="6704509"/>
          </a:xfrm>
          <a:prstGeom prst="rect">
            <a:avLst/>
          </a:prstGeom>
        </p:spPr>
        <p:txBody>
          <a:bodyPr/>
          <a:lstStyle/>
          <a:p>
            <a:pPr marL="0" indent="0">
              <a:buSzTx/>
              <a:buNone/>
              <a:defRPr sz="5200">
                <a:latin typeface="Minion Pro"/>
                <a:ea typeface="Minion Pro"/>
                <a:cs typeface="Minion Pro"/>
                <a:sym typeface="Minion Pro"/>
              </a:defRPr>
            </a:pPr>
            <a:r>
              <a:rPr i="1"/>
              <a:t>For it is God who is the energizer </a:t>
            </a:r>
            <a:r>
              <a:t>(ἐνεργῶν | energón | KJV: who works) </a:t>
            </a:r>
            <a:r>
              <a:rPr i="1"/>
              <a:t>in you both to will and to energize</a:t>
            </a:r>
            <a:r>
              <a:t> (ἐνεργεῖν | energeín | KJV: to do) </a:t>
            </a:r>
            <a:r>
              <a:rPr i="1"/>
              <a:t>in order to fulfill his good pleasure.</a:t>
            </a:r>
          </a:p>
        </p:txBody>
      </p:sp>
      <p:sp>
        <p:nvSpPr>
          <p:cNvPr id="289" name="Visit me at: esp-training.org"/>
          <p:cNvSpPr txBox="1"/>
          <p:nvPr/>
        </p:nvSpPr>
        <p:spPr>
          <a:xfrm>
            <a:off x="9225311" y="9191973"/>
            <a:ext cx="327488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i="1" sz="2500">
                <a:solidFill>
                  <a:schemeClr val="accent1">
                    <a:hueOff val="47394"/>
                    <a:satOff val="-25753"/>
                    <a:lumOff val="-7544"/>
                  </a:schemeClr>
                </a:solidFill>
                <a:latin typeface="Gill Sans Light"/>
                <a:ea typeface="Gill Sans Light"/>
                <a:cs typeface="Gill Sans Light"/>
                <a:sym typeface="Gill Sans Light"/>
              </a:defRPr>
            </a:pPr>
            <a:r>
              <a:t>Visit me at: </a:t>
            </a:r>
            <a:r>
              <a:rPr>
                <a:hlinkClick r:id="rId2" invalidUrl="" action="" tgtFrame="" tooltip="" history="1" highlightClick="0" endSnd="0"/>
              </a:rPr>
              <a:t>esp-training.org</a:t>
            </a:r>
          </a:p>
        </p:txBody>
      </p:sp>
    </p:spTree>
  </p:cSld>
  <p:clrMapOvr>
    <a:masterClrMapping/>
  </p:clrMapOvr>
  <mc:AlternateContent xmlns:mc="http://schemas.openxmlformats.org/markup-compatibility/2006">
    <mc:Choice xmlns:p14="http://schemas.microsoft.com/office/powerpoint/2010/main" Requires="p14">
      <p:transition spd="slow" advClick="1" p14:dur="15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88">
                                            <p:bg/>
                                          </p:spTgt>
                                        </p:tgtEl>
                                        <p:attrNameLst>
                                          <p:attrName>style.visibility</p:attrName>
                                        </p:attrNameLst>
                                      </p:cBhvr>
                                      <p:to>
                                        <p:strVal val="visible"/>
                                      </p:to>
                                    </p:set>
                                    <p:animEffect filter="dissolve" transition="in">
                                      <p:cBhvr>
                                        <p:cTn id="7" dur="1000"/>
                                        <p:tgtEl>
                                          <p:spTgt spid="288">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88">
                                            <p:txEl>
                                              <p:pRg st="0" end="0"/>
                                            </p:txEl>
                                          </p:spTgt>
                                        </p:tgtEl>
                                        <p:attrNameLst>
                                          <p:attrName>style.visibility</p:attrName>
                                        </p:attrNameLst>
                                      </p:cBhvr>
                                      <p:to>
                                        <p:strVal val="visible"/>
                                      </p:to>
                                    </p:set>
                                    <p:animEffect filter="dissolve" transition="in">
                                      <p:cBhvr>
                                        <p:cTn id="10" dur="1000"/>
                                        <p:tgtEl>
                                          <p:spTgt spid="288">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8" grpId="1"/>
    </p:bldLst>
  </p:timing>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