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handoutMasterIdLst>
    <p:handoutMasterId r:id="rId45"/>
  </p:handoutMasterIdLst>
  <p:sldIdLst>
    <p:sldId id="256" r:id="rId2"/>
    <p:sldId id="348" r:id="rId3"/>
    <p:sldId id="351" r:id="rId4"/>
    <p:sldId id="349" r:id="rId5"/>
    <p:sldId id="278" r:id="rId6"/>
    <p:sldId id="327" r:id="rId7"/>
    <p:sldId id="279" r:id="rId8"/>
    <p:sldId id="281" r:id="rId9"/>
    <p:sldId id="282" r:id="rId10"/>
    <p:sldId id="283" r:id="rId11"/>
    <p:sldId id="288" r:id="rId12"/>
    <p:sldId id="284" r:id="rId13"/>
    <p:sldId id="353" r:id="rId14"/>
    <p:sldId id="272" r:id="rId15"/>
    <p:sldId id="319" r:id="rId16"/>
    <p:sldId id="263" r:id="rId17"/>
    <p:sldId id="285" r:id="rId18"/>
    <p:sldId id="352" r:id="rId19"/>
    <p:sldId id="286" r:id="rId20"/>
    <p:sldId id="289" r:id="rId21"/>
    <p:sldId id="315" r:id="rId22"/>
    <p:sldId id="337" r:id="rId23"/>
    <p:sldId id="338" r:id="rId24"/>
    <p:sldId id="339" r:id="rId25"/>
    <p:sldId id="340" r:id="rId26"/>
    <p:sldId id="341" r:id="rId27"/>
    <p:sldId id="342" r:id="rId28"/>
    <p:sldId id="292" r:id="rId29"/>
    <p:sldId id="354" r:id="rId30"/>
    <p:sldId id="294" r:id="rId31"/>
    <p:sldId id="293" r:id="rId32"/>
    <p:sldId id="301" r:id="rId33"/>
    <p:sldId id="302" r:id="rId34"/>
    <p:sldId id="304" r:id="rId35"/>
    <p:sldId id="305" r:id="rId36"/>
    <p:sldId id="306" r:id="rId37"/>
    <p:sldId id="313" r:id="rId38"/>
    <p:sldId id="356" r:id="rId39"/>
    <p:sldId id="357" r:id="rId40"/>
    <p:sldId id="358" r:id="rId41"/>
    <p:sldId id="359" r:id="rId42"/>
    <p:sldId id="360" r:id="rId43"/>
  </p:sldIdLst>
  <p:sldSz cx="9144000" cy="6858000" type="screen4x3"/>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0"/>
    <p:restoredTop sz="74607" autoAdjust="0"/>
  </p:normalViewPr>
  <p:slideViewPr>
    <p:cSldViewPr>
      <p:cViewPr varScale="1">
        <p:scale>
          <a:sx n="51" d="100"/>
          <a:sy n="51" d="100"/>
        </p:scale>
        <p:origin x="1716" y="4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1"/>
            <a:ext cx="2971800" cy="458788"/>
          </a:xfrm>
          <a:prstGeom prst="rect">
            <a:avLst/>
          </a:prstGeom>
        </p:spPr>
        <p:txBody>
          <a:bodyPr vert="horz" lIns="91440" tIns="45720" rIns="91440" bIns="45720" rtlCol="0"/>
          <a:lstStyle>
            <a:lvl1pPr algn="r">
              <a:defRPr sz="1200"/>
            </a:lvl1pPr>
          </a:lstStyle>
          <a:p>
            <a:fld id="{E479F8AC-E39F-4FD5-9E1B-02A2A07811F9}" type="datetimeFigureOut">
              <a:rPr lang="en-US" smtClean="0"/>
              <a:t>9/19/2018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4B897E3-48AD-4AB2-9829-7FBA9F75496D}" type="slidenum">
              <a:rPr lang="en-US" smtClean="0"/>
              <a:t>‹#›</a:t>
            </a:fld>
            <a:endParaRPr lang="en-US"/>
          </a:p>
        </p:txBody>
      </p:sp>
    </p:spTree>
    <p:extLst>
      <p:ext uri="{BB962C8B-B14F-4D97-AF65-F5344CB8AC3E}">
        <p14:creationId xmlns:p14="http://schemas.microsoft.com/office/powerpoint/2010/main" val="33772676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7D08ED1-30A8-B94D-B530-C2222C5F44B4}" type="datetimeFigureOut">
              <a:rPr lang="nl-NL" smtClean="0"/>
              <a:t>19-9-2018</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Klik om de tekststijl van het model te bewerken</a:t>
            </a:r>
          </a:p>
          <a:p>
            <a:pPr lvl="1"/>
            <a:r>
              <a:rPr lang="en-GB" smtClean="0"/>
              <a:t>Tweede niveau</a:t>
            </a:r>
          </a:p>
          <a:p>
            <a:pPr lvl="2"/>
            <a:r>
              <a:rPr lang="en-GB" smtClean="0"/>
              <a:t>Derde niveau</a:t>
            </a:r>
          </a:p>
          <a:p>
            <a:pPr lvl="3"/>
            <a:r>
              <a:rPr lang="en-GB" smtClean="0"/>
              <a:t>Vierde niveau</a:t>
            </a:r>
          </a:p>
          <a:p>
            <a:pPr lvl="4"/>
            <a:r>
              <a:rPr lang="en-GB" smtClean="0"/>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D504B1F-BC4B-A14E-998D-1689A8645AC7}" type="slidenum">
              <a:rPr lang="nl-NL" smtClean="0"/>
              <a:t>‹#›</a:t>
            </a:fld>
            <a:endParaRPr lang="nl-NL"/>
          </a:p>
        </p:txBody>
      </p:sp>
    </p:spTree>
    <p:extLst>
      <p:ext uri="{BB962C8B-B14F-4D97-AF65-F5344CB8AC3E}">
        <p14:creationId xmlns:p14="http://schemas.microsoft.com/office/powerpoint/2010/main" val="379947201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baseline="0" dirty="0" smtClean="0"/>
          </a:p>
        </p:txBody>
      </p:sp>
      <p:sp>
        <p:nvSpPr>
          <p:cNvPr id="4" name="Tijdelijke aanduiding voor dianummer 3"/>
          <p:cNvSpPr>
            <a:spLocks noGrp="1"/>
          </p:cNvSpPr>
          <p:nvPr>
            <p:ph type="sldNum" sz="quarter" idx="10"/>
          </p:nvPr>
        </p:nvSpPr>
        <p:spPr/>
        <p:txBody>
          <a:bodyPr/>
          <a:lstStyle/>
          <a:p>
            <a:fld id="{9D504B1F-BC4B-A14E-998D-1689A8645AC7}" type="slidenum">
              <a:rPr lang="nl-NL" smtClean="0"/>
              <a:t>1</a:t>
            </a:fld>
            <a:endParaRPr lang="nl-NL"/>
          </a:p>
        </p:txBody>
      </p:sp>
    </p:spTree>
    <p:extLst>
      <p:ext uri="{BB962C8B-B14F-4D97-AF65-F5344CB8AC3E}">
        <p14:creationId xmlns:p14="http://schemas.microsoft.com/office/powerpoint/2010/main" val="25896342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9D504B1F-BC4B-A14E-998D-1689A8645AC7}" type="slidenum">
              <a:rPr lang="nl-NL" smtClean="0"/>
              <a:t>10</a:t>
            </a:fld>
            <a:endParaRPr lang="nl-NL"/>
          </a:p>
        </p:txBody>
      </p:sp>
    </p:spTree>
    <p:extLst>
      <p:ext uri="{BB962C8B-B14F-4D97-AF65-F5344CB8AC3E}">
        <p14:creationId xmlns:p14="http://schemas.microsoft.com/office/powerpoint/2010/main" val="34439494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Mission </a:t>
            </a:r>
            <a:r>
              <a:rPr lang="nl-NL" dirty="0" err="1" smtClean="0"/>
              <a:t>Shaped</a:t>
            </a:r>
            <a:r>
              <a:rPr lang="nl-NL" dirty="0" smtClean="0"/>
              <a:t> </a:t>
            </a:r>
            <a:r>
              <a:rPr lang="nl-NL" dirty="0" err="1" smtClean="0"/>
              <a:t>Church</a:t>
            </a:r>
            <a:r>
              <a:rPr lang="nl-NL" dirty="0" smtClean="0"/>
              <a:t>, Bishop Martin </a:t>
            </a:r>
            <a:r>
              <a:rPr lang="nl-NL" dirty="0" err="1" smtClean="0"/>
              <a:t>Cray</a:t>
            </a:r>
            <a:endParaRPr lang="nl-NL" dirty="0" smtClean="0"/>
          </a:p>
          <a:p>
            <a:r>
              <a:rPr lang="nl-NL" dirty="0" smtClean="0"/>
              <a:t>A Church for Every Context, Martin</a:t>
            </a:r>
            <a:r>
              <a:rPr lang="nl-NL" baseline="0" dirty="0" smtClean="0"/>
              <a:t> Moynagh</a:t>
            </a:r>
          </a:p>
          <a:p>
            <a:endParaRPr lang="nl-NL" baseline="0" dirty="0" smtClean="0"/>
          </a:p>
        </p:txBody>
      </p:sp>
      <p:sp>
        <p:nvSpPr>
          <p:cNvPr id="4" name="Tijdelijke aanduiding voor dianummer 3"/>
          <p:cNvSpPr>
            <a:spLocks noGrp="1"/>
          </p:cNvSpPr>
          <p:nvPr>
            <p:ph type="sldNum" sz="quarter" idx="10"/>
          </p:nvPr>
        </p:nvSpPr>
        <p:spPr/>
        <p:txBody>
          <a:bodyPr/>
          <a:lstStyle/>
          <a:p>
            <a:fld id="{9D504B1F-BC4B-A14E-998D-1689A8645AC7}" type="slidenum">
              <a:rPr lang="nl-NL" smtClean="0"/>
              <a:t>11</a:t>
            </a:fld>
            <a:endParaRPr lang="nl-NL"/>
          </a:p>
        </p:txBody>
      </p:sp>
    </p:spTree>
    <p:extLst>
      <p:ext uri="{BB962C8B-B14F-4D97-AF65-F5344CB8AC3E}">
        <p14:creationId xmlns:p14="http://schemas.microsoft.com/office/powerpoint/2010/main" val="30352929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aseline="0" dirty="0" smtClean="0"/>
              <a:t>?</a:t>
            </a:r>
            <a:endParaRPr lang="nl-NL" dirty="0"/>
          </a:p>
        </p:txBody>
      </p:sp>
      <p:sp>
        <p:nvSpPr>
          <p:cNvPr id="4" name="Tijdelijke aanduiding voor dianummer 3"/>
          <p:cNvSpPr>
            <a:spLocks noGrp="1"/>
          </p:cNvSpPr>
          <p:nvPr>
            <p:ph type="sldNum" sz="quarter" idx="10"/>
          </p:nvPr>
        </p:nvSpPr>
        <p:spPr/>
        <p:txBody>
          <a:bodyPr/>
          <a:lstStyle/>
          <a:p>
            <a:fld id="{9D504B1F-BC4B-A14E-998D-1689A8645AC7}" type="slidenum">
              <a:rPr lang="nl-NL" smtClean="0"/>
              <a:t>12</a:t>
            </a:fld>
            <a:endParaRPr lang="nl-NL"/>
          </a:p>
        </p:txBody>
      </p:sp>
    </p:spTree>
    <p:extLst>
      <p:ext uri="{BB962C8B-B14F-4D97-AF65-F5344CB8AC3E}">
        <p14:creationId xmlns:p14="http://schemas.microsoft.com/office/powerpoint/2010/main" val="25896342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Scepticism toward church growth programmes/</a:t>
            </a:r>
            <a:r>
              <a:rPr lang="en-GB" baseline="0" dirty="0" smtClean="0"/>
              <a:t> or actually just </a:t>
            </a:r>
            <a:r>
              <a:rPr lang="en-GB" dirty="0" smtClean="0"/>
              <a:t>Programmes</a:t>
            </a:r>
          </a:p>
          <a:p>
            <a:r>
              <a:rPr lang="en-GB" dirty="0" smtClean="0"/>
              <a:t>NCD is not a programme, should not be sold as a programme</a:t>
            </a:r>
          </a:p>
          <a:p>
            <a:r>
              <a:rPr lang="en-GB" dirty="0" smtClean="0"/>
              <a:t>It is a concept, a way of thinking, it is a help to engage</a:t>
            </a:r>
            <a:r>
              <a:rPr lang="en-GB" baseline="0" dirty="0" smtClean="0"/>
              <a:t> in a focussed and practical with the </a:t>
            </a:r>
            <a:r>
              <a:rPr lang="en-GB" baseline="0" dirty="0" smtClean="0"/>
              <a:t>universal </a:t>
            </a:r>
            <a:r>
              <a:rPr lang="en-GB" baseline="0" dirty="0" smtClean="0"/>
              <a:t>principles of God, partnering with God, so that He can grow his Church and through it extend his Kingdom</a:t>
            </a:r>
            <a:endParaRPr lang="en-US" dirty="0"/>
          </a:p>
        </p:txBody>
      </p:sp>
      <p:sp>
        <p:nvSpPr>
          <p:cNvPr id="4" name="Slide Number Placeholder 3"/>
          <p:cNvSpPr>
            <a:spLocks noGrp="1"/>
          </p:cNvSpPr>
          <p:nvPr>
            <p:ph type="sldNum" sz="quarter" idx="10"/>
          </p:nvPr>
        </p:nvSpPr>
        <p:spPr/>
        <p:txBody>
          <a:bodyPr/>
          <a:lstStyle/>
          <a:p>
            <a:fld id="{9D504B1F-BC4B-A14E-998D-1689A8645AC7}" type="slidenum">
              <a:rPr lang="nl-NL" smtClean="0"/>
              <a:t>13</a:t>
            </a:fld>
            <a:endParaRPr lang="nl-NL"/>
          </a:p>
        </p:txBody>
      </p:sp>
    </p:spTree>
    <p:extLst>
      <p:ext uri="{BB962C8B-B14F-4D97-AF65-F5344CB8AC3E}">
        <p14:creationId xmlns:p14="http://schemas.microsoft.com/office/powerpoint/2010/main" val="36062843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04B1F-BC4B-A14E-998D-1689A8645AC7}" type="slidenum">
              <a:rPr lang="nl-NL" smtClean="0"/>
              <a:t>14</a:t>
            </a:fld>
            <a:endParaRPr lang="nl-NL"/>
          </a:p>
        </p:txBody>
      </p:sp>
    </p:spTree>
    <p:extLst>
      <p:ext uri="{BB962C8B-B14F-4D97-AF65-F5344CB8AC3E}">
        <p14:creationId xmlns:p14="http://schemas.microsoft.com/office/powerpoint/2010/main" val="23982080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References NCD in footnotes</a:t>
            </a:r>
            <a:endParaRPr lang="en-US" dirty="0"/>
          </a:p>
        </p:txBody>
      </p:sp>
      <p:sp>
        <p:nvSpPr>
          <p:cNvPr id="4" name="Slide Number Placeholder 3"/>
          <p:cNvSpPr>
            <a:spLocks noGrp="1"/>
          </p:cNvSpPr>
          <p:nvPr>
            <p:ph type="sldNum" sz="quarter" idx="10"/>
          </p:nvPr>
        </p:nvSpPr>
        <p:spPr/>
        <p:txBody>
          <a:bodyPr/>
          <a:lstStyle/>
          <a:p>
            <a:fld id="{9D504B1F-BC4B-A14E-998D-1689A8645AC7}" type="slidenum">
              <a:rPr lang="nl-NL" smtClean="0"/>
              <a:t>15</a:t>
            </a:fld>
            <a:endParaRPr lang="nl-NL"/>
          </a:p>
        </p:txBody>
      </p:sp>
    </p:spTree>
    <p:extLst>
      <p:ext uri="{BB962C8B-B14F-4D97-AF65-F5344CB8AC3E}">
        <p14:creationId xmlns:p14="http://schemas.microsoft.com/office/powerpoint/2010/main" val="10835604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04B1F-BC4B-A14E-998D-1689A8645AC7}" type="slidenum">
              <a:rPr lang="nl-NL" smtClean="0"/>
              <a:t>16</a:t>
            </a:fld>
            <a:endParaRPr lang="nl-NL"/>
          </a:p>
        </p:txBody>
      </p:sp>
    </p:spTree>
    <p:extLst>
      <p:ext uri="{BB962C8B-B14F-4D97-AF65-F5344CB8AC3E}">
        <p14:creationId xmlns:p14="http://schemas.microsoft.com/office/powerpoint/2010/main" val="28946355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9D504B1F-BC4B-A14E-998D-1689A8645AC7}" type="slidenum">
              <a:rPr lang="nl-NL" smtClean="0"/>
              <a:t>17</a:t>
            </a:fld>
            <a:endParaRPr lang="nl-NL"/>
          </a:p>
        </p:txBody>
      </p:sp>
    </p:spTree>
    <p:extLst>
      <p:ext uri="{BB962C8B-B14F-4D97-AF65-F5344CB8AC3E}">
        <p14:creationId xmlns:p14="http://schemas.microsoft.com/office/powerpoint/2010/main" val="25896342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9D504B1F-BC4B-A14E-998D-1689A8645AC7}" type="slidenum">
              <a:rPr lang="nl-NL" smtClean="0"/>
              <a:t>18</a:t>
            </a:fld>
            <a:endParaRPr lang="nl-NL"/>
          </a:p>
        </p:txBody>
      </p:sp>
    </p:spTree>
    <p:extLst>
      <p:ext uri="{BB962C8B-B14F-4D97-AF65-F5344CB8AC3E}">
        <p14:creationId xmlns:p14="http://schemas.microsoft.com/office/powerpoint/2010/main" val="25731881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504B1F-BC4B-A14E-998D-1689A8645AC7}" type="slidenum">
              <a:rPr lang="nl-NL" smtClean="0"/>
              <a:t>19</a:t>
            </a:fld>
            <a:endParaRPr lang="nl-NL"/>
          </a:p>
        </p:txBody>
      </p:sp>
    </p:spTree>
    <p:extLst>
      <p:ext uri="{BB962C8B-B14F-4D97-AF65-F5344CB8AC3E}">
        <p14:creationId xmlns:p14="http://schemas.microsoft.com/office/powerpoint/2010/main" val="21375369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04B1F-BC4B-A14E-998D-1689A8645AC7}" type="slidenum">
              <a:rPr lang="nl-NL" smtClean="0"/>
              <a:t>2</a:t>
            </a:fld>
            <a:endParaRPr lang="nl-NL"/>
          </a:p>
        </p:txBody>
      </p:sp>
    </p:spTree>
    <p:extLst>
      <p:ext uri="{BB962C8B-B14F-4D97-AF65-F5344CB8AC3E}">
        <p14:creationId xmlns:p14="http://schemas.microsoft.com/office/powerpoint/2010/main" val="40849424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04B1F-BC4B-A14E-998D-1689A8645AC7}" type="slidenum">
              <a:rPr lang="nl-NL" smtClean="0"/>
              <a:t>20</a:t>
            </a:fld>
            <a:endParaRPr lang="nl-NL"/>
          </a:p>
        </p:txBody>
      </p:sp>
    </p:spTree>
    <p:extLst>
      <p:ext uri="{BB962C8B-B14F-4D97-AF65-F5344CB8AC3E}">
        <p14:creationId xmlns:p14="http://schemas.microsoft.com/office/powerpoint/2010/main" val="5199720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04B1F-BC4B-A14E-998D-1689A8645AC7}" type="slidenum">
              <a:rPr lang="nl-NL" smtClean="0"/>
              <a:t>21</a:t>
            </a:fld>
            <a:endParaRPr lang="nl-NL"/>
          </a:p>
        </p:txBody>
      </p:sp>
    </p:spTree>
    <p:extLst>
      <p:ext uri="{BB962C8B-B14F-4D97-AF65-F5344CB8AC3E}">
        <p14:creationId xmlns:p14="http://schemas.microsoft.com/office/powerpoint/2010/main" val="14273052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04B1F-BC4B-A14E-998D-1689A8645AC7}" type="slidenum">
              <a:rPr lang="nl-NL" smtClean="0"/>
              <a:t>22</a:t>
            </a:fld>
            <a:endParaRPr lang="nl-NL"/>
          </a:p>
        </p:txBody>
      </p:sp>
    </p:spTree>
    <p:extLst>
      <p:ext uri="{BB962C8B-B14F-4D97-AF65-F5344CB8AC3E}">
        <p14:creationId xmlns:p14="http://schemas.microsoft.com/office/powerpoint/2010/main" val="23248391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04B1F-BC4B-A14E-998D-1689A8645AC7}" type="slidenum">
              <a:rPr lang="nl-NL" smtClean="0"/>
              <a:t>23</a:t>
            </a:fld>
            <a:endParaRPr lang="nl-NL"/>
          </a:p>
        </p:txBody>
      </p:sp>
    </p:spTree>
    <p:extLst>
      <p:ext uri="{BB962C8B-B14F-4D97-AF65-F5344CB8AC3E}">
        <p14:creationId xmlns:p14="http://schemas.microsoft.com/office/powerpoint/2010/main" val="16157026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“A focus on </a:t>
            </a:r>
            <a:r>
              <a:rPr lang="nl-NL" dirty="0" err="1" smtClean="0"/>
              <a:t>Christ</a:t>
            </a:r>
            <a:r>
              <a:rPr lang="nl-NL" dirty="0" smtClean="0"/>
              <a:t> means a focus on </a:t>
            </a:r>
            <a:r>
              <a:rPr lang="nl-NL" dirty="0" err="1" smtClean="0"/>
              <a:t>numbers</a:t>
            </a:r>
            <a:r>
              <a:rPr lang="nl-NL" dirty="0" smtClean="0"/>
              <a:t>, </a:t>
            </a:r>
            <a:r>
              <a:rPr lang="nl-NL" dirty="0" err="1" smtClean="0"/>
              <a:t>since</a:t>
            </a:r>
            <a:r>
              <a:rPr lang="nl-NL" dirty="0" smtClean="0"/>
              <a:t> </a:t>
            </a:r>
            <a:r>
              <a:rPr lang="nl-NL" dirty="0" err="1" smtClean="0"/>
              <a:t>Jesus</a:t>
            </a:r>
            <a:r>
              <a:rPr lang="nl-NL" dirty="0" smtClean="0"/>
              <a:t> calls his </a:t>
            </a:r>
            <a:r>
              <a:rPr lang="nl-NL" dirty="0" err="1" smtClean="0"/>
              <a:t>followers</a:t>
            </a:r>
            <a:r>
              <a:rPr lang="nl-NL" dirty="0" smtClean="0"/>
              <a:t> </a:t>
            </a:r>
            <a:r>
              <a:rPr lang="nl-NL" dirty="0" err="1" smtClean="0"/>
              <a:t>to</a:t>
            </a:r>
            <a:r>
              <a:rPr lang="nl-NL" dirty="0" smtClean="0"/>
              <a:t> “make </a:t>
            </a:r>
            <a:r>
              <a:rPr lang="nl-NL" dirty="0" err="1" smtClean="0"/>
              <a:t>disciples</a:t>
            </a:r>
            <a:r>
              <a:rPr lang="nl-NL" dirty="0" smtClean="0"/>
              <a:t> of </a:t>
            </a:r>
            <a:r>
              <a:rPr lang="nl-NL" dirty="0" err="1" smtClean="0"/>
              <a:t>all</a:t>
            </a:r>
            <a:r>
              <a:rPr lang="nl-NL" dirty="0" smtClean="0"/>
              <a:t> </a:t>
            </a:r>
            <a:r>
              <a:rPr lang="nl-NL" dirty="0" err="1" smtClean="0"/>
              <a:t>nations</a:t>
            </a:r>
            <a:r>
              <a:rPr lang="nl-NL" dirty="0" smtClean="0"/>
              <a:t>”</a:t>
            </a:r>
            <a:endParaRPr lang="nl-NL" dirty="0"/>
          </a:p>
        </p:txBody>
      </p:sp>
      <p:sp>
        <p:nvSpPr>
          <p:cNvPr id="4" name="Tijdelijke aanduiding voor dianummer 3"/>
          <p:cNvSpPr>
            <a:spLocks noGrp="1"/>
          </p:cNvSpPr>
          <p:nvPr>
            <p:ph type="sldNum" sz="quarter" idx="10"/>
          </p:nvPr>
        </p:nvSpPr>
        <p:spPr/>
        <p:txBody>
          <a:bodyPr/>
          <a:lstStyle/>
          <a:p>
            <a:fld id="{9D504B1F-BC4B-A14E-998D-1689A8645AC7}" type="slidenum">
              <a:rPr lang="nl-NL" smtClean="0"/>
              <a:t>24</a:t>
            </a:fld>
            <a:endParaRPr lang="nl-NL"/>
          </a:p>
        </p:txBody>
      </p:sp>
    </p:spTree>
    <p:extLst>
      <p:ext uri="{BB962C8B-B14F-4D97-AF65-F5344CB8AC3E}">
        <p14:creationId xmlns:p14="http://schemas.microsoft.com/office/powerpoint/2010/main" val="40031617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04B1F-BC4B-A14E-998D-1689A8645AC7}" type="slidenum">
              <a:rPr lang="nl-NL" smtClean="0"/>
              <a:t>25</a:t>
            </a:fld>
            <a:endParaRPr lang="nl-NL"/>
          </a:p>
        </p:txBody>
      </p:sp>
    </p:spTree>
    <p:extLst>
      <p:ext uri="{BB962C8B-B14F-4D97-AF65-F5344CB8AC3E}">
        <p14:creationId xmlns:p14="http://schemas.microsoft.com/office/powerpoint/2010/main" val="14462353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04B1F-BC4B-A14E-998D-1689A8645AC7}" type="slidenum">
              <a:rPr lang="nl-NL" smtClean="0"/>
              <a:t>26</a:t>
            </a:fld>
            <a:endParaRPr lang="nl-NL"/>
          </a:p>
        </p:txBody>
      </p:sp>
    </p:spTree>
    <p:extLst>
      <p:ext uri="{BB962C8B-B14F-4D97-AF65-F5344CB8AC3E}">
        <p14:creationId xmlns:p14="http://schemas.microsoft.com/office/powerpoint/2010/main" val="22363621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04B1F-BC4B-A14E-998D-1689A8645AC7}" type="slidenum">
              <a:rPr lang="nl-NL" smtClean="0"/>
              <a:t>27</a:t>
            </a:fld>
            <a:endParaRPr lang="nl-NL"/>
          </a:p>
        </p:txBody>
      </p:sp>
    </p:spTree>
    <p:extLst>
      <p:ext uri="{BB962C8B-B14F-4D97-AF65-F5344CB8AC3E}">
        <p14:creationId xmlns:p14="http://schemas.microsoft.com/office/powerpoint/2010/main" val="35545667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smtClean="0"/>
              <a:t>Questions</a:t>
            </a:r>
            <a:r>
              <a:rPr lang="nl-NL" dirty="0" smtClean="0"/>
              <a:t> or </a:t>
            </a:r>
            <a:r>
              <a:rPr lang="nl-NL" dirty="0" err="1" smtClean="0"/>
              <a:t>comments</a:t>
            </a:r>
            <a:r>
              <a:rPr lang="nl-NL" dirty="0" smtClean="0"/>
              <a:t>?</a:t>
            </a:r>
            <a:endParaRPr lang="nl-NL" dirty="0"/>
          </a:p>
        </p:txBody>
      </p:sp>
      <p:sp>
        <p:nvSpPr>
          <p:cNvPr id="4" name="Tijdelijke aanduiding voor dianummer 3"/>
          <p:cNvSpPr>
            <a:spLocks noGrp="1"/>
          </p:cNvSpPr>
          <p:nvPr>
            <p:ph type="sldNum" sz="quarter" idx="10"/>
          </p:nvPr>
        </p:nvSpPr>
        <p:spPr/>
        <p:txBody>
          <a:bodyPr/>
          <a:lstStyle/>
          <a:p>
            <a:fld id="{9D504B1F-BC4B-A14E-998D-1689A8645AC7}" type="slidenum">
              <a:rPr lang="nl-NL" smtClean="0"/>
              <a:t>28</a:t>
            </a:fld>
            <a:endParaRPr lang="nl-NL"/>
          </a:p>
        </p:txBody>
      </p:sp>
    </p:spTree>
    <p:extLst>
      <p:ext uri="{BB962C8B-B14F-4D97-AF65-F5344CB8AC3E}">
        <p14:creationId xmlns:p14="http://schemas.microsoft.com/office/powerpoint/2010/main" val="12416343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9D504B1F-BC4B-A14E-998D-1689A8645AC7}" type="slidenum">
              <a:rPr lang="nl-NL" smtClean="0"/>
              <a:t>29</a:t>
            </a:fld>
            <a:endParaRPr lang="nl-NL"/>
          </a:p>
        </p:txBody>
      </p:sp>
    </p:spTree>
    <p:extLst>
      <p:ext uri="{BB962C8B-B14F-4D97-AF65-F5344CB8AC3E}">
        <p14:creationId xmlns:p14="http://schemas.microsoft.com/office/powerpoint/2010/main" val="15642352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fld id="{DC628970-0D89-4C52-99B5-869BBB05AC5B}" type="slidenum">
              <a:rPr lang="en-US" altLang="en-US" sz="1200" b="0"/>
              <a:pPr/>
              <a:t>3</a:t>
            </a:fld>
            <a:endParaRPr lang="en-US" altLang="en-US" sz="1200" b="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p:spPr>
        <p:txBody>
          <a:bodyPr/>
          <a:lstStyle/>
          <a:p>
            <a:pPr eaLnBrk="1" hangingPunct="1"/>
            <a:endParaRPr lang="da-DK" altLang="en-US" dirty="0"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96510504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smtClean="0"/>
          </a:p>
          <a:p>
            <a:endParaRPr lang="nl-NL" dirty="0"/>
          </a:p>
        </p:txBody>
      </p:sp>
      <p:sp>
        <p:nvSpPr>
          <p:cNvPr id="4" name="Tijdelijke aanduiding voor dianummer 3"/>
          <p:cNvSpPr>
            <a:spLocks noGrp="1"/>
          </p:cNvSpPr>
          <p:nvPr>
            <p:ph type="sldNum" sz="quarter" idx="10"/>
          </p:nvPr>
        </p:nvSpPr>
        <p:spPr/>
        <p:txBody>
          <a:bodyPr/>
          <a:lstStyle/>
          <a:p>
            <a:fld id="{9D504B1F-BC4B-A14E-998D-1689A8645AC7}" type="slidenum">
              <a:rPr lang="nl-NL" smtClean="0"/>
              <a:t>30</a:t>
            </a:fld>
            <a:endParaRPr lang="nl-NL"/>
          </a:p>
        </p:txBody>
      </p:sp>
    </p:spTree>
    <p:extLst>
      <p:ext uri="{BB962C8B-B14F-4D97-AF65-F5344CB8AC3E}">
        <p14:creationId xmlns:p14="http://schemas.microsoft.com/office/powerpoint/2010/main" val="338147434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9D504B1F-BC4B-A14E-998D-1689A8645AC7}" type="slidenum">
              <a:rPr lang="nl-NL" smtClean="0"/>
              <a:t>31</a:t>
            </a:fld>
            <a:endParaRPr lang="nl-NL"/>
          </a:p>
        </p:txBody>
      </p:sp>
    </p:spTree>
    <p:extLst>
      <p:ext uri="{BB962C8B-B14F-4D97-AF65-F5344CB8AC3E}">
        <p14:creationId xmlns:p14="http://schemas.microsoft.com/office/powerpoint/2010/main" val="286697053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04B1F-BC4B-A14E-998D-1689A8645AC7}" type="slidenum">
              <a:rPr lang="nl-NL" smtClean="0"/>
              <a:t>32</a:t>
            </a:fld>
            <a:endParaRPr lang="nl-NL"/>
          </a:p>
        </p:txBody>
      </p:sp>
    </p:spTree>
    <p:extLst>
      <p:ext uri="{BB962C8B-B14F-4D97-AF65-F5344CB8AC3E}">
        <p14:creationId xmlns:p14="http://schemas.microsoft.com/office/powerpoint/2010/main" val="416329819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04B1F-BC4B-A14E-998D-1689A8645AC7}" type="slidenum">
              <a:rPr lang="nl-NL" smtClean="0"/>
              <a:t>33</a:t>
            </a:fld>
            <a:endParaRPr lang="nl-NL"/>
          </a:p>
        </p:txBody>
      </p:sp>
    </p:spTree>
    <p:extLst>
      <p:ext uri="{BB962C8B-B14F-4D97-AF65-F5344CB8AC3E}">
        <p14:creationId xmlns:p14="http://schemas.microsoft.com/office/powerpoint/2010/main" val="82680430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04B1F-BC4B-A14E-998D-1689A8645AC7}" type="slidenum">
              <a:rPr lang="nl-NL" smtClean="0"/>
              <a:t>34</a:t>
            </a:fld>
            <a:endParaRPr lang="nl-NL"/>
          </a:p>
        </p:txBody>
      </p:sp>
    </p:spTree>
    <p:extLst>
      <p:ext uri="{BB962C8B-B14F-4D97-AF65-F5344CB8AC3E}">
        <p14:creationId xmlns:p14="http://schemas.microsoft.com/office/powerpoint/2010/main" val="37007291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9D504B1F-BC4B-A14E-998D-1689A8645AC7}" type="slidenum">
              <a:rPr lang="nl-NL" smtClean="0"/>
              <a:t>35</a:t>
            </a:fld>
            <a:endParaRPr lang="nl-NL"/>
          </a:p>
        </p:txBody>
      </p:sp>
    </p:spTree>
    <p:extLst>
      <p:ext uri="{BB962C8B-B14F-4D97-AF65-F5344CB8AC3E}">
        <p14:creationId xmlns:p14="http://schemas.microsoft.com/office/powerpoint/2010/main" val="125749130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b="1" dirty="0"/>
          </a:p>
        </p:txBody>
      </p:sp>
      <p:sp>
        <p:nvSpPr>
          <p:cNvPr id="4" name="Tijdelijke aanduiding voor dianummer 3"/>
          <p:cNvSpPr>
            <a:spLocks noGrp="1"/>
          </p:cNvSpPr>
          <p:nvPr>
            <p:ph type="sldNum" sz="quarter" idx="10"/>
          </p:nvPr>
        </p:nvSpPr>
        <p:spPr/>
        <p:txBody>
          <a:bodyPr/>
          <a:lstStyle/>
          <a:p>
            <a:fld id="{9D504B1F-BC4B-A14E-998D-1689A8645AC7}" type="slidenum">
              <a:rPr lang="nl-NL" smtClean="0"/>
              <a:t>36</a:t>
            </a:fld>
            <a:endParaRPr lang="nl-NL"/>
          </a:p>
        </p:txBody>
      </p:sp>
    </p:spTree>
    <p:extLst>
      <p:ext uri="{BB962C8B-B14F-4D97-AF65-F5344CB8AC3E}">
        <p14:creationId xmlns:p14="http://schemas.microsoft.com/office/powerpoint/2010/main" val="72756204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9D504B1F-BC4B-A14E-998D-1689A8645AC7}" type="slidenum">
              <a:rPr lang="nl-NL" smtClean="0"/>
              <a:t>37</a:t>
            </a:fld>
            <a:endParaRPr lang="nl-NL"/>
          </a:p>
        </p:txBody>
      </p:sp>
    </p:spTree>
    <p:extLst>
      <p:ext uri="{BB962C8B-B14F-4D97-AF65-F5344CB8AC3E}">
        <p14:creationId xmlns:p14="http://schemas.microsoft.com/office/powerpoint/2010/main" val="178569538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04B1F-BC4B-A14E-998D-1689A8645AC7}" type="slidenum">
              <a:rPr lang="nl-NL" smtClean="0"/>
              <a:t>38</a:t>
            </a:fld>
            <a:endParaRPr lang="nl-NL"/>
          </a:p>
        </p:txBody>
      </p:sp>
    </p:spTree>
    <p:extLst>
      <p:ext uri="{BB962C8B-B14F-4D97-AF65-F5344CB8AC3E}">
        <p14:creationId xmlns:p14="http://schemas.microsoft.com/office/powerpoint/2010/main" val="243857764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nl-NL" dirty="0" smtClean="0"/>
              <a:t>Also found pain and power struggles</a:t>
            </a:r>
          </a:p>
          <a:p>
            <a:endParaRPr lang="en-US" dirty="0"/>
          </a:p>
        </p:txBody>
      </p:sp>
      <p:sp>
        <p:nvSpPr>
          <p:cNvPr id="4" name="Slide Number Placeholder 3"/>
          <p:cNvSpPr>
            <a:spLocks noGrp="1"/>
          </p:cNvSpPr>
          <p:nvPr>
            <p:ph type="sldNum" sz="quarter" idx="10"/>
          </p:nvPr>
        </p:nvSpPr>
        <p:spPr/>
        <p:txBody>
          <a:bodyPr/>
          <a:lstStyle/>
          <a:p>
            <a:fld id="{9D504B1F-BC4B-A14E-998D-1689A8645AC7}" type="slidenum">
              <a:rPr lang="nl-NL" smtClean="0"/>
              <a:t>39</a:t>
            </a:fld>
            <a:endParaRPr lang="nl-NL"/>
          </a:p>
        </p:txBody>
      </p:sp>
    </p:spTree>
    <p:extLst>
      <p:ext uri="{BB962C8B-B14F-4D97-AF65-F5344CB8AC3E}">
        <p14:creationId xmlns:p14="http://schemas.microsoft.com/office/powerpoint/2010/main" val="35447855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9D504B1F-BC4B-A14E-998D-1689A8645AC7}" type="slidenum">
              <a:rPr lang="nl-NL" smtClean="0"/>
              <a:t>4</a:t>
            </a:fld>
            <a:endParaRPr lang="nl-NL"/>
          </a:p>
        </p:txBody>
      </p:sp>
    </p:spTree>
    <p:extLst>
      <p:ext uri="{BB962C8B-B14F-4D97-AF65-F5344CB8AC3E}">
        <p14:creationId xmlns:p14="http://schemas.microsoft.com/office/powerpoint/2010/main" val="284576382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9D504B1F-BC4B-A14E-998D-1689A8645AC7}" type="slidenum">
              <a:rPr lang="nl-NL" smtClean="0"/>
              <a:t>40</a:t>
            </a:fld>
            <a:endParaRPr lang="nl-NL"/>
          </a:p>
        </p:txBody>
      </p:sp>
    </p:spTree>
    <p:extLst>
      <p:ext uri="{BB962C8B-B14F-4D97-AF65-F5344CB8AC3E}">
        <p14:creationId xmlns:p14="http://schemas.microsoft.com/office/powerpoint/2010/main" val="243575367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9D504B1F-BC4B-A14E-998D-1689A8645AC7}" type="slidenum">
              <a:rPr lang="nl-NL" smtClean="0"/>
              <a:t>41</a:t>
            </a:fld>
            <a:endParaRPr lang="nl-NL"/>
          </a:p>
        </p:txBody>
      </p:sp>
    </p:spTree>
    <p:extLst>
      <p:ext uri="{BB962C8B-B14F-4D97-AF65-F5344CB8AC3E}">
        <p14:creationId xmlns:p14="http://schemas.microsoft.com/office/powerpoint/2010/main" val="233551220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04B1F-BC4B-A14E-998D-1689A8645AC7}" type="slidenum">
              <a:rPr lang="nl-NL" smtClean="0"/>
              <a:t>42</a:t>
            </a:fld>
            <a:endParaRPr lang="nl-NL"/>
          </a:p>
        </p:txBody>
      </p:sp>
    </p:spTree>
    <p:extLst>
      <p:ext uri="{BB962C8B-B14F-4D97-AF65-F5344CB8AC3E}">
        <p14:creationId xmlns:p14="http://schemas.microsoft.com/office/powerpoint/2010/main" val="24452662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04B1F-BC4B-A14E-998D-1689A8645AC7}" type="slidenum">
              <a:rPr lang="nl-NL" smtClean="0"/>
              <a:t>5</a:t>
            </a:fld>
            <a:endParaRPr lang="nl-NL"/>
          </a:p>
        </p:txBody>
      </p:sp>
    </p:spTree>
    <p:extLst>
      <p:ext uri="{BB962C8B-B14F-4D97-AF65-F5344CB8AC3E}">
        <p14:creationId xmlns:p14="http://schemas.microsoft.com/office/powerpoint/2010/main" val="37923015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smtClean="0"/>
              <a:t>Martyn</a:t>
            </a:r>
            <a:r>
              <a:rPr lang="nl-NL" dirty="0" smtClean="0"/>
              <a:t> </a:t>
            </a:r>
            <a:r>
              <a:rPr lang="nl-NL" dirty="0" err="1" smtClean="0"/>
              <a:t>Atkins</a:t>
            </a:r>
            <a:endParaRPr lang="nl-NL" dirty="0"/>
          </a:p>
        </p:txBody>
      </p:sp>
      <p:sp>
        <p:nvSpPr>
          <p:cNvPr id="4" name="Tijdelijke aanduiding voor dianummer 3"/>
          <p:cNvSpPr>
            <a:spLocks noGrp="1"/>
          </p:cNvSpPr>
          <p:nvPr>
            <p:ph type="sldNum" sz="quarter" idx="10"/>
          </p:nvPr>
        </p:nvSpPr>
        <p:spPr/>
        <p:txBody>
          <a:bodyPr/>
          <a:lstStyle/>
          <a:p>
            <a:fld id="{9D504B1F-BC4B-A14E-998D-1689A8645AC7}" type="slidenum">
              <a:rPr lang="nl-NL" smtClean="0"/>
              <a:t>6</a:t>
            </a:fld>
            <a:endParaRPr lang="nl-NL"/>
          </a:p>
        </p:txBody>
      </p:sp>
    </p:spTree>
    <p:extLst>
      <p:ext uri="{BB962C8B-B14F-4D97-AF65-F5344CB8AC3E}">
        <p14:creationId xmlns:p14="http://schemas.microsoft.com/office/powerpoint/2010/main" val="1034136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04B1F-BC4B-A14E-998D-1689A8645AC7}" type="slidenum">
              <a:rPr lang="nl-NL" smtClean="0"/>
              <a:t>7</a:t>
            </a:fld>
            <a:endParaRPr lang="nl-NL"/>
          </a:p>
        </p:txBody>
      </p:sp>
    </p:spTree>
    <p:extLst>
      <p:ext uri="{BB962C8B-B14F-4D97-AF65-F5344CB8AC3E}">
        <p14:creationId xmlns:p14="http://schemas.microsoft.com/office/powerpoint/2010/main" val="24822964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504B1F-BC4B-A14E-998D-1689A8645AC7}" type="slidenum">
              <a:rPr lang="nl-NL" smtClean="0"/>
              <a:t>8</a:t>
            </a:fld>
            <a:endParaRPr lang="nl-NL"/>
          </a:p>
        </p:txBody>
      </p:sp>
    </p:spTree>
    <p:extLst>
      <p:ext uri="{BB962C8B-B14F-4D97-AF65-F5344CB8AC3E}">
        <p14:creationId xmlns:p14="http://schemas.microsoft.com/office/powerpoint/2010/main" val="17425400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9D504B1F-BC4B-A14E-998D-1689A8645AC7}" type="slidenum">
              <a:rPr lang="nl-NL" smtClean="0"/>
              <a:t>9</a:t>
            </a:fld>
            <a:endParaRPr lang="nl-NL"/>
          </a:p>
        </p:txBody>
      </p:sp>
    </p:spTree>
    <p:extLst>
      <p:ext uri="{BB962C8B-B14F-4D97-AF65-F5344CB8AC3E}">
        <p14:creationId xmlns:p14="http://schemas.microsoft.com/office/powerpoint/2010/main" val="23038469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a-DK" smtClean="0"/>
              <a:t>Klik for at redigere i master</a:t>
            </a:r>
            <a:endParaRPr lang="da-DK"/>
          </a:p>
        </p:txBody>
      </p:sp>
      <p:sp>
        <p:nvSpPr>
          <p:cNvPr id="3" name="U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smtClean="0"/>
              <a:t>Klik for at redigere i master</a:t>
            </a:r>
            <a:endParaRPr lang="da-DK"/>
          </a:p>
        </p:txBody>
      </p:sp>
      <p:sp>
        <p:nvSpPr>
          <p:cNvPr id="4" name="Pladsholder til dato 3"/>
          <p:cNvSpPr>
            <a:spLocks noGrp="1"/>
          </p:cNvSpPr>
          <p:nvPr>
            <p:ph type="dt" sz="half" idx="10"/>
          </p:nvPr>
        </p:nvSpPr>
        <p:spPr/>
        <p:txBody>
          <a:bodyPr/>
          <a:lstStyle/>
          <a:p>
            <a:fld id="{5C949F5E-C179-48EC-8835-E07780208CE2}" type="datetimeFigureOut">
              <a:rPr lang="da-DK" smtClean="0"/>
              <a:t>19-09-2018</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E515881C-4830-48C5-9161-D8AEB1651131}" type="slidenum">
              <a:rPr lang="da-DK" smtClean="0"/>
              <a:t>‹#›</a:t>
            </a:fld>
            <a:endParaRPr lang="da-DK"/>
          </a:p>
        </p:txBody>
      </p:sp>
    </p:spTree>
    <p:extLst>
      <p:ext uri="{BB962C8B-B14F-4D97-AF65-F5344CB8AC3E}">
        <p14:creationId xmlns:p14="http://schemas.microsoft.com/office/powerpoint/2010/main" val="37671030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lodret titel 2"/>
          <p:cNvSpPr>
            <a:spLocks noGrp="1"/>
          </p:cNvSpPr>
          <p:nvPr>
            <p:ph type="body" orient="vert" idx="1"/>
          </p:nvPr>
        </p:nvSpPr>
        <p:spPr/>
        <p:txBody>
          <a:bodyPr vert="eaVert"/>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5C949F5E-C179-48EC-8835-E07780208CE2}" type="datetimeFigureOut">
              <a:rPr lang="da-DK" smtClean="0"/>
              <a:t>19-09-2018</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E515881C-4830-48C5-9161-D8AEB1651131}" type="slidenum">
              <a:rPr lang="da-DK" smtClean="0"/>
              <a:t>‹#›</a:t>
            </a:fld>
            <a:endParaRPr lang="da-DK"/>
          </a:p>
        </p:txBody>
      </p:sp>
    </p:spTree>
    <p:extLst>
      <p:ext uri="{BB962C8B-B14F-4D97-AF65-F5344CB8AC3E}">
        <p14:creationId xmlns:p14="http://schemas.microsoft.com/office/powerpoint/2010/main" val="5715166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629400" y="274638"/>
            <a:ext cx="2057400" cy="5851525"/>
          </a:xfrm>
        </p:spPr>
        <p:txBody>
          <a:bodyPr vert="eaVert"/>
          <a:lstStyle/>
          <a:p>
            <a:r>
              <a:rPr lang="da-DK" smtClean="0"/>
              <a:t>Klik for at redigere i master</a:t>
            </a:r>
            <a:endParaRPr lang="da-DK"/>
          </a:p>
        </p:txBody>
      </p:sp>
      <p:sp>
        <p:nvSpPr>
          <p:cNvPr id="3" name="Pladsholder til lodret titel 2"/>
          <p:cNvSpPr>
            <a:spLocks noGrp="1"/>
          </p:cNvSpPr>
          <p:nvPr>
            <p:ph type="body" orient="vert" idx="1"/>
          </p:nvPr>
        </p:nvSpPr>
        <p:spPr>
          <a:xfrm>
            <a:off x="457200" y="274638"/>
            <a:ext cx="6019800" cy="5851525"/>
          </a:xfrm>
        </p:spPr>
        <p:txBody>
          <a:bodyPr vert="eaVert"/>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5C949F5E-C179-48EC-8835-E07780208CE2}" type="datetimeFigureOut">
              <a:rPr lang="da-DK" smtClean="0"/>
              <a:t>19-09-2018</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E515881C-4830-48C5-9161-D8AEB1651131}" type="slidenum">
              <a:rPr lang="da-DK" smtClean="0"/>
              <a:t>‹#›</a:t>
            </a:fld>
            <a:endParaRPr lang="da-DK"/>
          </a:p>
        </p:txBody>
      </p:sp>
    </p:spTree>
    <p:extLst>
      <p:ext uri="{BB962C8B-B14F-4D97-AF65-F5344CB8AC3E}">
        <p14:creationId xmlns:p14="http://schemas.microsoft.com/office/powerpoint/2010/main" val="30526896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Tomt">
    <p:spTree>
      <p:nvGrpSpPr>
        <p:cNvPr id="1" name=""/>
        <p:cNvGrpSpPr/>
        <p:nvPr/>
      </p:nvGrpSpPr>
      <p:grpSpPr>
        <a:xfrm>
          <a:off x="0" y="0"/>
          <a:ext cx="0" cy="0"/>
          <a:chOff x="0" y="0"/>
          <a:chExt cx="0" cy="0"/>
        </a:xfrm>
      </p:grpSpPr>
      <p:pic>
        <p:nvPicPr>
          <p:cNvPr id="5" name="Billed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0301201" cy="6853986"/>
          </a:xfrm>
          <a:prstGeom prst="rect">
            <a:avLst/>
          </a:prstGeom>
        </p:spPr>
      </p:pic>
      <p:sp>
        <p:nvSpPr>
          <p:cNvPr id="8" name="Pladsholder til indhold 7"/>
          <p:cNvSpPr>
            <a:spLocks noGrp="1"/>
          </p:cNvSpPr>
          <p:nvPr>
            <p:ph sz="quarter" idx="10"/>
          </p:nvPr>
        </p:nvSpPr>
        <p:spPr>
          <a:xfrm>
            <a:off x="1514220" y="6165304"/>
            <a:ext cx="7272759" cy="576263"/>
          </a:xfrm>
        </p:spPr>
        <p:txBody>
          <a:bodyPr/>
          <a:lstStyle>
            <a:lvl1pPr marL="0" indent="0" algn="r">
              <a:buNone/>
              <a:defRPr b="1">
                <a:solidFill>
                  <a:schemeClr val="bg1"/>
                </a:solidFill>
              </a:defRPr>
            </a:lvl1pPr>
            <a:lvl2pPr marL="457200" indent="0" algn="r">
              <a:buNone/>
              <a:defRPr b="1">
                <a:solidFill>
                  <a:schemeClr val="bg1"/>
                </a:solidFill>
              </a:defRPr>
            </a:lvl2pPr>
            <a:lvl3pPr marL="914400" indent="0" algn="r">
              <a:buNone/>
              <a:defRPr b="1">
                <a:solidFill>
                  <a:schemeClr val="bg1"/>
                </a:solidFill>
              </a:defRPr>
            </a:lvl3pPr>
            <a:lvl4pPr marL="1371600" indent="0" algn="r">
              <a:buNone/>
              <a:defRPr b="1">
                <a:solidFill>
                  <a:schemeClr val="bg1"/>
                </a:solidFill>
              </a:defRPr>
            </a:lvl4pPr>
            <a:lvl5pPr marL="1828800" indent="0" algn="r">
              <a:buNone/>
              <a:defRPr b="1">
                <a:solidFill>
                  <a:schemeClr val="bg1"/>
                </a:solidFill>
              </a:defRPr>
            </a:lvl5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10" name="Pladsholder til indhold 9"/>
          <p:cNvSpPr>
            <a:spLocks noGrp="1"/>
          </p:cNvSpPr>
          <p:nvPr>
            <p:ph sz="quarter" idx="11"/>
          </p:nvPr>
        </p:nvSpPr>
        <p:spPr>
          <a:xfrm>
            <a:off x="250825" y="260350"/>
            <a:ext cx="5905500" cy="4537075"/>
          </a:xfrm>
        </p:spPr>
        <p:txBody>
          <a:bodyPr>
            <a:normAutofit/>
          </a:bodyPr>
          <a:lstStyle>
            <a:lvl1pPr marL="0" indent="0">
              <a:buNone/>
              <a:defRPr sz="3600" b="1">
                <a:solidFill>
                  <a:schemeClr val="bg1"/>
                </a:solidFill>
              </a:defRPr>
            </a:lvl1pPr>
            <a:lvl2pPr marL="457200" indent="0">
              <a:buNone/>
              <a:defRPr sz="3200" b="1">
                <a:solidFill>
                  <a:schemeClr val="bg1"/>
                </a:solidFill>
              </a:defRPr>
            </a:lvl2pPr>
            <a:lvl3pPr marL="914400" indent="0">
              <a:buNone/>
              <a:defRPr sz="3200" b="1">
                <a:solidFill>
                  <a:schemeClr val="bg1"/>
                </a:solidFill>
              </a:defRPr>
            </a:lvl3pPr>
            <a:lvl4pPr marL="1371600" indent="0">
              <a:buNone/>
              <a:defRPr sz="3200" b="1">
                <a:solidFill>
                  <a:schemeClr val="bg1"/>
                </a:solidFill>
              </a:defRPr>
            </a:lvl4pPr>
            <a:lvl5pPr marL="1828800" indent="0">
              <a:buNone/>
              <a:defRPr sz="3200" b="1">
                <a:solidFill>
                  <a:schemeClr val="bg1"/>
                </a:solidFill>
              </a:defRPr>
            </a:lvl5pPr>
          </a:lstStyle>
          <a:p>
            <a:pPr lvl="0"/>
            <a:r>
              <a:rPr lang="da-DK" dirty="0" smtClean="0"/>
              <a:t>Klik for at redigere i master</a:t>
            </a:r>
          </a:p>
        </p:txBody>
      </p:sp>
    </p:spTree>
    <p:extLst>
      <p:ext uri="{BB962C8B-B14F-4D97-AF65-F5344CB8AC3E}">
        <p14:creationId xmlns:p14="http://schemas.microsoft.com/office/powerpoint/2010/main" val="235953921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omt">
    <p:spTree>
      <p:nvGrpSpPr>
        <p:cNvPr id="1" name=""/>
        <p:cNvGrpSpPr/>
        <p:nvPr/>
      </p:nvGrpSpPr>
      <p:grpSpPr>
        <a:xfrm>
          <a:off x="0" y="0"/>
          <a:ext cx="0" cy="0"/>
          <a:chOff x="0" y="0"/>
          <a:chExt cx="0" cy="0"/>
        </a:xfrm>
      </p:grpSpPr>
      <p:pic>
        <p:nvPicPr>
          <p:cNvPr id="5" name="Billed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0301201" cy="6853986"/>
          </a:xfrm>
          <a:prstGeom prst="rect">
            <a:avLst/>
          </a:prstGeom>
        </p:spPr>
      </p:pic>
      <p:sp>
        <p:nvSpPr>
          <p:cNvPr id="8" name="Pladsholder til indhold 7"/>
          <p:cNvSpPr>
            <a:spLocks noGrp="1"/>
          </p:cNvSpPr>
          <p:nvPr>
            <p:ph sz="quarter" idx="10"/>
          </p:nvPr>
        </p:nvSpPr>
        <p:spPr>
          <a:xfrm>
            <a:off x="1514220" y="6165304"/>
            <a:ext cx="7272759" cy="576263"/>
          </a:xfrm>
        </p:spPr>
        <p:txBody>
          <a:bodyPr/>
          <a:lstStyle>
            <a:lvl1pPr marL="0" indent="0" algn="r">
              <a:buNone/>
              <a:defRPr b="1">
                <a:solidFill>
                  <a:schemeClr val="bg1"/>
                </a:solidFill>
              </a:defRPr>
            </a:lvl1pPr>
            <a:lvl2pPr marL="457200" indent="0" algn="r">
              <a:buNone/>
              <a:defRPr b="1">
                <a:solidFill>
                  <a:schemeClr val="bg1"/>
                </a:solidFill>
              </a:defRPr>
            </a:lvl2pPr>
            <a:lvl3pPr marL="914400" indent="0" algn="r">
              <a:buNone/>
              <a:defRPr b="1">
                <a:solidFill>
                  <a:schemeClr val="bg1"/>
                </a:solidFill>
              </a:defRPr>
            </a:lvl3pPr>
            <a:lvl4pPr marL="1371600" indent="0" algn="r">
              <a:buNone/>
              <a:defRPr b="1">
                <a:solidFill>
                  <a:schemeClr val="bg1"/>
                </a:solidFill>
              </a:defRPr>
            </a:lvl4pPr>
            <a:lvl5pPr marL="1828800" indent="0" algn="r">
              <a:buNone/>
              <a:defRPr b="1">
                <a:solidFill>
                  <a:schemeClr val="bg1"/>
                </a:solidFill>
              </a:defRPr>
            </a:lvl5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10" name="Pladsholder til indhold 9"/>
          <p:cNvSpPr>
            <a:spLocks noGrp="1"/>
          </p:cNvSpPr>
          <p:nvPr>
            <p:ph sz="quarter" idx="11"/>
          </p:nvPr>
        </p:nvSpPr>
        <p:spPr>
          <a:xfrm>
            <a:off x="250825" y="260350"/>
            <a:ext cx="5905500" cy="4537075"/>
          </a:xfrm>
        </p:spPr>
        <p:txBody>
          <a:bodyPr>
            <a:normAutofit/>
          </a:bodyPr>
          <a:lstStyle>
            <a:lvl1pPr marL="0" indent="0">
              <a:buNone/>
              <a:defRPr sz="3600" b="1">
                <a:solidFill>
                  <a:schemeClr val="bg1"/>
                </a:solidFill>
              </a:defRPr>
            </a:lvl1pPr>
            <a:lvl2pPr marL="457200" indent="0">
              <a:buNone/>
              <a:defRPr sz="3200" b="1">
                <a:solidFill>
                  <a:schemeClr val="bg1"/>
                </a:solidFill>
              </a:defRPr>
            </a:lvl2pPr>
            <a:lvl3pPr marL="914400" indent="0">
              <a:buNone/>
              <a:defRPr sz="3200" b="1">
                <a:solidFill>
                  <a:schemeClr val="bg1"/>
                </a:solidFill>
              </a:defRPr>
            </a:lvl3pPr>
            <a:lvl4pPr marL="1371600" indent="0">
              <a:buNone/>
              <a:defRPr sz="3200" b="1">
                <a:solidFill>
                  <a:schemeClr val="bg1"/>
                </a:solidFill>
              </a:defRPr>
            </a:lvl4pPr>
            <a:lvl5pPr marL="1828800" indent="0">
              <a:buNone/>
              <a:defRPr sz="3200" b="1">
                <a:solidFill>
                  <a:schemeClr val="bg1"/>
                </a:solidFill>
              </a:defRPr>
            </a:lvl5pPr>
          </a:lstStyle>
          <a:p>
            <a:pPr lvl="0"/>
            <a:r>
              <a:rPr lang="da-DK" dirty="0" smtClean="0"/>
              <a:t>Klik for at redigere i master</a:t>
            </a:r>
          </a:p>
        </p:txBody>
      </p:sp>
    </p:spTree>
    <p:extLst>
      <p:ext uri="{BB962C8B-B14F-4D97-AF65-F5344CB8AC3E}">
        <p14:creationId xmlns:p14="http://schemas.microsoft.com/office/powerpoint/2010/main" val="296829553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omt">
    <p:spTree>
      <p:nvGrpSpPr>
        <p:cNvPr id="1" name=""/>
        <p:cNvGrpSpPr/>
        <p:nvPr/>
      </p:nvGrpSpPr>
      <p:grpSpPr>
        <a:xfrm>
          <a:off x="0" y="0"/>
          <a:ext cx="0" cy="0"/>
          <a:chOff x="0" y="0"/>
          <a:chExt cx="0" cy="0"/>
        </a:xfrm>
      </p:grpSpPr>
      <p:pic>
        <p:nvPicPr>
          <p:cNvPr id="5" name="Billed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0301201" cy="6853986"/>
          </a:xfrm>
          <a:prstGeom prst="rect">
            <a:avLst/>
          </a:prstGeom>
        </p:spPr>
      </p:pic>
      <p:sp>
        <p:nvSpPr>
          <p:cNvPr id="8" name="Pladsholder til indhold 7"/>
          <p:cNvSpPr>
            <a:spLocks noGrp="1"/>
          </p:cNvSpPr>
          <p:nvPr>
            <p:ph sz="quarter" idx="10"/>
          </p:nvPr>
        </p:nvSpPr>
        <p:spPr>
          <a:xfrm>
            <a:off x="1514220" y="6165304"/>
            <a:ext cx="7272759" cy="576263"/>
          </a:xfrm>
        </p:spPr>
        <p:txBody>
          <a:bodyPr/>
          <a:lstStyle>
            <a:lvl1pPr marL="0" indent="0" algn="r">
              <a:buNone/>
              <a:defRPr b="1">
                <a:solidFill>
                  <a:schemeClr val="bg1"/>
                </a:solidFill>
              </a:defRPr>
            </a:lvl1pPr>
            <a:lvl2pPr marL="457200" indent="0" algn="r">
              <a:buNone/>
              <a:defRPr b="1">
                <a:solidFill>
                  <a:schemeClr val="bg1"/>
                </a:solidFill>
              </a:defRPr>
            </a:lvl2pPr>
            <a:lvl3pPr marL="914400" indent="0" algn="r">
              <a:buNone/>
              <a:defRPr b="1">
                <a:solidFill>
                  <a:schemeClr val="bg1"/>
                </a:solidFill>
              </a:defRPr>
            </a:lvl3pPr>
            <a:lvl4pPr marL="1371600" indent="0" algn="r">
              <a:buNone/>
              <a:defRPr b="1">
                <a:solidFill>
                  <a:schemeClr val="bg1"/>
                </a:solidFill>
              </a:defRPr>
            </a:lvl4pPr>
            <a:lvl5pPr marL="1828800" indent="0" algn="r">
              <a:buNone/>
              <a:defRPr b="1">
                <a:solidFill>
                  <a:schemeClr val="bg1"/>
                </a:solidFill>
              </a:defRPr>
            </a:lvl5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10" name="Pladsholder til indhold 9"/>
          <p:cNvSpPr>
            <a:spLocks noGrp="1"/>
          </p:cNvSpPr>
          <p:nvPr>
            <p:ph sz="quarter" idx="11"/>
          </p:nvPr>
        </p:nvSpPr>
        <p:spPr>
          <a:xfrm>
            <a:off x="250825" y="260350"/>
            <a:ext cx="5905500" cy="4537075"/>
          </a:xfrm>
        </p:spPr>
        <p:txBody>
          <a:bodyPr>
            <a:normAutofit/>
          </a:bodyPr>
          <a:lstStyle>
            <a:lvl1pPr marL="0" indent="0">
              <a:buNone/>
              <a:defRPr sz="3600" b="1">
                <a:solidFill>
                  <a:schemeClr val="bg1"/>
                </a:solidFill>
              </a:defRPr>
            </a:lvl1pPr>
            <a:lvl2pPr marL="457200" indent="0">
              <a:buNone/>
              <a:defRPr sz="3200" b="1">
                <a:solidFill>
                  <a:schemeClr val="bg1"/>
                </a:solidFill>
              </a:defRPr>
            </a:lvl2pPr>
            <a:lvl3pPr marL="914400" indent="0">
              <a:buNone/>
              <a:defRPr sz="3200" b="1">
                <a:solidFill>
                  <a:schemeClr val="bg1"/>
                </a:solidFill>
              </a:defRPr>
            </a:lvl3pPr>
            <a:lvl4pPr marL="1371600" indent="0">
              <a:buNone/>
              <a:defRPr sz="3200" b="1">
                <a:solidFill>
                  <a:schemeClr val="bg1"/>
                </a:solidFill>
              </a:defRPr>
            </a:lvl4pPr>
            <a:lvl5pPr marL="1828800" indent="0">
              <a:buNone/>
              <a:defRPr sz="3200" b="1">
                <a:solidFill>
                  <a:schemeClr val="bg1"/>
                </a:solidFill>
              </a:defRPr>
            </a:lvl5pPr>
          </a:lstStyle>
          <a:p>
            <a:pPr lvl="0"/>
            <a:r>
              <a:rPr lang="da-DK" dirty="0" smtClean="0"/>
              <a:t>Klik for at redigere i master</a:t>
            </a:r>
          </a:p>
        </p:txBody>
      </p:sp>
    </p:spTree>
    <p:extLst>
      <p:ext uri="{BB962C8B-B14F-4D97-AF65-F5344CB8AC3E}">
        <p14:creationId xmlns:p14="http://schemas.microsoft.com/office/powerpoint/2010/main" val="3992222116"/>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_Tomt">
    <p:spTree>
      <p:nvGrpSpPr>
        <p:cNvPr id="1" name=""/>
        <p:cNvGrpSpPr/>
        <p:nvPr/>
      </p:nvGrpSpPr>
      <p:grpSpPr>
        <a:xfrm>
          <a:off x="0" y="0"/>
          <a:ext cx="0" cy="0"/>
          <a:chOff x="0" y="0"/>
          <a:chExt cx="0" cy="0"/>
        </a:xfrm>
      </p:grpSpPr>
      <p:pic>
        <p:nvPicPr>
          <p:cNvPr id="5" name="Billed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0301201" cy="6853986"/>
          </a:xfrm>
          <a:prstGeom prst="rect">
            <a:avLst/>
          </a:prstGeom>
        </p:spPr>
      </p:pic>
      <p:sp>
        <p:nvSpPr>
          <p:cNvPr id="8" name="Pladsholder til indhold 7"/>
          <p:cNvSpPr>
            <a:spLocks noGrp="1"/>
          </p:cNvSpPr>
          <p:nvPr>
            <p:ph sz="quarter" idx="10"/>
          </p:nvPr>
        </p:nvSpPr>
        <p:spPr>
          <a:xfrm>
            <a:off x="1514220" y="6165304"/>
            <a:ext cx="7272759" cy="576263"/>
          </a:xfrm>
        </p:spPr>
        <p:txBody>
          <a:bodyPr/>
          <a:lstStyle>
            <a:lvl1pPr marL="0" indent="0" algn="r">
              <a:buNone/>
              <a:defRPr b="1">
                <a:solidFill>
                  <a:schemeClr val="bg1"/>
                </a:solidFill>
              </a:defRPr>
            </a:lvl1pPr>
            <a:lvl2pPr marL="457200" indent="0" algn="r">
              <a:buNone/>
              <a:defRPr b="1">
                <a:solidFill>
                  <a:schemeClr val="bg1"/>
                </a:solidFill>
              </a:defRPr>
            </a:lvl2pPr>
            <a:lvl3pPr marL="914400" indent="0" algn="r">
              <a:buNone/>
              <a:defRPr b="1">
                <a:solidFill>
                  <a:schemeClr val="bg1"/>
                </a:solidFill>
              </a:defRPr>
            </a:lvl3pPr>
            <a:lvl4pPr marL="1371600" indent="0" algn="r">
              <a:buNone/>
              <a:defRPr b="1">
                <a:solidFill>
                  <a:schemeClr val="bg1"/>
                </a:solidFill>
              </a:defRPr>
            </a:lvl4pPr>
            <a:lvl5pPr marL="1828800" indent="0" algn="r">
              <a:buNone/>
              <a:defRPr b="1">
                <a:solidFill>
                  <a:schemeClr val="bg1"/>
                </a:solidFill>
              </a:defRPr>
            </a:lvl5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10" name="Pladsholder til indhold 9"/>
          <p:cNvSpPr>
            <a:spLocks noGrp="1"/>
          </p:cNvSpPr>
          <p:nvPr>
            <p:ph sz="quarter" idx="11"/>
          </p:nvPr>
        </p:nvSpPr>
        <p:spPr>
          <a:xfrm>
            <a:off x="250825" y="260350"/>
            <a:ext cx="5905500" cy="4537075"/>
          </a:xfrm>
        </p:spPr>
        <p:txBody>
          <a:bodyPr>
            <a:normAutofit/>
          </a:bodyPr>
          <a:lstStyle>
            <a:lvl1pPr marL="0" indent="0">
              <a:buNone/>
              <a:defRPr sz="3600" b="1">
                <a:solidFill>
                  <a:schemeClr val="bg1"/>
                </a:solidFill>
              </a:defRPr>
            </a:lvl1pPr>
            <a:lvl2pPr marL="457200" indent="0">
              <a:buNone/>
              <a:defRPr sz="3200" b="1">
                <a:solidFill>
                  <a:schemeClr val="bg1"/>
                </a:solidFill>
              </a:defRPr>
            </a:lvl2pPr>
            <a:lvl3pPr marL="914400" indent="0">
              <a:buNone/>
              <a:defRPr sz="3200" b="1">
                <a:solidFill>
                  <a:schemeClr val="bg1"/>
                </a:solidFill>
              </a:defRPr>
            </a:lvl3pPr>
            <a:lvl4pPr marL="1371600" indent="0">
              <a:buNone/>
              <a:defRPr sz="3200" b="1">
                <a:solidFill>
                  <a:schemeClr val="bg1"/>
                </a:solidFill>
              </a:defRPr>
            </a:lvl4pPr>
            <a:lvl5pPr marL="1828800" indent="0">
              <a:buNone/>
              <a:defRPr sz="3200" b="1">
                <a:solidFill>
                  <a:schemeClr val="bg1"/>
                </a:solidFill>
              </a:defRPr>
            </a:lvl5pPr>
          </a:lstStyle>
          <a:p>
            <a:pPr lvl="0"/>
            <a:r>
              <a:rPr lang="da-DK" dirty="0" smtClean="0"/>
              <a:t>Klik for at redigere i master</a:t>
            </a:r>
          </a:p>
        </p:txBody>
      </p:sp>
    </p:spTree>
    <p:extLst>
      <p:ext uri="{BB962C8B-B14F-4D97-AF65-F5344CB8AC3E}">
        <p14:creationId xmlns:p14="http://schemas.microsoft.com/office/powerpoint/2010/main" val="3108824480"/>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6_Tomt">
    <p:spTree>
      <p:nvGrpSpPr>
        <p:cNvPr id="1" name=""/>
        <p:cNvGrpSpPr/>
        <p:nvPr/>
      </p:nvGrpSpPr>
      <p:grpSpPr>
        <a:xfrm>
          <a:off x="0" y="0"/>
          <a:ext cx="0" cy="0"/>
          <a:chOff x="0" y="0"/>
          <a:chExt cx="0" cy="0"/>
        </a:xfrm>
      </p:grpSpPr>
      <p:pic>
        <p:nvPicPr>
          <p:cNvPr id="5" name="Billed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0301201" cy="6853986"/>
          </a:xfrm>
          <a:prstGeom prst="rect">
            <a:avLst/>
          </a:prstGeom>
        </p:spPr>
      </p:pic>
      <p:sp>
        <p:nvSpPr>
          <p:cNvPr id="8" name="Pladsholder til indhold 7"/>
          <p:cNvSpPr>
            <a:spLocks noGrp="1"/>
          </p:cNvSpPr>
          <p:nvPr>
            <p:ph sz="quarter" idx="10"/>
          </p:nvPr>
        </p:nvSpPr>
        <p:spPr>
          <a:xfrm>
            <a:off x="1514220" y="6165304"/>
            <a:ext cx="7272759" cy="576263"/>
          </a:xfrm>
        </p:spPr>
        <p:txBody>
          <a:bodyPr/>
          <a:lstStyle>
            <a:lvl1pPr marL="0" indent="0" algn="r">
              <a:buNone/>
              <a:defRPr b="1">
                <a:solidFill>
                  <a:schemeClr val="bg1"/>
                </a:solidFill>
              </a:defRPr>
            </a:lvl1pPr>
            <a:lvl2pPr marL="457200" indent="0" algn="r">
              <a:buNone/>
              <a:defRPr b="1">
                <a:solidFill>
                  <a:schemeClr val="bg1"/>
                </a:solidFill>
              </a:defRPr>
            </a:lvl2pPr>
            <a:lvl3pPr marL="914400" indent="0" algn="r">
              <a:buNone/>
              <a:defRPr b="1">
                <a:solidFill>
                  <a:schemeClr val="bg1"/>
                </a:solidFill>
              </a:defRPr>
            </a:lvl3pPr>
            <a:lvl4pPr marL="1371600" indent="0" algn="r">
              <a:buNone/>
              <a:defRPr b="1">
                <a:solidFill>
                  <a:schemeClr val="bg1"/>
                </a:solidFill>
              </a:defRPr>
            </a:lvl4pPr>
            <a:lvl5pPr marL="1828800" indent="0" algn="r">
              <a:buNone/>
              <a:defRPr b="1">
                <a:solidFill>
                  <a:schemeClr val="bg1"/>
                </a:solidFill>
              </a:defRPr>
            </a:lvl5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10" name="Pladsholder til indhold 9"/>
          <p:cNvSpPr>
            <a:spLocks noGrp="1"/>
          </p:cNvSpPr>
          <p:nvPr>
            <p:ph sz="quarter" idx="11"/>
          </p:nvPr>
        </p:nvSpPr>
        <p:spPr>
          <a:xfrm>
            <a:off x="250825" y="260350"/>
            <a:ext cx="5905500" cy="4537075"/>
          </a:xfrm>
        </p:spPr>
        <p:txBody>
          <a:bodyPr>
            <a:normAutofit/>
          </a:bodyPr>
          <a:lstStyle>
            <a:lvl1pPr marL="0" indent="0">
              <a:buNone/>
              <a:defRPr sz="3600" b="1">
                <a:solidFill>
                  <a:schemeClr val="bg1"/>
                </a:solidFill>
              </a:defRPr>
            </a:lvl1pPr>
            <a:lvl2pPr marL="457200" indent="0">
              <a:buNone/>
              <a:defRPr sz="3200" b="1">
                <a:solidFill>
                  <a:schemeClr val="bg1"/>
                </a:solidFill>
              </a:defRPr>
            </a:lvl2pPr>
            <a:lvl3pPr marL="914400" indent="0">
              <a:buNone/>
              <a:defRPr sz="3200" b="1">
                <a:solidFill>
                  <a:schemeClr val="bg1"/>
                </a:solidFill>
              </a:defRPr>
            </a:lvl3pPr>
            <a:lvl4pPr marL="1371600" indent="0">
              <a:buNone/>
              <a:defRPr sz="3200" b="1">
                <a:solidFill>
                  <a:schemeClr val="bg1"/>
                </a:solidFill>
              </a:defRPr>
            </a:lvl4pPr>
            <a:lvl5pPr marL="1828800" indent="0">
              <a:buNone/>
              <a:defRPr sz="3200" b="1">
                <a:solidFill>
                  <a:schemeClr val="bg1"/>
                </a:solidFill>
              </a:defRPr>
            </a:lvl5pPr>
          </a:lstStyle>
          <a:p>
            <a:pPr lvl="0"/>
            <a:r>
              <a:rPr lang="da-DK" dirty="0" smtClean="0"/>
              <a:t>Klik for at redigere i master</a:t>
            </a:r>
          </a:p>
        </p:txBody>
      </p:sp>
    </p:spTree>
    <p:extLst>
      <p:ext uri="{BB962C8B-B14F-4D97-AF65-F5344CB8AC3E}">
        <p14:creationId xmlns:p14="http://schemas.microsoft.com/office/powerpoint/2010/main" val="3108824480"/>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Tomt">
    <p:spTree>
      <p:nvGrpSpPr>
        <p:cNvPr id="1" name=""/>
        <p:cNvGrpSpPr/>
        <p:nvPr/>
      </p:nvGrpSpPr>
      <p:grpSpPr>
        <a:xfrm>
          <a:off x="0" y="0"/>
          <a:ext cx="0" cy="0"/>
          <a:chOff x="0" y="0"/>
          <a:chExt cx="0" cy="0"/>
        </a:xfrm>
      </p:grpSpPr>
      <p:pic>
        <p:nvPicPr>
          <p:cNvPr id="5" name="Billed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0301201" cy="6853986"/>
          </a:xfrm>
          <a:prstGeom prst="rect">
            <a:avLst/>
          </a:prstGeom>
        </p:spPr>
      </p:pic>
      <p:sp>
        <p:nvSpPr>
          <p:cNvPr id="8" name="Pladsholder til indhold 7"/>
          <p:cNvSpPr>
            <a:spLocks noGrp="1"/>
          </p:cNvSpPr>
          <p:nvPr>
            <p:ph sz="quarter" idx="10"/>
          </p:nvPr>
        </p:nvSpPr>
        <p:spPr>
          <a:xfrm>
            <a:off x="1514220" y="6165304"/>
            <a:ext cx="7272759" cy="576263"/>
          </a:xfrm>
        </p:spPr>
        <p:txBody>
          <a:bodyPr/>
          <a:lstStyle>
            <a:lvl1pPr marL="0" indent="0" algn="r">
              <a:buNone/>
              <a:defRPr b="1">
                <a:solidFill>
                  <a:schemeClr val="bg1"/>
                </a:solidFill>
              </a:defRPr>
            </a:lvl1pPr>
            <a:lvl2pPr marL="457200" indent="0" algn="r">
              <a:buNone/>
              <a:defRPr b="1">
                <a:solidFill>
                  <a:schemeClr val="bg1"/>
                </a:solidFill>
              </a:defRPr>
            </a:lvl2pPr>
            <a:lvl3pPr marL="914400" indent="0" algn="r">
              <a:buNone/>
              <a:defRPr b="1">
                <a:solidFill>
                  <a:schemeClr val="bg1"/>
                </a:solidFill>
              </a:defRPr>
            </a:lvl3pPr>
            <a:lvl4pPr marL="1371600" indent="0" algn="r">
              <a:buNone/>
              <a:defRPr b="1">
                <a:solidFill>
                  <a:schemeClr val="bg1"/>
                </a:solidFill>
              </a:defRPr>
            </a:lvl4pPr>
            <a:lvl5pPr marL="1828800" indent="0" algn="r">
              <a:buNone/>
              <a:defRPr b="1">
                <a:solidFill>
                  <a:schemeClr val="bg1"/>
                </a:solidFill>
              </a:defRPr>
            </a:lvl5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10" name="Pladsholder til indhold 9"/>
          <p:cNvSpPr>
            <a:spLocks noGrp="1"/>
          </p:cNvSpPr>
          <p:nvPr>
            <p:ph sz="quarter" idx="11"/>
          </p:nvPr>
        </p:nvSpPr>
        <p:spPr>
          <a:xfrm>
            <a:off x="250825" y="260350"/>
            <a:ext cx="5905500" cy="4537075"/>
          </a:xfrm>
        </p:spPr>
        <p:txBody>
          <a:bodyPr>
            <a:normAutofit/>
          </a:bodyPr>
          <a:lstStyle>
            <a:lvl1pPr marL="0" indent="0">
              <a:buNone/>
              <a:defRPr sz="3600" b="1">
                <a:solidFill>
                  <a:schemeClr val="bg1"/>
                </a:solidFill>
              </a:defRPr>
            </a:lvl1pPr>
            <a:lvl2pPr marL="457200" indent="0">
              <a:buNone/>
              <a:defRPr sz="3200" b="1">
                <a:solidFill>
                  <a:schemeClr val="bg1"/>
                </a:solidFill>
              </a:defRPr>
            </a:lvl2pPr>
            <a:lvl3pPr marL="914400" indent="0">
              <a:buNone/>
              <a:defRPr sz="3200" b="1">
                <a:solidFill>
                  <a:schemeClr val="bg1"/>
                </a:solidFill>
              </a:defRPr>
            </a:lvl3pPr>
            <a:lvl4pPr marL="1371600" indent="0">
              <a:buNone/>
              <a:defRPr sz="3200" b="1">
                <a:solidFill>
                  <a:schemeClr val="bg1"/>
                </a:solidFill>
              </a:defRPr>
            </a:lvl4pPr>
            <a:lvl5pPr marL="1828800" indent="0">
              <a:buNone/>
              <a:defRPr sz="3200" b="1">
                <a:solidFill>
                  <a:schemeClr val="bg1"/>
                </a:solidFill>
              </a:defRPr>
            </a:lvl5pPr>
          </a:lstStyle>
          <a:p>
            <a:pPr lvl="0"/>
            <a:r>
              <a:rPr lang="da-DK" dirty="0" smtClean="0"/>
              <a:t>Klik for at redigere i master</a:t>
            </a:r>
          </a:p>
        </p:txBody>
      </p:sp>
    </p:spTree>
    <p:extLst>
      <p:ext uri="{BB962C8B-B14F-4D97-AF65-F5344CB8AC3E}">
        <p14:creationId xmlns:p14="http://schemas.microsoft.com/office/powerpoint/2010/main" val="3407856392"/>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Tomt">
    <p:spTree>
      <p:nvGrpSpPr>
        <p:cNvPr id="1" name=""/>
        <p:cNvGrpSpPr/>
        <p:nvPr/>
      </p:nvGrpSpPr>
      <p:grpSpPr>
        <a:xfrm>
          <a:off x="0" y="0"/>
          <a:ext cx="0" cy="0"/>
          <a:chOff x="0" y="0"/>
          <a:chExt cx="0" cy="0"/>
        </a:xfrm>
      </p:grpSpPr>
      <p:pic>
        <p:nvPicPr>
          <p:cNvPr id="5" name="Billed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0301201" cy="6853986"/>
          </a:xfrm>
          <a:prstGeom prst="rect">
            <a:avLst/>
          </a:prstGeom>
        </p:spPr>
      </p:pic>
      <p:sp>
        <p:nvSpPr>
          <p:cNvPr id="8" name="Pladsholder til indhold 7"/>
          <p:cNvSpPr>
            <a:spLocks noGrp="1"/>
          </p:cNvSpPr>
          <p:nvPr>
            <p:ph sz="quarter" idx="10"/>
          </p:nvPr>
        </p:nvSpPr>
        <p:spPr>
          <a:xfrm>
            <a:off x="1514220" y="6165304"/>
            <a:ext cx="7272759" cy="576263"/>
          </a:xfrm>
        </p:spPr>
        <p:txBody>
          <a:bodyPr/>
          <a:lstStyle>
            <a:lvl1pPr marL="0" indent="0" algn="r">
              <a:buNone/>
              <a:defRPr b="1">
                <a:solidFill>
                  <a:schemeClr val="bg1"/>
                </a:solidFill>
              </a:defRPr>
            </a:lvl1pPr>
            <a:lvl2pPr marL="457200" indent="0" algn="r">
              <a:buNone/>
              <a:defRPr b="1">
                <a:solidFill>
                  <a:schemeClr val="bg1"/>
                </a:solidFill>
              </a:defRPr>
            </a:lvl2pPr>
            <a:lvl3pPr marL="914400" indent="0" algn="r">
              <a:buNone/>
              <a:defRPr b="1">
                <a:solidFill>
                  <a:schemeClr val="bg1"/>
                </a:solidFill>
              </a:defRPr>
            </a:lvl3pPr>
            <a:lvl4pPr marL="1371600" indent="0" algn="r">
              <a:buNone/>
              <a:defRPr b="1">
                <a:solidFill>
                  <a:schemeClr val="bg1"/>
                </a:solidFill>
              </a:defRPr>
            </a:lvl4pPr>
            <a:lvl5pPr marL="1828800" indent="0" algn="r">
              <a:buNone/>
              <a:defRPr b="1">
                <a:solidFill>
                  <a:schemeClr val="bg1"/>
                </a:solidFill>
              </a:defRPr>
            </a:lvl5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10" name="Pladsholder til indhold 9"/>
          <p:cNvSpPr>
            <a:spLocks noGrp="1"/>
          </p:cNvSpPr>
          <p:nvPr>
            <p:ph sz="quarter" idx="11"/>
          </p:nvPr>
        </p:nvSpPr>
        <p:spPr>
          <a:xfrm>
            <a:off x="250825" y="260350"/>
            <a:ext cx="5905500" cy="4537075"/>
          </a:xfrm>
        </p:spPr>
        <p:txBody>
          <a:bodyPr>
            <a:normAutofit/>
          </a:bodyPr>
          <a:lstStyle>
            <a:lvl1pPr marL="0" indent="0">
              <a:buNone/>
              <a:defRPr sz="3600" b="1">
                <a:solidFill>
                  <a:schemeClr val="bg1"/>
                </a:solidFill>
              </a:defRPr>
            </a:lvl1pPr>
            <a:lvl2pPr marL="457200" indent="0">
              <a:buNone/>
              <a:defRPr sz="3200" b="1">
                <a:solidFill>
                  <a:schemeClr val="bg1"/>
                </a:solidFill>
              </a:defRPr>
            </a:lvl2pPr>
            <a:lvl3pPr marL="914400" indent="0">
              <a:buNone/>
              <a:defRPr sz="3200" b="1">
                <a:solidFill>
                  <a:schemeClr val="bg1"/>
                </a:solidFill>
              </a:defRPr>
            </a:lvl3pPr>
            <a:lvl4pPr marL="1371600" indent="0">
              <a:buNone/>
              <a:defRPr sz="3200" b="1">
                <a:solidFill>
                  <a:schemeClr val="bg1"/>
                </a:solidFill>
              </a:defRPr>
            </a:lvl4pPr>
            <a:lvl5pPr marL="1828800" indent="0">
              <a:buNone/>
              <a:defRPr sz="3200" b="1">
                <a:solidFill>
                  <a:schemeClr val="bg1"/>
                </a:solidFill>
              </a:defRPr>
            </a:lvl5pPr>
          </a:lstStyle>
          <a:p>
            <a:pPr lvl="0"/>
            <a:r>
              <a:rPr lang="da-DK" dirty="0" smtClean="0"/>
              <a:t>Klik for at redigere i master</a:t>
            </a:r>
          </a:p>
        </p:txBody>
      </p:sp>
    </p:spTree>
    <p:extLst>
      <p:ext uri="{BB962C8B-B14F-4D97-AF65-F5344CB8AC3E}">
        <p14:creationId xmlns:p14="http://schemas.microsoft.com/office/powerpoint/2010/main" val="2403357207"/>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9_Tomt">
    <p:spTree>
      <p:nvGrpSpPr>
        <p:cNvPr id="1" name=""/>
        <p:cNvGrpSpPr/>
        <p:nvPr/>
      </p:nvGrpSpPr>
      <p:grpSpPr>
        <a:xfrm>
          <a:off x="0" y="0"/>
          <a:ext cx="0" cy="0"/>
          <a:chOff x="0" y="0"/>
          <a:chExt cx="0" cy="0"/>
        </a:xfrm>
      </p:grpSpPr>
      <p:pic>
        <p:nvPicPr>
          <p:cNvPr id="5" name="Billed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0301201" cy="6853986"/>
          </a:xfrm>
          <a:prstGeom prst="rect">
            <a:avLst/>
          </a:prstGeom>
        </p:spPr>
      </p:pic>
      <p:sp>
        <p:nvSpPr>
          <p:cNvPr id="8" name="Pladsholder til indhold 7"/>
          <p:cNvSpPr>
            <a:spLocks noGrp="1"/>
          </p:cNvSpPr>
          <p:nvPr>
            <p:ph sz="quarter" idx="10"/>
          </p:nvPr>
        </p:nvSpPr>
        <p:spPr>
          <a:xfrm>
            <a:off x="1514220" y="6165304"/>
            <a:ext cx="7272759" cy="576263"/>
          </a:xfrm>
        </p:spPr>
        <p:txBody>
          <a:bodyPr/>
          <a:lstStyle>
            <a:lvl1pPr marL="0" indent="0" algn="r">
              <a:buNone/>
              <a:defRPr b="1">
                <a:solidFill>
                  <a:schemeClr val="bg1"/>
                </a:solidFill>
              </a:defRPr>
            </a:lvl1pPr>
            <a:lvl2pPr marL="457200" indent="0" algn="r">
              <a:buNone/>
              <a:defRPr b="1">
                <a:solidFill>
                  <a:schemeClr val="bg1"/>
                </a:solidFill>
              </a:defRPr>
            </a:lvl2pPr>
            <a:lvl3pPr marL="914400" indent="0" algn="r">
              <a:buNone/>
              <a:defRPr b="1">
                <a:solidFill>
                  <a:schemeClr val="bg1"/>
                </a:solidFill>
              </a:defRPr>
            </a:lvl3pPr>
            <a:lvl4pPr marL="1371600" indent="0" algn="r">
              <a:buNone/>
              <a:defRPr b="1">
                <a:solidFill>
                  <a:schemeClr val="bg1"/>
                </a:solidFill>
              </a:defRPr>
            </a:lvl4pPr>
            <a:lvl5pPr marL="1828800" indent="0" algn="r">
              <a:buNone/>
              <a:defRPr b="1">
                <a:solidFill>
                  <a:schemeClr val="bg1"/>
                </a:solidFill>
              </a:defRPr>
            </a:lvl5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10" name="Pladsholder til indhold 9"/>
          <p:cNvSpPr>
            <a:spLocks noGrp="1"/>
          </p:cNvSpPr>
          <p:nvPr>
            <p:ph sz="quarter" idx="11"/>
          </p:nvPr>
        </p:nvSpPr>
        <p:spPr>
          <a:xfrm>
            <a:off x="250825" y="260350"/>
            <a:ext cx="5905500" cy="4537075"/>
          </a:xfrm>
        </p:spPr>
        <p:txBody>
          <a:bodyPr>
            <a:normAutofit/>
          </a:bodyPr>
          <a:lstStyle>
            <a:lvl1pPr marL="0" indent="0">
              <a:buNone/>
              <a:defRPr sz="3600" b="1">
                <a:solidFill>
                  <a:schemeClr val="bg1"/>
                </a:solidFill>
              </a:defRPr>
            </a:lvl1pPr>
            <a:lvl2pPr marL="457200" indent="0">
              <a:buNone/>
              <a:defRPr sz="3200" b="1">
                <a:solidFill>
                  <a:schemeClr val="bg1"/>
                </a:solidFill>
              </a:defRPr>
            </a:lvl2pPr>
            <a:lvl3pPr marL="914400" indent="0">
              <a:buNone/>
              <a:defRPr sz="3200" b="1">
                <a:solidFill>
                  <a:schemeClr val="bg1"/>
                </a:solidFill>
              </a:defRPr>
            </a:lvl3pPr>
            <a:lvl4pPr marL="1371600" indent="0">
              <a:buNone/>
              <a:defRPr sz="3200" b="1">
                <a:solidFill>
                  <a:schemeClr val="bg1"/>
                </a:solidFill>
              </a:defRPr>
            </a:lvl4pPr>
            <a:lvl5pPr marL="1828800" indent="0">
              <a:buNone/>
              <a:defRPr sz="3200" b="1">
                <a:solidFill>
                  <a:schemeClr val="bg1"/>
                </a:solidFill>
              </a:defRPr>
            </a:lvl5pPr>
          </a:lstStyle>
          <a:p>
            <a:pPr lvl="0"/>
            <a:r>
              <a:rPr lang="da-DK" dirty="0" smtClean="0"/>
              <a:t>Klik for at redigere i master</a:t>
            </a:r>
          </a:p>
        </p:txBody>
      </p:sp>
    </p:spTree>
    <p:extLst>
      <p:ext uri="{BB962C8B-B14F-4D97-AF65-F5344CB8AC3E}">
        <p14:creationId xmlns:p14="http://schemas.microsoft.com/office/powerpoint/2010/main" val="240335720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indhold 2"/>
          <p:cNvSpPr>
            <a:spLocks noGrp="1"/>
          </p:cNvSpPr>
          <p:nvPr>
            <p:ph idx="1"/>
          </p:nvPr>
        </p:nvSpPr>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5C949F5E-C179-48EC-8835-E07780208CE2}" type="datetimeFigureOut">
              <a:rPr lang="da-DK" smtClean="0"/>
              <a:t>19-09-2018</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E515881C-4830-48C5-9161-D8AEB1651131}" type="slidenum">
              <a:rPr lang="da-DK" smtClean="0"/>
              <a:t>‹#›</a:t>
            </a:fld>
            <a:endParaRPr lang="da-DK"/>
          </a:p>
        </p:txBody>
      </p:sp>
    </p:spTree>
    <p:extLst>
      <p:ext uri="{BB962C8B-B14F-4D97-AF65-F5344CB8AC3E}">
        <p14:creationId xmlns:p14="http://schemas.microsoft.com/office/powerpoint/2010/main" val="29311169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0_Tomt">
    <p:spTree>
      <p:nvGrpSpPr>
        <p:cNvPr id="1" name=""/>
        <p:cNvGrpSpPr/>
        <p:nvPr/>
      </p:nvGrpSpPr>
      <p:grpSpPr>
        <a:xfrm>
          <a:off x="0" y="0"/>
          <a:ext cx="0" cy="0"/>
          <a:chOff x="0" y="0"/>
          <a:chExt cx="0" cy="0"/>
        </a:xfrm>
      </p:grpSpPr>
      <p:pic>
        <p:nvPicPr>
          <p:cNvPr id="5" name="Billed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0301201" cy="6853986"/>
          </a:xfrm>
          <a:prstGeom prst="rect">
            <a:avLst/>
          </a:prstGeom>
        </p:spPr>
      </p:pic>
      <p:sp>
        <p:nvSpPr>
          <p:cNvPr id="8" name="Pladsholder til indhold 7"/>
          <p:cNvSpPr>
            <a:spLocks noGrp="1"/>
          </p:cNvSpPr>
          <p:nvPr>
            <p:ph sz="quarter" idx="10"/>
          </p:nvPr>
        </p:nvSpPr>
        <p:spPr>
          <a:xfrm>
            <a:off x="1514220" y="6165304"/>
            <a:ext cx="7272759" cy="576263"/>
          </a:xfrm>
        </p:spPr>
        <p:txBody>
          <a:bodyPr/>
          <a:lstStyle>
            <a:lvl1pPr marL="0" indent="0" algn="r">
              <a:buNone/>
              <a:defRPr b="1">
                <a:solidFill>
                  <a:schemeClr val="bg1"/>
                </a:solidFill>
              </a:defRPr>
            </a:lvl1pPr>
            <a:lvl2pPr marL="457200" indent="0" algn="r">
              <a:buNone/>
              <a:defRPr b="1">
                <a:solidFill>
                  <a:schemeClr val="bg1"/>
                </a:solidFill>
              </a:defRPr>
            </a:lvl2pPr>
            <a:lvl3pPr marL="914400" indent="0" algn="r">
              <a:buNone/>
              <a:defRPr b="1">
                <a:solidFill>
                  <a:schemeClr val="bg1"/>
                </a:solidFill>
              </a:defRPr>
            </a:lvl3pPr>
            <a:lvl4pPr marL="1371600" indent="0" algn="r">
              <a:buNone/>
              <a:defRPr b="1">
                <a:solidFill>
                  <a:schemeClr val="bg1"/>
                </a:solidFill>
              </a:defRPr>
            </a:lvl4pPr>
            <a:lvl5pPr marL="1828800" indent="0" algn="r">
              <a:buNone/>
              <a:defRPr b="1">
                <a:solidFill>
                  <a:schemeClr val="bg1"/>
                </a:solidFill>
              </a:defRPr>
            </a:lvl5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10" name="Pladsholder til indhold 9"/>
          <p:cNvSpPr>
            <a:spLocks noGrp="1"/>
          </p:cNvSpPr>
          <p:nvPr>
            <p:ph sz="quarter" idx="11"/>
          </p:nvPr>
        </p:nvSpPr>
        <p:spPr>
          <a:xfrm>
            <a:off x="250825" y="260350"/>
            <a:ext cx="5905500" cy="4537075"/>
          </a:xfrm>
        </p:spPr>
        <p:txBody>
          <a:bodyPr>
            <a:normAutofit/>
          </a:bodyPr>
          <a:lstStyle>
            <a:lvl1pPr marL="0" indent="0">
              <a:buNone/>
              <a:defRPr sz="3600" b="1">
                <a:solidFill>
                  <a:schemeClr val="bg1"/>
                </a:solidFill>
              </a:defRPr>
            </a:lvl1pPr>
            <a:lvl2pPr marL="457200" indent="0">
              <a:buNone/>
              <a:defRPr sz="3200" b="1">
                <a:solidFill>
                  <a:schemeClr val="bg1"/>
                </a:solidFill>
              </a:defRPr>
            </a:lvl2pPr>
            <a:lvl3pPr marL="914400" indent="0">
              <a:buNone/>
              <a:defRPr sz="3200" b="1">
                <a:solidFill>
                  <a:schemeClr val="bg1"/>
                </a:solidFill>
              </a:defRPr>
            </a:lvl3pPr>
            <a:lvl4pPr marL="1371600" indent="0">
              <a:buNone/>
              <a:defRPr sz="3200" b="1">
                <a:solidFill>
                  <a:schemeClr val="bg1"/>
                </a:solidFill>
              </a:defRPr>
            </a:lvl4pPr>
            <a:lvl5pPr marL="1828800" indent="0">
              <a:buNone/>
              <a:defRPr sz="3200" b="1">
                <a:solidFill>
                  <a:schemeClr val="bg1"/>
                </a:solidFill>
              </a:defRPr>
            </a:lvl5pPr>
          </a:lstStyle>
          <a:p>
            <a:pPr lvl="0"/>
            <a:r>
              <a:rPr lang="da-DK" dirty="0" smtClean="0"/>
              <a:t>Klik for at redigere i master</a:t>
            </a:r>
          </a:p>
        </p:txBody>
      </p:sp>
    </p:spTree>
    <p:extLst>
      <p:ext uri="{BB962C8B-B14F-4D97-AF65-F5344CB8AC3E}">
        <p14:creationId xmlns:p14="http://schemas.microsoft.com/office/powerpoint/2010/main" val="2403357207"/>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1_Tomt">
    <p:spTree>
      <p:nvGrpSpPr>
        <p:cNvPr id="1" name=""/>
        <p:cNvGrpSpPr/>
        <p:nvPr/>
      </p:nvGrpSpPr>
      <p:grpSpPr>
        <a:xfrm>
          <a:off x="0" y="0"/>
          <a:ext cx="0" cy="0"/>
          <a:chOff x="0" y="0"/>
          <a:chExt cx="0" cy="0"/>
        </a:xfrm>
      </p:grpSpPr>
      <p:pic>
        <p:nvPicPr>
          <p:cNvPr id="5" name="Billed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0301201" cy="6853986"/>
          </a:xfrm>
          <a:prstGeom prst="rect">
            <a:avLst/>
          </a:prstGeom>
        </p:spPr>
      </p:pic>
      <p:sp>
        <p:nvSpPr>
          <p:cNvPr id="8" name="Pladsholder til indhold 7"/>
          <p:cNvSpPr>
            <a:spLocks noGrp="1"/>
          </p:cNvSpPr>
          <p:nvPr>
            <p:ph sz="quarter" idx="10"/>
          </p:nvPr>
        </p:nvSpPr>
        <p:spPr>
          <a:xfrm>
            <a:off x="1514220" y="6165304"/>
            <a:ext cx="7272759" cy="576263"/>
          </a:xfrm>
        </p:spPr>
        <p:txBody>
          <a:bodyPr/>
          <a:lstStyle>
            <a:lvl1pPr marL="0" indent="0" algn="r">
              <a:buNone/>
              <a:defRPr b="1">
                <a:solidFill>
                  <a:schemeClr val="bg1"/>
                </a:solidFill>
              </a:defRPr>
            </a:lvl1pPr>
            <a:lvl2pPr marL="457200" indent="0" algn="r">
              <a:buNone/>
              <a:defRPr b="1">
                <a:solidFill>
                  <a:schemeClr val="bg1"/>
                </a:solidFill>
              </a:defRPr>
            </a:lvl2pPr>
            <a:lvl3pPr marL="914400" indent="0" algn="r">
              <a:buNone/>
              <a:defRPr b="1">
                <a:solidFill>
                  <a:schemeClr val="bg1"/>
                </a:solidFill>
              </a:defRPr>
            </a:lvl3pPr>
            <a:lvl4pPr marL="1371600" indent="0" algn="r">
              <a:buNone/>
              <a:defRPr b="1">
                <a:solidFill>
                  <a:schemeClr val="bg1"/>
                </a:solidFill>
              </a:defRPr>
            </a:lvl4pPr>
            <a:lvl5pPr marL="1828800" indent="0" algn="r">
              <a:buNone/>
              <a:defRPr b="1">
                <a:solidFill>
                  <a:schemeClr val="bg1"/>
                </a:solidFill>
              </a:defRPr>
            </a:lvl5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10" name="Pladsholder til indhold 9"/>
          <p:cNvSpPr>
            <a:spLocks noGrp="1"/>
          </p:cNvSpPr>
          <p:nvPr>
            <p:ph sz="quarter" idx="11"/>
          </p:nvPr>
        </p:nvSpPr>
        <p:spPr>
          <a:xfrm>
            <a:off x="250825" y="260350"/>
            <a:ext cx="5905500" cy="4537075"/>
          </a:xfrm>
        </p:spPr>
        <p:txBody>
          <a:bodyPr>
            <a:normAutofit/>
          </a:bodyPr>
          <a:lstStyle>
            <a:lvl1pPr marL="0" indent="0">
              <a:buNone/>
              <a:defRPr sz="3600" b="1">
                <a:solidFill>
                  <a:schemeClr val="bg1"/>
                </a:solidFill>
              </a:defRPr>
            </a:lvl1pPr>
            <a:lvl2pPr marL="457200" indent="0">
              <a:buNone/>
              <a:defRPr sz="3200" b="1">
                <a:solidFill>
                  <a:schemeClr val="bg1"/>
                </a:solidFill>
              </a:defRPr>
            </a:lvl2pPr>
            <a:lvl3pPr marL="914400" indent="0">
              <a:buNone/>
              <a:defRPr sz="3200" b="1">
                <a:solidFill>
                  <a:schemeClr val="bg1"/>
                </a:solidFill>
              </a:defRPr>
            </a:lvl3pPr>
            <a:lvl4pPr marL="1371600" indent="0">
              <a:buNone/>
              <a:defRPr sz="3200" b="1">
                <a:solidFill>
                  <a:schemeClr val="bg1"/>
                </a:solidFill>
              </a:defRPr>
            </a:lvl4pPr>
            <a:lvl5pPr marL="1828800" indent="0">
              <a:buNone/>
              <a:defRPr sz="3200" b="1">
                <a:solidFill>
                  <a:schemeClr val="bg1"/>
                </a:solidFill>
              </a:defRPr>
            </a:lvl5pPr>
          </a:lstStyle>
          <a:p>
            <a:pPr lvl="0"/>
            <a:r>
              <a:rPr lang="da-DK" dirty="0" smtClean="0"/>
              <a:t>Klik for at redigere i master</a:t>
            </a:r>
          </a:p>
        </p:txBody>
      </p:sp>
    </p:spTree>
    <p:extLst>
      <p:ext uri="{BB962C8B-B14F-4D97-AF65-F5344CB8AC3E}">
        <p14:creationId xmlns:p14="http://schemas.microsoft.com/office/powerpoint/2010/main" val="2403357207"/>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2_Tomt">
    <p:spTree>
      <p:nvGrpSpPr>
        <p:cNvPr id="1" name=""/>
        <p:cNvGrpSpPr/>
        <p:nvPr/>
      </p:nvGrpSpPr>
      <p:grpSpPr>
        <a:xfrm>
          <a:off x="0" y="0"/>
          <a:ext cx="0" cy="0"/>
          <a:chOff x="0" y="0"/>
          <a:chExt cx="0" cy="0"/>
        </a:xfrm>
      </p:grpSpPr>
      <p:pic>
        <p:nvPicPr>
          <p:cNvPr id="5" name="Billed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0301201" cy="6853986"/>
          </a:xfrm>
          <a:prstGeom prst="rect">
            <a:avLst/>
          </a:prstGeom>
        </p:spPr>
      </p:pic>
      <p:sp>
        <p:nvSpPr>
          <p:cNvPr id="8" name="Pladsholder til indhold 7"/>
          <p:cNvSpPr>
            <a:spLocks noGrp="1"/>
          </p:cNvSpPr>
          <p:nvPr>
            <p:ph sz="quarter" idx="10"/>
          </p:nvPr>
        </p:nvSpPr>
        <p:spPr>
          <a:xfrm>
            <a:off x="1514220" y="6165304"/>
            <a:ext cx="7272759" cy="576263"/>
          </a:xfrm>
        </p:spPr>
        <p:txBody>
          <a:bodyPr/>
          <a:lstStyle>
            <a:lvl1pPr marL="0" indent="0" algn="r">
              <a:buNone/>
              <a:defRPr b="1">
                <a:solidFill>
                  <a:schemeClr val="bg1"/>
                </a:solidFill>
              </a:defRPr>
            </a:lvl1pPr>
            <a:lvl2pPr marL="457200" indent="0" algn="r">
              <a:buNone/>
              <a:defRPr b="1">
                <a:solidFill>
                  <a:schemeClr val="bg1"/>
                </a:solidFill>
              </a:defRPr>
            </a:lvl2pPr>
            <a:lvl3pPr marL="914400" indent="0" algn="r">
              <a:buNone/>
              <a:defRPr b="1">
                <a:solidFill>
                  <a:schemeClr val="bg1"/>
                </a:solidFill>
              </a:defRPr>
            </a:lvl3pPr>
            <a:lvl4pPr marL="1371600" indent="0" algn="r">
              <a:buNone/>
              <a:defRPr b="1">
                <a:solidFill>
                  <a:schemeClr val="bg1"/>
                </a:solidFill>
              </a:defRPr>
            </a:lvl4pPr>
            <a:lvl5pPr marL="1828800" indent="0" algn="r">
              <a:buNone/>
              <a:defRPr b="1">
                <a:solidFill>
                  <a:schemeClr val="bg1"/>
                </a:solidFill>
              </a:defRPr>
            </a:lvl5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10" name="Pladsholder til indhold 9"/>
          <p:cNvSpPr>
            <a:spLocks noGrp="1"/>
          </p:cNvSpPr>
          <p:nvPr>
            <p:ph sz="quarter" idx="11"/>
          </p:nvPr>
        </p:nvSpPr>
        <p:spPr>
          <a:xfrm>
            <a:off x="250825" y="260350"/>
            <a:ext cx="5905500" cy="4537075"/>
          </a:xfrm>
        </p:spPr>
        <p:txBody>
          <a:bodyPr>
            <a:normAutofit/>
          </a:bodyPr>
          <a:lstStyle>
            <a:lvl1pPr marL="0" indent="0">
              <a:buNone/>
              <a:defRPr sz="3600" b="1">
                <a:solidFill>
                  <a:schemeClr val="bg1"/>
                </a:solidFill>
              </a:defRPr>
            </a:lvl1pPr>
            <a:lvl2pPr marL="457200" indent="0">
              <a:buNone/>
              <a:defRPr sz="3200" b="1">
                <a:solidFill>
                  <a:schemeClr val="bg1"/>
                </a:solidFill>
              </a:defRPr>
            </a:lvl2pPr>
            <a:lvl3pPr marL="914400" indent="0">
              <a:buNone/>
              <a:defRPr sz="3200" b="1">
                <a:solidFill>
                  <a:schemeClr val="bg1"/>
                </a:solidFill>
              </a:defRPr>
            </a:lvl3pPr>
            <a:lvl4pPr marL="1371600" indent="0">
              <a:buNone/>
              <a:defRPr sz="3200" b="1">
                <a:solidFill>
                  <a:schemeClr val="bg1"/>
                </a:solidFill>
              </a:defRPr>
            </a:lvl4pPr>
            <a:lvl5pPr marL="1828800" indent="0">
              <a:buNone/>
              <a:defRPr sz="3200" b="1">
                <a:solidFill>
                  <a:schemeClr val="bg1"/>
                </a:solidFill>
              </a:defRPr>
            </a:lvl5pPr>
          </a:lstStyle>
          <a:p>
            <a:pPr lvl="0"/>
            <a:r>
              <a:rPr lang="da-DK" dirty="0" smtClean="0"/>
              <a:t>Klik for at redigere i master</a:t>
            </a:r>
          </a:p>
        </p:txBody>
      </p:sp>
    </p:spTree>
    <p:extLst>
      <p:ext uri="{BB962C8B-B14F-4D97-AF65-F5344CB8AC3E}">
        <p14:creationId xmlns:p14="http://schemas.microsoft.com/office/powerpoint/2010/main" val="2403357207"/>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3_Tomt">
    <p:spTree>
      <p:nvGrpSpPr>
        <p:cNvPr id="1" name=""/>
        <p:cNvGrpSpPr/>
        <p:nvPr/>
      </p:nvGrpSpPr>
      <p:grpSpPr>
        <a:xfrm>
          <a:off x="0" y="0"/>
          <a:ext cx="0" cy="0"/>
          <a:chOff x="0" y="0"/>
          <a:chExt cx="0" cy="0"/>
        </a:xfrm>
      </p:grpSpPr>
      <p:pic>
        <p:nvPicPr>
          <p:cNvPr id="5" name="Billed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0301201" cy="6853986"/>
          </a:xfrm>
          <a:prstGeom prst="rect">
            <a:avLst/>
          </a:prstGeom>
        </p:spPr>
      </p:pic>
      <p:sp>
        <p:nvSpPr>
          <p:cNvPr id="8" name="Pladsholder til indhold 7"/>
          <p:cNvSpPr>
            <a:spLocks noGrp="1"/>
          </p:cNvSpPr>
          <p:nvPr>
            <p:ph sz="quarter" idx="10"/>
          </p:nvPr>
        </p:nvSpPr>
        <p:spPr>
          <a:xfrm>
            <a:off x="1514220" y="6165304"/>
            <a:ext cx="7272759" cy="576263"/>
          </a:xfrm>
        </p:spPr>
        <p:txBody>
          <a:bodyPr/>
          <a:lstStyle>
            <a:lvl1pPr marL="0" indent="0" algn="r">
              <a:buNone/>
              <a:defRPr b="1">
                <a:solidFill>
                  <a:schemeClr val="bg1"/>
                </a:solidFill>
              </a:defRPr>
            </a:lvl1pPr>
            <a:lvl2pPr marL="457200" indent="0" algn="r">
              <a:buNone/>
              <a:defRPr b="1">
                <a:solidFill>
                  <a:schemeClr val="bg1"/>
                </a:solidFill>
              </a:defRPr>
            </a:lvl2pPr>
            <a:lvl3pPr marL="914400" indent="0" algn="r">
              <a:buNone/>
              <a:defRPr b="1">
                <a:solidFill>
                  <a:schemeClr val="bg1"/>
                </a:solidFill>
              </a:defRPr>
            </a:lvl3pPr>
            <a:lvl4pPr marL="1371600" indent="0" algn="r">
              <a:buNone/>
              <a:defRPr b="1">
                <a:solidFill>
                  <a:schemeClr val="bg1"/>
                </a:solidFill>
              </a:defRPr>
            </a:lvl4pPr>
            <a:lvl5pPr marL="1828800" indent="0" algn="r">
              <a:buNone/>
              <a:defRPr b="1">
                <a:solidFill>
                  <a:schemeClr val="bg1"/>
                </a:solidFill>
              </a:defRPr>
            </a:lvl5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10" name="Pladsholder til indhold 9"/>
          <p:cNvSpPr>
            <a:spLocks noGrp="1"/>
          </p:cNvSpPr>
          <p:nvPr>
            <p:ph sz="quarter" idx="11"/>
          </p:nvPr>
        </p:nvSpPr>
        <p:spPr>
          <a:xfrm>
            <a:off x="250825" y="260350"/>
            <a:ext cx="5905500" cy="4537075"/>
          </a:xfrm>
        </p:spPr>
        <p:txBody>
          <a:bodyPr>
            <a:normAutofit/>
          </a:bodyPr>
          <a:lstStyle>
            <a:lvl1pPr marL="0" indent="0">
              <a:buNone/>
              <a:defRPr sz="3600" b="1">
                <a:solidFill>
                  <a:schemeClr val="bg1"/>
                </a:solidFill>
              </a:defRPr>
            </a:lvl1pPr>
            <a:lvl2pPr marL="457200" indent="0">
              <a:buNone/>
              <a:defRPr sz="3200" b="1">
                <a:solidFill>
                  <a:schemeClr val="bg1"/>
                </a:solidFill>
              </a:defRPr>
            </a:lvl2pPr>
            <a:lvl3pPr marL="914400" indent="0">
              <a:buNone/>
              <a:defRPr sz="3200" b="1">
                <a:solidFill>
                  <a:schemeClr val="bg1"/>
                </a:solidFill>
              </a:defRPr>
            </a:lvl3pPr>
            <a:lvl4pPr marL="1371600" indent="0">
              <a:buNone/>
              <a:defRPr sz="3200" b="1">
                <a:solidFill>
                  <a:schemeClr val="bg1"/>
                </a:solidFill>
              </a:defRPr>
            </a:lvl4pPr>
            <a:lvl5pPr marL="1828800" indent="0">
              <a:buNone/>
              <a:defRPr sz="3200" b="1">
                <a:solidFill>
                  <a:schemeClr val="bg1"/>
                </a:solidFill>
              </a:defRPr>
            </a:lvl5pPr>
          </a:lstStyle>
          <a:p>
            <a:pPr lvl="0"/>
            <a:r>
              <a:rPr lang="da-DK" dirty="0" smtClean="0"/>
              <a:t>Klik for at redigere i master</a:t>
            </a:r>
          </a:p>
        </p:txBody>
      </p:sp>
    </p:spTree>
    <p:extLst>
      <p:ext uri="{BB962C8B-B14F-4D97-AF65-F5344CB8AC3E}">
        <p14:creationId xmlns:p14="http://schemas.microsoft.com/office/powerpoint/2010/main" val="2403357207"/>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4_Tomt">
    <p:spTree>
      <p:nvGrpSpPr>
        <p:cNvPr id="1" name=""/>
        <p:cNvGrpSpPr/>
        <p:nvPr/>
      </p:nvGrpSpPr>
      <p:grpSpPr>
        <a:xfrm>
          <a:off x="0" y="0"/>
          <a:ext cx="0" cy="0"/>
          <a:chOff x="0" y="0"/>
          <a:chExt cx="0" cy="0"/>
        </a:xfrm>
      </p:grpSpPr>
      <p:pic>
        <p:nvPicPr>
          <p:cNvPr id="5" name="Billed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0301201" cy="6853986"/>
          </a:xfrm>
          <a:prstGeom prst="rect">
            <a:avLst/>
          </a:prstGeom>
        </p:spPr>
      </p:pic>
      <p:sp>
        <p:nvSpPr>
          <p:cNvPr id="8" name="Pladsholder til indhold 7"/>
          <p:cNvSpPr>
            <a:spLocks noGrp="1"/>
          </p:cNvSpPr>
          <p:nvPr>
            <p:ph sz="quarter" idx="10"/>
          </p:nvPr>
        </p:nvSpPr>
        <p:spPr>
          <a:xfrm>
            <a:off x="1514220" y="6165304"/>
            <a:ext cx="7272759" cy="576263"/>
          </a:xfrm>
        </p:spPr>
        <p:txBody>
          <a:bodyPr/>
          <a:lstStyle>
            <a:lvl1pPr marL="0" indent="0" algn="r">
              <a:buNone/>
              <a:defRPr b="1">
                <a:solidFill>
                  <a:schemeClr val="bg1"/>
                </a:solidFill>
              </a:defRPr>
            </a:lvl1pPr>
            <a:lvl2pPr marL="457200" indent="0" algn="r">
              <a:buNone/>
              <a:defRPr b="1">
                <a:solidFill>
                  <a:schemeClr val="bg1"/>
                </a:solidFill>
              </a:defRPr>
            </a:lvl2pPr>
            <a:lvl3pPr marL="914400" indent="0" algn="r">
              <a:buNone/>
              <a:defRPr b="1">
                <a:solidFill>
                  <a:schemeClr val="bg1"/>
                </a:solidFill>
              </a:defRPr>
            </a:lvl3pPr>
            <a:lvl4pPr marL="1371600" indent="0" algn="r">
              <a:buNone/>
              <a:defRPr b="1">
                <a:solidFill>
                  <a:schemeClr val="bg1"/>
                </a:solidFill>
              </a:defRPr>
            </a:lvl4pPr>
            <a:lvl5pPr marL="1828800" indent="0" algn="r">
              <a:buNone/>
              <a:defRPr b="1">
                <a:solidFill>
                  <a:schemeClr val="bg1"/>
                </a:solidFill>
              </a:defRPr>
            </a:lvl5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10" name="Pladsholder til indhold 9"/>
          <p:cNvSpPr>
            <a:spLocks noGrp="1"/>
          </p:cNvSpPr>
          <p:nvPr>
            <p:ph sz="quarter" idx="11"/>
          </p:nvPr>
        </p:nvSpPr>
        <p:spPr>
          <a:xfrm>
            <a:off x="250825" y="260350"/>
            <a:ext cx="5905500" cy="4537075"/>
          </a:xfrm>
        </p:spPr>
        <p:txBody>
          <a:bodyPr>
            <a:normAutofit/>
          </a:bodyPr>
          <a:lstStyle>
            <a:lvl1pPr marL="0" indent="0">
              <a:buNone/>
              <a:defRPr sz="3600" b="1">
                <a:solidFill>
                  <a:schemeClr val="bg1"/>
                </a:solidFill>
              </a:defRPr>
            </a:lvl1pPr>
            <a:lvl2pPr marL="457200" indent="0">
              <a:buNone/>
              <a:defRPr sz="3200" b="1">
                <a:solidFill>
                  <a:schemeClr val="bg1"/>
                </a:solidFill>
              </a:defRPr>
            </a:lvl2pPr>
            <a:lvl3pPr marL="914400" indent="0">
              <a:buNone/>
              <a:defRPr sz="3200" b="1">
                <a:solidFill>
                  <a:schemeClr val="bg1"/>
                </a:solidFill>
              </a:defRPr>
            </a:lvl3pPr>
            <a:lvl4pPr marL="1371600" indent="0">
              <a:buNone/>
              <a:defRPr sz="3200" b="1">
                <a:solidFill>
                  <a:schemeClr val="bg1"/>
                </a:solidFill>
              </a:defRPr>
            </a:lvl4pPr>
            <a:lvl5pPr marL="1828800" indent="0">
              <a:buNone/>
              <a:defRPr sz="3200" b="1">
                <a:solidFill>
                  <a:schemeClr val="bg1"/>
                </a:solidFill>
              </a:defRPr>
            </a:lvl5pPr>
          </a:lstStyle>
          <a:p>
            <a:pPr lvl="0"/>
            <a:r>
              <a:rPr lang="da-DK" dirty="0" smtClean="0"/>
              <a:t>Klik for at redigere i master</a:t>
            </a:r>
          </a:p>
        </p:txBody>
      </p:sp>
    </p:spTree>
    <p:extLst>
      <p:ext uri="{BB962C8B-B14F-4D97-AF65-F5344CB8AC3E}">
        <p14:creationId xmlns:p14="http://schemas.microsoft.com/office/powerpoint/2010/main" val="2403357207"/>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5_Tomt">
    <p:spTree>
      <p:nvGrpSpPr>
        <p:cNvPr id="1" name=""/>
        <p:cNvGrpSpPr/>
        <p:nvPr/>
      </p:nvGrpSpPr>
      <p:grpSpPr>
        <a:xfrm>
          <a:off x="0" y="0"/>
          <a:ext cx="0" cy="0"/>
          <a:chOff x="0" y="0"/>
          <a:chExt cx="0" cy="0"/>
        </a:xfrm>
      </p:grpSpPr>
      <p:pic>
        <p:nvPicPr>
          <p:cNvPr id="5" name="Billed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0301201" cy="6853986"/>
          </a:xfrm>
          <a:prstGeom prst="rect">
            <a:avLst/>
          </a:prstGeom>
        </p:spPr>
      </p:pic>
      <p:sp>
        <p:nvSpPr>
          <p:cNvPr id="8" name="Pladsholder til indhold 7"/>
          <p:cNvSpPr>
            <a:spLocks noGrp="1"/>
          </p:cNvSpPr>
          <p:nvPr>
            <p:ph sz="quarter" idx="10"/>
          </p:nvPr>
        </p:nvSpPr>
        <p:spPr>
          <a:xfrm>
            <a:off x="1514220" y="6165304"/>
            <a:ext cx="7272759" cy="576263"/>
          </a:xfrm>
        </p:spPr>
        <p:txBody>
          <a:bodyPr/>
          <a:lstStyle>
            <a:lvl1pPr marL="0" indent="0" algn="r">
              <a:buNone/>
              <a:defRPr b="1">
                <a:solidFill>
                  <a:schemeClr val="bg1"/>
                </a:solidFill>
              </a:defRPr>
            </a:lvl1pPr>
            <a:lvl2pPr marL="457200" indent="0" algn="r">
              <a:buNone/>
              <a:defRPr b="1">
                <a:solidFill>
                  <a:schemeClr val="bg1"/>
                </a:solidFill>
              </a:defRPr>
            </a:lvl2pPr>
            <a:lvl3pPr marL="914400" indent="0" algn="r">
              <a:buNone/>
              <a:defRPr b="1">
                <a:solidFill>
                  <a:schemeClr val="bg1"/>
                </a:solidFill>
              </a:defRPr>
            </a:lvl3pPr>
            <a:lvl4pPr marL="1371600" indent="0" algn="r">
              <a:buNone/>
              <a:defRPr b="1">
                <a:solidFill>
                  <a:schemeClr val="bg1"/>
                </a:solidFill>
              </a:defRPr>
            </a:lvl4pPr>
            <a:lvl5pPr marL="1828800" indent="0" algn="r">
              <a:buNone/>
              <a:defRPr b="1">
                <a:solidFill>
                  <a:schemeClr val="bg1"/>
                </a:solidFill>
              </a:defRPr>
            </a:lvl5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10" name="Pladsholder til indhold 9"/>
          <p:cNvSpPr>
            <a:spLocks noGrp="1"/>
          </p:cNvSpPr>
          <p:nvPr>
            <p:ph sz="quarter" idx="11"/>
          </p:nvPr>
        </p:nvSpPr>
        <p:spPr>
          <a:xfrm>
            <a:off x="250825" y="260350"/>
            <a:ext cx="5905500" cy="4537075"/>
          </a:xfrm>
        </p:spPr>
        <p:txBody>
          <a:bodyPr>
            <a:normAutofit/>
          </a:bodyPr>
          <a:lstStyle>
            <a:lvl1pPr marL="0" indent="0">
              <a:buNone/>
              <a:defRPr sz="3600" b="1">
                <a:solidFill>
                  <a:schemeClr val="bg1"/>
                </a:solidFill>
              </a:defRPr>
            </a:lvl1pPr>
            <a:lvl2pPr marL="457200" indent="0">
              <a:buNone/>
              <a:defRPr sz="3200" b="1">
                <a:solidFill>
                  <a:schemeClr val="bg1"/>
                </a:solidFill>
              </a:defRPr>
            </a:lvl2pPr>
            <a:lvl3pPr marL="914400" indent="0">
              <a:buNone/>
              <a:defRPr sz="3200" b="1">
                <a:solidFill>
                  <a:schemeClr val="bg1"/>
                </a:solidFill>
              </a:defRPr>
            </a:lvl3pPr>
            <a:lvl4pPr marL="1371600" indent="0">
              <a:buNone/>
              <a:defRPr sz="3200" b="1">
                <a:solidFill>
                  <a:schemeClr val="bg1"/>
                </a:solidFill>
              </a:defRPr>
            </a:lvl4pPr>
            <a:lvl5pPr marL="1828800" indent="0">
              <a:buNone/>
              <a:defRPr sz="3200" b="1">
                <a:solidFill>
                  <a:schemeClr val="bg1"/>
                </a:solidFill>
              </a:defRPr>
            </a:lvl5pPr>
          </a:lstStyle>
          <a:p>
            <a:pPr lvl="0"/>
            <a:r>
              <a:rPr lang="da-DK" dirty="0" smtClean="0"/>
              <a:t>Klik for at redigere i master</a:t>
            </a:r>
          </a:p>
        </p:txBody>
      </p:sp>
    </p:spTree>
    <p:extLst>
      <p:ext uri="{BB962C8B-B14F-4D97-AF65-F5344CB8AC3E}">
        <p14:creationId xmlns:p14="http://schemas.microsoft.com/office/powerpoint/2010/main" val="240335720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a-DK" smtClean="0"/>
              <a:t>Klik for at redigere i master</a:t>
            </a:r>
            <a:endParaRPr lang="da-DK"/>
          </a:p>
        </p:txBody>
      </p:sp>
      <p:sp>
        <p:nvSpPr>
          <p:cNvPr id="3" name="Pladsholder til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smtClean="0"/>
              <a:t>Klik for at redigere i master</a:t>
            </a:r>
          </a:p>
        </p:txBody>
      </p:sp>
      <p:sp>
        <p:nvSpPr>
          <p:cNvPr id="4" name="Pladsholder til dato 3"/>
          <p:cNvSpPr>
            <a:spLocks noGrp="1"/>
          </p:cNvSpPr>
          <p:nvPr>
            <p:ph type="dt" sz="half" idx="10"/>
          </p:nvPr>
        </p:nvSpPr>
        <p:spPr/>
        <p:txBody>
          <a:bodyPr/>
          <a:lstStyle/>
          <a:p>
            <a:fld id="{5C949F5E-C179-48EC-8835-E07780208CE2}" type="datetimeFigureOut">
              <a:rPr lang="da-DK" smtClean="0"/>
              <a:t>19-09-2018</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E515881C-4830-48C5-9161-D8AEB1651131}" type="slidenum">
              <a:rPr lang="da-DK" smtClean="0"/>
              <a:t>‹#›</a:t>
            </a:fld>
            <a:endParaRPr lang="da-DK"/>
          </a:p>
        </p:txBody>
      </p:sp>
    </p:spTree>
    <p:extLst>
      <p:ext uri="{BB962C8B-B14F-4D97-AF65-F5344CB8AC3E}">
        <p14:creationId xmlns:p14="http://schemas.microsoft.com/office/powerpoint/2010/main" val="15812717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ind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dato 4"/>
          <p:cNvSpPr>
            <a:spLocks noGrp="1"/>
          </p:cNvSpPr>
          <p:nvPr>
            <p:ph type="dt" sz="half" idx="10"/>
          </p:nvPr>
        </p:nvSpPr>
        <p:spPr/>
        <p:txBody>
          <a:bodyPr/>
          <a:lstStyle/>
          <a:p>
            <a:fld id="{5C949F5E-C179-48EC-8835-E07780208CE2}" type="datetimeFigureOut">
              <a:rPr lang="da-DK" smtClean="0"/>
              <a:t>19-09-2018</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E515881C-4830-48C5-9161-D8AEB1651131}" type="slidenum">
              <a:rPr lang="da-DK" smtClean="0"/>
              <a:t>‹#›</a:t>
            </a:fld>
            <a:endParaRPr lang="da-DK"/>
          </a:p>
        </p:txBody>
      </p:sp>
    </p:spTree>
    <p:extLst>
      <p:ext uri="{BB962C8B-B14F-4D97-AF65-F5344CB8AC3E}">
        <p14:creationId xmlns:p14="http://schemas.microsoft.com/office/powerpoint/2010/main" val="19025783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a-DK" smtClean="0"/>
              <a:t>Klik for at redigere i master</a:t>
            </a:r>
            <a:endParaRPr lang="da-DK"/>
          </a:p>
        </p:txBody>
      </p:sp>
      <p:sp>
        <p:nvSpPr>
          <p:cNvPr id="3" name="Pladsholder til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i master</a:t>
            </a:r>
          </a:p>
        </p:txBody>
      </p:sp>
      <p:sp>
        <p:nvSpPr>
          <p:cNvPr id="4" name="Pladsholder til ind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i master</a:t>
            </a:r>
          </a:p>
        </p:txBody>
      </p:sp>
      <p:sp>
        <p:nvSpPr>
          <p:cNvPr id="6" name="Pladsholder til ind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7" name="Pladsholder til dato 6"/>
          <p:cNvSpPr>
            <a:spLocks noGrp="1"/>
          </p:cNvSpPr>
          <p:nvPr>
            <p:ph type="dt" sz="half" idx="10"/>
          </p:nvPr>
        </p:nvSpPr>
        <p:spPr/>
        <p:txBody>
          <a:bodyPr/>
          <a:lstStyle/>
          <a:p>
            <a:fld id="{5C949F5E-C179-48EC-8835-E07780208CE2}" type="datetimeFigureOut">
              <a:rPr lang="da-DK" smtClean="0"/>
              <a:t>19-09-2018</a:t>
            </a:fld>
            <a:endParaRPr lang="da-DK"/>
          </a:p>
        </p:txBody>
      </p:sp>
      <p:sp>
        <p:nvSpPr>
          <p:cNvPr id="8" name="Pladsholder til sidefod 7"/>
          <p:cNvSpPr>
            <a:spLocks noGrp="1"/>
          </p:cNvSpPr>
          <p:nvPr>
            <p:ph type="ftr" sz="quarter" idx="11"/>
          </p:nvPr>
        </p:nvSpPr>
        <p:spPr/>
        <p:txBody>
          <a:bodyPr/>
          <a:lstStyle/>
          <a:p>
            <a:endParaRPr lang="da-DK"/>
          </a:p>
        </p:txBody>
      </p:sp>
      <p:sp>
        <p:nvSpPr>
          <p:cNvPr id="9" name="Pladsholder til diasnummer 8"/>
          <p:cNvSpPr>
            <a:spLocks noGrp="1"/>
          </p:cNvSpPr>
          <p:nvPr>
            <p:ph type="sldNum" sz="quarter" idx="12"/>
          </p:nvPr>
        </p:nvSpPr>
        <p:spPr/>
        <p:txBody>
          <a:bodyPr/>
          <a:lstStyle/>
          <a:p>
            <a:fld id="{E515881C-4830-48C5-9161-D8AEB1651131}" type="slidenum">
              <a:rPr lang="da-DK" smtClean="0"/>
              <a:t>‹#›</a:t>
            </a:fld>
            <a:endParaRPr lang="da-DK"/>
          </a:p>
        </p:txBody>
      </p:sp>
    </p:spTree>
    <p:extLst>
      <p:ext uri="{BB962C8B-B14F-4D97-AF65-F5344CB8AC3E}">
        <p14:creationId xmlns:p14="http://schemas.microsoft.com/office/powerpoint/2010/main" val="12992722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dato 2"/>
          <p:cNvSpPr>
            <a:spLocks noGrp="1"/>
          </p:cNvSpPr>
          <p:nvPr>
            <p:ph type="dt" sz="half" idx="10"/>
          </p:nvPr>
        </p:nvSpPr>
        <p:spPr/>
        <p:txBody>
          <a:bodyPr/>
          <a:lstStyle/>
          <a:p>
            <a:fld id="{5C949F5E-C179-48EC-8835-E07780208CE2}" type="datetimeFigureOut">
              <a:rPr lang="da-DK" smtClean="0"/>
              <a:t>19-09-2018</a:t>
            </a:fld>
            <a:endParaRPr lang="da-DK"/>
          </a:p>
        </p:txBody>
      </p:sp>
      <p:sp>
        <p:nvSpPr>
          <p:cNvPr id="4" name="Pladsholder til sidefod 3"/>
          <p:cNvSpPr>
            <a:spLocks noGrp="1"/>
          </p:cNvSpPr>
          <p:nvPr>
            <p:ph type="ftr" sz="quarter" idx="11"/>
          </p:nvPr>
        </p:nvSpPr>
        <p:spPr/>
        <p:txBody>
          <a:bodyPr/>
          <a:lstStyle/>
          <a:p>
            <a:endParaRPr lang="da-DK"/>
          </a:p>
        </p:txBody>
      </p:sp>
      <p:sp>
        <p:nvSpPr>
          <p:cNvPr id="5" name="Pladsholder til diasnummer 4"/>
          <p:cNvSpPr>
            <a:spLocks noGrp="1"/>
          </p:cNvSpPr>
          <p:nvPr>
            <p:ph type="sldNum" sz="quarter" idx="12"/>
          </p:nvPr>
        </p:nvSpPr>
        <p:spPr/>
        <p:txBody>
          <a:bodyPr/>
          <a:lstStyle/>
          <a:p>
            <a:fld id="{E515881C-4830-48C5-9161-D8AEB1651131}" type="slidenum">
              <a:rPr lang="da-DK" smtClean="0"/>
              <a:t>‹#›</a:t>
            </a:fld>
            <a:endParaRPr lang="da-DK"/>
          </a:p>
        </p:txBody>
      </p:sp>
    </p:spTree>
    <p:extLst>
      <p:ext uri="{BB962C8B-B14F-4D97-AF65-F5344CB8AC3E}">
        <p14:creationId xmlns:p14="http://schemas.microsoft.com/office/powerpoint/2010/main" val="29368555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5C949F5E-C179-48EC-8835-E07780208CE2}" type="datetimeFigureOut">
              <a:rPr lang="da-DK" smtClean="0"/>
              <a:t>19-09-2018</a:t>
            </a:fld>
            <a:endParaRPr lang="da-DK"/>
          </a:p>
        </p:txBody>
      </p:sp>
      <p:sp>
        <p:nvSpPr>
          <p:cNvPr id="3" name="Pladsholder til sidefod 2"/>
          <p:cNvSpPr>
            <a:spLocks noGrp="1"/>
          </p:cNvSpPr>
          <p:nvPr>
            <p:ph type="ftr" sz="quarter" idx="11"/>
          </p:nvPr>
        </p:nvSpPr>
        <p:spPr/>
        <p:txBody>
          <a:bodyPr/>
          <a:lstStyle/>
          <a:p>
            <a:endParaRPr lang="da-DK"/>
          </a:p>
        </p:txBody>
      </p:sp>
      <p:sp>
        <p:nvSpPr>
          <p:cNvPr id="4" name="Pladsholder til diasnummer 3"/>
          <p:cNvSpPr>
            <a:spLocks noGrp="1"/>
          </p:cNvSpPr>
          <p:nvPr>
            <p:ph type="sldNum" sz="quarter" idx="12"/>
          </p:nvPr>
        </p:nvSpPr>
        <p:spPr/>
        <p:txBody>
          <a:bodyPr/>
          <a:lstStyle/>
          <a:p>
            <a:fld id="{E515881C-4830-48C5-9161-D8AEB1651131}" type="slidenum">
              <a:rPr lang="da-DK" smtClean="0"/>
              <a:t>‹#›</a:t>
            </a:fld>
            <a:endParaRPr lang="da-DK"/>
          </a:p>
        </p:txBody>
      </p:sp>
    </p:spTree>
    <p:extLst>
      <p:ext uri="{BB962C8B-B14F-4D97-AF65-F5344CB8AC3E}">
        <p14:creationId xmlns:p14="http://schemas.microsoft.com/office/powerpoint/2010/main" val="21920890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a-DK" smtClean="0"/>
              <a:t>Klik for at redigere i master</a:t>
            </a:r>
            <a:endParaRPr lang="da-DK"/>
          </a:p>
        </p:txBody>
      </p:sp>
      <p:sp>
        <p:nvSpPr>
          <p:cNvPr id="3" name="Pladsholder til ind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i master</a:t>
            </a:r>
          </a:p>
        </p:txBody>
      </p:sp>
      <p:sp>
        <p:nvSpPr>
          <p:cNvPr id="5" name="Pladsholder til dato 4"/>
          <p:cNvSpPr>
            <a:spLocks noGrp="1"/>
          </p:cNvSpPr>
          <p:nvPr>
            <p:ph type="dt" sz="half" idx="10"/>
          </p:nvPr>
        </p:nvSpPr>
        <p:spPr/>
        <p:txBody>
          <a:bodyPr/>
          <a:lstStyle/>
          <a:p>
            <a:fld id="{5C949F5E-C179-48EC-8835-E07780208CE2}" type="datetimeFigureOut">
              <a:rPr lang="da-DK" smtClean="0"/>
              <a:t>19-09-2018</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E515881C-4830-48C5-9161-D8AEB1651131}" type="slidenum">
              <a:rPr lang="da-DK" smtClean="0"/>
              <a:t>‹#›</a:t>
            </a:fld>
            <a:endParaRPr lang="da-DK"/>
          </a:p>
        </p:txBody>
      </p:sp>
    </p:spTree>
    <p:extLst>
      <p:ext uri="{BB962C8B-B14F-4D97-AF65-F5344CB8AC3E}">
        <p14:creationId xmlns:p14="http://schemas.microsoft.com/office/powerpoint/2010/main" val="25016819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a-DK" smtClean="0"/>
              <a:t>Klik for at redigere i master</a:t>
            </a:r>
            <a:endParaRPr lang="da-DK"/>
          </a:p>
        </p:txBody>
      </p:sp>
      <p:sp>
        <p:nvSpPr>
          <p:cNvPr id="3" name="Pladsholder til bille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i master</a:t>
            </a:r>
          </a:p>
        </p:txBody>
      </p:sp>
      <p:sp>
        <p:nvSpPr>
          <p:cNvPr id="5" name="Pladsholder til dato 4"/>
          <p:cNvSpPr>
            <a:spLocks noGrp="1"/>
          </p:cNvSpPr>
          <p:nvPr>
            <p:ph type="dt" sz="half" idx="10"/>
          </p:nvPr>
        </p:nvSpPr>
        <p:spPr/>
        <p:txBody>
          <a:bodyPr/>
          <a:lstStyle/>
          <a:p>
            <a:fld id="{5C949F5E-C179-48EC-8835-E07780208CE2}" type="datetimeFigureOut">
              <a:rPr lang="da-DK" smtClean="0"/>
              <a:t>19-09-2018</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E515881C-4830-48C5-9161-D8AEB1651131}" type="slidenum">
              <a:rPr lang="da-DK" smtClean="0"/>
              <a:t>‹#›</a:t>
            </a:fld>
            <a:endParaRPr lang="da-DK"/>
          </a:p>
        </p:txBody>
      </p:sp>
    </p:spTree>
    <p:extLst>
      <p:ext uri="{BB962C8B-B14F-4D97-AF65-F5344CB8AC3E}">
        <p14:creationId xmlns:p14="http://schemas.microsoft.com/office/powerpoint/2010/main" val="17675028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a-DK" smtClean="0"/>
              <a:t>Klik for at redigere i master</a:t>
            </a:r>
            <a:endParaRPr lang="da-DK"/>
          </a:p>
        </p:txBody>
      </p:sp>
      <p:sp>
        <p:nvSpPr>
          <p:cNvPr id="3" name="Pladsholder til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949F5E-C179-48EC-8835-E07780208CE2}" type="datetimeFigureOut">
              <a:rPr lang="da-DK" smtClean="0"/>
              <a:t>19-09-2018</a:t>
            </a:fld>
            <a:endParaRPr lang="da-DK"/>
          </a:p>
        </p:txBody>
      </p:sp>
      <p:sp>
        <p:nvSpPr>
          <p:cNvPr id="5" name="Pladsholder til sidefod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dias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15881C-4830-48C5-9161-D8AEB1651131}" type="slidenum">
              <a:rPr lang="da-DK" smtClean="0"/>
              <a:t>‹#›</a:t>
            </a:fld>
            <a:endParaRPr lang="da-DK"/>
          </a:p>
        </p:txBody>
      </p:sp>
    </p:spTree>
    <p:extLst>
      <p:ext uri="{BB962C8B-B14F-4D97-AF65-F5344CB8AC3E}">
        <p14:creationId xmlns:p14="http://schemas.microsoft.com/office/powerpoint/2010/main" val="14114513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 id="2147483671" r:id="rId20"/>
    <p:sldLayoutId id="2147483672" r:id="rId21"/>
    <p:sldLayoutId id="2147483673" r:id="rId22"/>
    <p:sldLayoutId id="2147483674" r:id="rId23"/>
    <p:sldLayoutId id="2147483675" r:id="rId24"/>
    <p:sldLayoutId id="2147483676" r:id="rId2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9.jpg"/></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1.jpg"/></Relationships>
</file>

<file path=ppt/slides/_rels/slide1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3.jpg"/></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image" Target="../media/image40.jpg"/><Relationship Id="rId13" Type="http://schemas.openxmlformats.org/officeDocument/2006/relationships/image" Target="../media/image45.jpeg"/><Relationship Id="rId18" Type="http://schemas.openxmlformats.org/officeDocument/2006/relationships/image" Target="../media/image50.jpg"/><Relationship Id="rId3" Type="http://schemas.openxmlformats.org/officeDocument/2006/relationships/image" Target="../media/image35.jpeg"/><Relationship Id="rId7" Type="http://schemas.openxmlformats.org/officeDocument/2006/relationships/image" Target="../media/image39.jpeg"/><Relationship Id="rId12" Type="http://schemas.openxmlformats.org/officeDocument/2006/relationships/image" Target="../media/image44.jpeg"/><Relationship Id="rId17" Type="http://schemas.openxmlformats.org/officeDocument/2006/relationships/image" Target="../media/image49.jpg"/><Relationship Id="rId2" Type="http://schemas.openxmlformats.org/officeDocument/2006/relationships/notesSlide" Target="../notesSlides/notesSlide38.xml"/><Relationship Id="rId16" Type="http://schemas.openxmlformats.org/officeDocument/2006/relationships/image" Target="../media/image48.jpeg"/><Relationship Id="rId1" Type="http://schemas.openxmlformats.org/officeDocument/2006/relationships/slideLayout" Target="../slideLayouts/slideLayout7.xml"/><Relationship Id="rId6" Type="http://schemas.openxmlformats.org/officeDocument/2006/relationships/image" Target="../media/image38.jpeg"/><Relationship Id="rId11" Type="http://schemas.openxmlformats.org/officeDocument/2006/relationships/image" Target="../media/image43.jpeg"/><Relationship Id="rId5" Type="http://schemas.openxmlformats.org/officeDocument/2006/relationships/image" Target="../media/image37.jpg"/><Relationship Id="rId15" Type="http://schemas.openxmlformats.org/officeDocument/2006/relationships/image" Target="../media/image47.jpeg"/><Relationship Id="rId10" Type="http://schemas.openxmlformats.org/officeDocument/2006/relationships/image" Target="../media/image42.jpg"/><Relationship Id="rId4" Type="http://schemas.openxmlformats.org/officeDocument/2006/relationships/image" Target="../media/image36.jpg"/><Relationship Id="rId9" Type="http://schemas.openxmlformats.org/officeDocument/2006/relationships/image" Target="../media/image41.jpeg"/><Relationship Id="rId14" Type="http://schemas.openxmlformats.org/officeDocument/2006/relationships/image" Target="../media/image46.jpg"/></Relationships>
</file>

<file path=ppt/slides/_rels/slide39.xml.rels><?xml version="1.0" encoding="UTF-8" standalone="yes"?>
<Relationships xmlns="http://schemas.openxmlformats.org/package/2006/relationships"><Relationship Id="rId8" Type="http://schemas.openxmlformats.org/officeDocument/2006/relationships/image" Target="../media/image40.jpg"/><Relationship Id="rId13" Type="http://schemas.openxmlformats.org/officeDocument/2006/relationships/image" Target="../media/image45.jpeg"/><Relationship Id="rId18" Type="http://schemas.openxmlformats.org/officeDocument/2006/relationships/image" Target="../media/image50.jpg"/><Relationship Id="rId3" Type="http://schemas.openxmlformats.org/officeDocument/2006/relationships/image" Target="../media/image35.jpeg"/><Relationship Id="rId7" Type="http://schemas.openxmlformats.org/officeDocument/2006/relationships/image" Target="../media/image39.jpeg"/><Relationship Id="rId12" Type="http://schemas.openxmlformats.org/officeDocument/2006/relationships/image" Target="../media/image44.jpeg"/><Relationship Id="rId17" Type="http://schemas.openxmlformats.org/officeDocument/2006/relationships/image" Target="../media/image49.jpg"/><Relationship Id="rId2" Type="http://schemas.openxmlformats.org/officeDocument/2006/relationships/notesSlide" Target="../notesSlides/notesSlide39.xml"/><Relationship Id="rId16" Type="http://schemas.openxmlformats.org/officeDocument/2006/relationships/image" Target="../media/image48.jpeg"/><Relationship Id="rId1" Type="http://schemas.openxmlformats.org/officeDocument/2006/relationships/slideLayout" Target="../slideLayouts/slideLayout7.xml"/><Relationship Id="rId6" Type="http://schemas.openxmlformats.org/officeDocument/2006/relationships/image" Target="../media/image38.jpeg"/><Relationship Id="rId11" Type="http://schemas.openxmlformats.org/officeDocument/2006/relationships/image" Target="../media/image43.jpeg"/><Relationship Id="rId5" Type="http://schemas.openxmlformats.org/officeDocument/2006/relationships/image" Target="../media/image37.jpg"/><Relationship Id="rId15" Type="http://schemas.openxmlformats.org/officeDocument/2006/relationships/image" Target="../media/image47.jpeg"/><Relationship Id="rId10" Type="http://schemas.openxmlformats.org/officeDocument/2006/relationships/image" Target="../media/image42.jpg"/><Relationship Id="rId4" Type="http://schemas.openxmlformats.org/officeDocument/2006/relationships/image" Target="../media/image36.jpg"/><Relationship Id="rId9" Type="http://schemas.openxmlformats.org/officeDocument/2006/relationships/image" Target="../media/image41.jpeg"/><Relationship Id="rId14" Type="http://schemas.openxmlformats.org/officeDocument/2006/relationships/image" Target="../media/image46.jp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40.jpg"/><Relationship Id="rId13" Type="http://schemas.openxmlformats.org/officeDocument/2006/relationships/image" Target="../media/image45.jpeg"/><Relationship Id="rId18" Type="http://schemas.openxmlformats.org/officeDocument/2006/relationships/image" Target="../media/image50.jpg"/><Relationship Id="rId3" Type="http://schemas.openxmlformats.org/officeDocument/2006/relationships/image" Target="../media/image35.jpeg"/><Relationship Id="rId7" Type="http://schemas.openxmlformats.org/officeDocument/2006/relationships/image" Target="../media/image39.jpeg"/><Relationship Id="rId12" Type="http://schemas.openxmlformats.org/officeDocument/2006/relationships/image" Target="../media/image44.jpeg"/><Relationship Id="rId17" Type="http://schemas.openxmlformats.org/officeDocument/2006/relationships/image" Target="../media/image49.jpg"/><Relationship Id="rId2" Type="http://schemas.openxmlformats.org/officeDocument/2006/relationships/notesSlide" Target="../notesSlides/notesSlide40.xml"/><Relationship Id="rId16" Type="http://schemas.openxmlformats.org/officeDocument/2006/relationships/image" Target="../media/image48.jpeg"/><Relationship Id="rId1" Type="http://schemas.openxmlformats.org/officeDocument/2006/relationships/slideLayout" Target="../slideLayouts/slideLayout7.xml"/><Relationship Id="rId6" Type="http://schemas.openxmlformats.org/officeDocument/2006/relationships/image" Target="../media/image38.jpeg"/><Relationship Id="rId11" Type="http://schemas.openxmlformats.org/officeDocument/2006/relationships/image" Target="../media/image43.jpeg"/><Relationship Id="rId5" Type="http://schemas.openxmlformats.org/officeDocument/2006/relationships/image" Target="../media/image37.jpg"/><Relationship Id="rId15" Type="http://schemas.openxmlformats.org/officeDocument/2006/relationships/image" Target="../media/image47.jpeg"/><Relationship Id="rId10" Type="http://schemas.openxmlformats.org/officeDocument/2006/relationships/image" Target="../media/image42.jpg"/><Relationship Id="rId4" Type="http://schemas.openxmlformats.org/officeDocument/2006/relationships/image" Target="../media/image36.jpg"/><Relationship Id="rId9" Type="http://schemas.openxmlformats.org/officeDocument/2006/relationships/image" Target="../media/image41.jpeg"/><Relationship Id="rId14" Type="http://schemas.openxmlformats.org/officeDocument/2006/relationships/image" Target="../media/image46.jpg"/></Relationships>
</file>

<file path=ppt/slides/_rels/slide41.xml.rels><?xml version="1.0" encoding="UTF-8" standalone="yes"?>
<Relationships xmlns="http://schemas.openxmlformats.org/package/2006/relationships"><Relationship Id="rId8" Type="http://schemas.openxmlformats.org/officeDocument/2006/relationships/image" Target="../media/image40.jpg"/><Relationship Id="rId13" Type="http://schemas.openxmlformats.org/officeDocument/2006/relationships/image" Target="../media/image45.jpeg"/><Relationship Id="rId18" Type="http://schemas.openxmlformats.org/officeDocument/2006/relationships/image" Target="../media/image50.jpg"/><Relationship Id="rId3" Type="http://schemas.openxmlformats.org/officeDocument/2006/relationships/image" Target="../media/image35.jpeg"/><Relationship Id="rId7" Type="http://schemas.openxmlformats.org/officeDocument/2006/relationships/image" Target="../media/image39.jpeg"/><Relationship Id="rId12" Type="http://schemas.openxmlformats.org/officeDocument/2006/relationships/image" Target="../media/image44.jpeg"/><Relationship Id="rId17" Type="http://schemas.openxmlformats.org/officeDocument/2006/relationships/image" Target="../media/image49.jpg"/><Relationship Id="rId2" Type="http://schemas.openxmlformats.org/officeDocument/2006/relationships/notesSlide" Target="../notesSlides/notesSlide41.xml"/><Relationship Id="rId16" Type="http://schemas.openxmlformats.org/officeDocument/2006/relationships/image" Target="../media/image48.jpeg"/><Relationship Id="rId1" Type="http://schemas.openxmlformats.org/officeDocument/2006/relationships/slideLayout" Target="../slideLayouts/slideLayout7.xml"/><Relationship Id="rId6" Type="http://schemas.openxmlformats.org/officeDocument/2006/relationships/image" Target="../media/image38.jpeg"/><Relationship Id="rId11" Type="http://schemas.openxmlformats.org/officeDocument/2006/relationships/image" Target="../media/image43.jpeg"/><Relationship Id="rId5" Type="http://schemas.openxmlformats.org/officeDocument/2006/relationships/image" Target="../media/image37.jpg"/><Relationship Id="rId15" Type="http://schemas.openxmlformats.org/officeDocument/2006/relationships/image" Target="../media/image47.jpeg"/><Relationship Id="rId10" Type="http://schemas.openxmlformats.org/officeDocument/2006/relationships/image" Target="../media/image42.jpg"/><Relationship Id="rId4" Type="http://schemas.openxmlformats.org/officeDocument/2006/relationships/image" Target="../media/image36.jpg"/><Relationship Id="rId9" Type="http://schemas.openxmlformats.org/officeDocument/2006/relationships/image" Target="../media/image41.jpeg"/><Relationship Id="rId14" Type="http://schemas.openxmlformats.org/officeDocument/2006/relationships/image" Target="../media/image46.jpg"/></Relationships>
</file>

<file path=ppt/slides/_rels/slide42.xml.rels><?xml version="1.0" encoding="UTF-8" standalone="yes"?>
<Relationships xmlns="http://schemas.openxmlformats.org/package/2006/relationships"><Relationship Id="rId8" Type="http://schemas.openxmlformats.org/officeDocument/2006/relationships/image" Target="../media/image40.jpg"/><Relationship Id="rId13" Type="http://schemas.openxmlformats.org/officeDocument/2006/relationships/image" Target="../media/image45.jpeg"/><Relationship Id="rId18" Type="http://schemas.openxmlformats.org/officeDocument/2006/relationships/image" Target="../media/image50.jpg"/><Relationship Id="rId3" Type="http://schemas.openxmlformats.org/officeDocument/2006/relationships/image" Target="../media/image35.jpeg"/><Relationship Id="rId7" Type="http://schemas.openxmlformats.org/officeDocument/2006/relationships/image" Target="../media/image39.jpeg"/><Relationship Id="rId12" Type="http://schemas.openxmlformats.org/officeDocument/2006/relationships/image" Target="../media/image44.jpeg"/><Relationship Id="rId17" Type="http://schemas.openxmlformats.org/officeDocument/2006/relationships/image" Target="../media/image49.jpg"/><Relationship Id="rId2" Type="http://schemas.openxmlformats.org/officeDocument/2006/relationships/notesSlide" Target="../notesSlides/notesSlide42.xml"/><Relationship Id="rId16" Type="http://schemas.openxmlformats.org/officeDocument/2006/relationships/image" Target="../media/image48.jpeg"/><Relationship Id="rId1" Type="http://schemas.openxmlformats.org/officeDocument/2006/relationships/slideLayout" Target="../slideLayouts/slideLayout7.xml"/><Relationship Id="rId6" Type="http://schemas.openxmlformats.org/officeDocument/2006/relationships/image" Target="../media/image38.jpeg"/><Relationship Id="rId11" Type="http://schemas.openxmlformats.org/officeDocument/2006/relationships/image" Target="../media/image43.jpeg"/><Relationship Id="rId5" Type="http://schemas.openxmlformats.org/officeDocument/2006/relationships/image" Target="../media/image37.jpg"/><Relationship Id="rId15" Type="http://schemas.openxmlformats.org/officeDocument/2006/relationships/image" Target="../media/image47.jpeg"/><Relationship Id="rId10" Type="http://schemas.openxmlformats.org/officeDocument/2006/relationships/image" Target="../media/image42.jpg"/><Relationship Id="rId4" Type="http://schemas.openxmlformats.org/officeDocument/2006/relationships/image" Target="../media/image36.jpg"/><Relationship Id="rId9" Type="http://schemas.openxmlformats.org/officeDocument/2006/relationships/image" Target="../media/image41.jpeg"/><Relationship Id="rId14" Type="http://schemas.openxmlformats.org/officeDocument/2006/relationships/image" Target="../media/image46.jpg"/></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en-GB" dirty="0" smtClean="0"/>
              <a:t>                                                                                                                                                                                                                                                                                                                                                                                                                                                                                                                                                                                                                                                                                                                                                                                                                                                                                                                                                                                                                                                                                                                                                                                                                                                                                                                                                                                                                                                                                                                                                                                                                                                                                                                                                                                                                                                                                                                                                                                                                                                                                                                                                                                                                                                                                                                                                                                                                                                                                                                                                                                                                                                                                                                                                                                                                                                                                                                                                                                                                                                                                                                                                                                                                                                                                                                                                                                                                                                                                                                                                                                                                                                                                                              </a:t>
            </a:r>
            <a:endParaRPr lang="da-DK" dirty="0"/>
          </a:p>
        </p:txBody>
      </p:sp>
      <p:sp>
        <p:nvSpPr>
          <p:cNvPr id="3" name="Undertitel 2"/>
          <p:cNvSpPr>
            <a:spLocks noGrp="1"/>
          </p:cNvSpPr>
          <p:nvPr>
            <p:ph type="subTitle" idx="1"/>
          </p:nvPr>
        </p:nvSpPr>
        <p:spPr/>
        <p:txBody>
          <a:bodyPr/>
          <a:lstStyle/>
          <a:p>
            <a:r>
              <a:rPr lang="en-GB" dirty="0" smtClean="0"/>
              <a:t>NCD AND MISSION</a:t>
            </a:r>
          </a:p>
        </p:txBody>
      </p:sp>
      <p:pic>
        <p:nvPicPr>
          <p:cNvPr id="4" name="Billed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635"/>
            <a:ext cx="9144000" cy="6855365"/>
          </a:xfrm>
          <a:prstGeom prst="rect">
            <a:avLst/>
          </a:prstGeom>
        </p:spPr>
      </p:pic>
      <p:sp>
        <p:nvSpPr>
          <p:cNvPr id="5" name="Tekstboks 4"/>
          <p:cNvSpPr txBox="1"/>
          <p:nvPr/>
        </p:nvSpPr>
        <p:spPr>
          <a:xfrm>
            <a:off x="4211960" y="1629824"/>
            <a:ext cx="4568879" cy="3600986"/>
          </a:xfrm>
          <a:prstGeom prst="rect">
            <a:avLst/>
          </a:prstGeom>
          <a:noFill/>
        </p:spPr>
        <p:txBody>
          <a:bodyPr wrap="none" rtlCol="0">
            <a:spAutoFit/>
          </a:bodyPr>
          <a:lstStyle/>
          <a:p>
            <a:pPr algn="r"/>
            <a:r>
              <a:rPr lang="en-GB" sz="9600" i="1" dirty="0" smtClean="0">
                <a:solidFill>
                  <a:schemeClr val="bg2"/>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NCD</a:t>
            </a:r>
            <a:r>
              <a:rPr lang="en-GB" sz="7200" i="1" dirty="0" smtClean="0">
                <a:solidFill>
                  <a:schemeClr val="bg2"/>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 </a:t>
            </a:r>
          </a:p>
          <a:p>
            <a:pPr algn="r"/>
            <a:r>
              <a:rPr lang="en-GB" sz="3600" i="1" dirty="0">
                <a:solidFill>
                  <a:schemeClr val="bg2"/>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a</a:t>
            </a:r>
            <a:r>
              <a:rPr lang="en-GB" sz="3600" i="1" dirty="0" smtClean="0">
                <a:solidFill>
                  <a:schemeClr val="bg2"/>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nd      </a:t>
            </a:r>
          </a:p>
          <a:p>
            <a:r>
              <a:rPr lang="en-GB" sz="9600" i="1" dirty="0" smtClean="0">
                <a:solidFill>
                  <a:schemeClr val="bg2"/>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Mission</a:t>
            </a:r>
            <a:endParaRPr lang="da-DK" sz="9600" i="1" dirty="0">
              <a:solidFill>
                <a:schemeClr val="bg2"/>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endParaRPr>
          </a:p>
        </p:txBody>
      </p:sp>
      <p:sp>
        <p:nvSpPr>
          <p:cNvPr id="7" name="Tekstboks 6"/>
          <p:cNvSpPr txBox="1"/>
          <p:nvPr/>
        </p:nvSpPr>
        <p:spPr>
          <a:xfrm>
            <a:off x="179512" y="5517232"/>
            <a:ext cx="5263430" cy="1015663"/>
          </a:xfrm>
          <a:prstGeom prst="rect">
            <a:avLst/>
          </a:prstGeom>
          <a:noFill/>
        </p:spPr>
        <p:txBody>
          <a:bodyPr wrap="none" rtlCol="0">
            <a:spAutoFit/>
          </a:bodyPr>
          <a:lstStyle/>
          <a:p>
            <a:r>
              <a:rPr lang="en-GB" sz="6000" b="1" dirty="0" smtClean="0">
                <a:solidFill>
                  <a:schemeClr val="bg2"/>
                </a:solidFill>
                <a:effectLst>
                  <a:outerShdw blurRad="38100" dist="38100" dir="2700000" algn="tl">
                    <a:srgbClr val="000000">
                      <a:alpha val="43137"/>
                    </a:srgbClr>
                  </a:outerShdw>
                </a:effectLst>
                <a:latin typeface="+mj-lt"/>
              </a:rPr>
              <a:t>Friends or foes?</a:t>
            </a:r>
            <a:endParaRPr lang="da-DK" sz="6000" b="1" dirty="0">
              <a:solidFill>
                <a:schemeClr val="bg2"/>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12119025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Church_Planting_Header_Logo.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77" y="1"/>
            <a:ext cx="9151577" cy="6858000"/>
          </a:xfrm>
          <a:prstGeom prst="rect">
            <a:avLst/>
          </a:prstGeom>
        </p:spPr>
      </p:pic>
      <p:sp>
        <p:nvSpPr>
          <p:cNvPr id="2" name="Pladsholder til indhold 1"/>
          <p:cNvSpPr>
            <a:spLocks noGrp="1"/>
          </p:cNvSpPr>
          <p:nvPr>
            <p:ph sz="quarter" idx="4294967295"/>
          </p:nvPr>
        </p:nvSpPr>
        <p:spPr>
          <a:xfrm>
            <a:off x="0" y="6092825"/>
            <a:ext cx="7272338" cy="576263"/>
          </a:xfrm>
        </p:spPr>
        <p:txBody>
          <a:bodyPr>
            <a:normAutofit fontScale="70000" lnSpcReduction="20000"/>
          </a:bodyPr>
          <a:lstStyle/>
          <a:p>
            <a:pPr marL="0" indent="0">
              <a:buNone/>
            </a:pPr>
            <a:r>
              <a:rPr lang="da-DK" dirty="0" smtClean="0">
                <a:solidFill>
                  <a:srgbClr val="FFFFFF"/>
                </a:solidFill>
              </a:rPr>
              <a:t>Karl Barth, </a:t>
            </a:r>
            <a:r>
              <a:rPr lang="da-DK" dirty="0" err="1" smtClean="0">
                <a:solidFill>
                  <a:srgbClr val="FFFFFF"/>
                </a:solidFill>
              </a:rPr>
              <a:t>quoted</a:t>
            </a:r>
            <a:r>
              <a:rPr lang="da-DK" dirty="0" smtClean="0">
                <a:solidFill>
                  <a:srgbClr val="FFFFFF"/>
                </a:solidFill>
              </a:rPr>
              <a:t> by Engen in </a:t>
            </a:r>
            <a:r>
              <a:rPr lang="da-DK" i="1" dirty="0" err="1" smtClean="0">
                <a:solidFill>
                  <a:srgbClr val="FFFFFF"/>
                </a:solidFill>
              </a:rPr>
              <a:t>God’s</a:t>
            </a:r>
            <a:r>
              <a:rPr lang="da-DK" i="1" dirty="0" smtClean="0">
                <a:solidFill>
                  <a:srgbClr val="FFFFFF"/>
                </a:solidFill>
              </a:rPr>
              <a:t> </a:t>
            </a:r>
            <a:r>
              <a:rPr lang="da-DK" i="1" dirty="0" err="1" smtClean="0">
                <a:solidFill>
                  <a:srgbClr val="FFFFFF"/>
                </a:solidFill>
              </a:rPr>
              <a:t>Missionary</a:t>
            </a:r>
            <a:r>
              <a:rPr lang="da-DK" i="1" dirty="0" smtClean="0">
                <a:solidFill>
                  <a:srgbClr val="FFFFFF"/>
                </a:solidFill>
              </a:rPr>
              <a:t> People</a:t>
            </a:r>
            <a:endParaRPr lang="da-DK" dirty="0">
              <a:solidFill>
                <a:srgbClr val="FFFFFF"/>
              </a:solidFill>
            </a:endParaRPr>
          </a:p>
        </p:txBody>
      </p:sp>
      <p:sp>
        <p:nvSpPr>
          <p:cNvPr id="3" name="Pladsholder til indhold 2"/>
          <p:cNvSpPr>
            <a:spLocks noGrp="1"/>
          </p:cNvSpPr>
          <p:nvPr>
            <p:ph sz="quarter" idx="4294967295"/>
          </p:nvPr>
        </p:nvSpPr>
        <p:spPr>
          <a:xfrm>
            <a:off x="179512" y="260648"/>
            <a:ext cx="5905500" cy="4537075"/>
          </a:xfrm>
        </p:spPr>
        <p:txBody>
          <a:bodyPr>
            <a:normAutofit/>
          </a:bodyPr>
          <a:lstStyle/>
          <a:p>
            <a:pPr marL="0" indent="0">
              <a:buNone/>
            </a:pPr>
            <a:r>
              <a:rPr lang="en-GB" b="1" dirty="0">
                <a:solidFill>
                  <a:schemeClr val="bg1"/>
                </a:solidFill>
              </a:rPr>
              <a:t>“How far does [the Church] correspond to its name? How far does it exist in a practical expression of its essence? How far is it in fact what it appears to be? How far does it fulfil the claim which it makes and the expectation which it arouses?” </a:t>
            </a:r>
            <a:endParaRPr lang="da-DK" b="1" dirty="0">
              <a:solidFill>
                <a:schemeClr val="bg1"/>
              </a:solidFill>
            </a:endParaRPr>
          </a:p>
        </p:txBody>
      </p:sp>
    </p:spTree>
    <p:extLst>
      <p:ext uri="{BB962C8B-B14F-4D97-AF65-F5344CB8AC3E}">
        <p14:creationId xmlns:p14="http://schemas.microsoft.com/office/powerpoint/2010/main" val="30557567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dna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Rechthoek 3"/>
          <p:cNvSpPr/>
          <p:nvPr/>
        </p:nvSpPr>
        <p:spPr>
          <a:xfrm>
            <a:off x="-32770" y="-21227"/>
            <a:ext cx="9144000" cy="6858000"/>
          </a:xfrm>
          <a:prstGeom prst="rect">
            <a:avLst/>
          </a:prstGeom>
          <a:solidFill>
            <a:schemeClr val="accent1">
              <a:alpha val="54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6" name="Tekstboks 5"/>
          <p:cNvSpPr txBox="1"/>
          <p:nvPr/>
        </p:nvSpPr>
        <p:spPr>
          <a:xfrm>
            <a:off x="5724128" y="3645024"/>
            <a:ext cx="1681871" cy="646331"/>
          </a:xfrm>
          <a:prstGeom prst="rect">
            <a:avLst/>
          </a:prstGeom>
          <a:noFill/>
        </p:spPr>
        <p:txBody>
          <a:bodyPr wrap="none" rtlCol="0">
            <a:spAutoFit/>
          </a:bodyPr>
          <a:lstStyle/>
          <a:p>
            <a:r>
              <a:rPr lang="da-DK" sz="3600" b="1" dirty="0" smtClean="0">
                <a:solidFill>
                  <a:schemeClr val="bg1"/>
                </a:solidFill>
              </a:rPr>
              <a:t>Mission</a:t>
            </a:r>
            <a:endParaRPr lang="da-DK" sz="3600" b="1" dirty="0">
              <a:solidFill>
                <a:schemeClr val="bg1"/>
              </a:solidFill>
            </a:endParaRPr>
          </a:p>
        </p:txBody>
      </p:sp>
      <p:sp>
        <p:nvSpPr>
          <p:cNvPr id="7" name="Tekstboks 6"/>
          <p:cNvSpPr txBox="1"/>
          <p:nvPr/>
        </p:nvSpPr>
        <p:spPr>
          <a:xfrm>
            <a:off x="3491880" y="1556792"/>
            <a:ext cx="1786451" cy="646331"/>
          </a:xfrm>
          <a:prstGeom prst="rect">
            <a:avLst/>
          </a:prstGeom>
          <a:noFill/>
        </p:spPr>
        <p:txBody>
          <a:bodyPr wrap="none" rtlCol="0">
            <a:spAutoFit/>
          </a:bodyPr>
          <a:lstStyle/>
          <a:p>
            <a:r>
              <a:rPr lang="da-DK" sz="3600" b="1" dirty="0" err="1" smtClean="0">
                <a:solidFill>
                  <a:schemeClr val="bg1"/>
                </a:solidFill>
              </a:rPr>
              <a:t>Worship</a:t>
            </a:r>
            <a:endParaRPr lang="da-DK" sz="3600" b="1" dirty="0">
              <a:solidFill>
                <a:schemeClr val="bg1"/>
              </a:solidFill>
            </a:endParaRPr>
          </a:p>
        </p:txBody>
      </p:sp>
      <p:sp>
        <p:nvSpPr>
          <p:cNvPr id="8" name="Tekstboks 7"/>
          <p:cNvSpPr txBox="1"/>
          <p:nvPr/>
        </p:nvSpPr>
        <p:spPr>
          <a:xfrm>
            <a:off x="1403648" y="3501008"/>
            <a:ext cx="2233945" cy="646331"/>
          </a:xfrm>
          <a:prstGeom prst="rect">
            <a:avLst/>
          </a:prstGeom>
          <a:noFill/>
        </p:spPr>
        <p:txBody>
          <a:bodyPr wrap="none" rtlCol="0">
            <a:spAutoFit/>
          </a:bodyPr>
          <a:lstStyle/>
          <a:p>
            <a:r>
              <a:rPr lang="da-DK" sz="3600" b="1" dirty="0" err="1" smtClean="0">
                <a:solidFill>
                  <a:schemeClr val="bg1"/>
                </a:solidFill>
              </a:rPr>
              <a:t>Fellowship</a:t>
            </a:r>
            <a:endParaRPr lang="da-DK" sz="3600" b="1" dirty="0">
              <a:solidFill>
                <a:schemeClr val="bg1"/>
              </a:solidFill>
            </a:endParaRPr>
          </a:p>
        </p:txBody>
      </p:sp>
      <p:sp>
        <p:nvSpPr>
          <p:cNvPr id="9" name="Tekstboks 8"/>
          <p:cNvSpPr txBox="1"/>
          <p:nvPr/>
        </p:nvSpPr>
        <p:spPr>
          <a:xfrm>
            <a:off x="4139952" y="908720"/>
            <a:ext cx="731290" cy="646331"/>
          </a:xfrm>
          <a:prstGeom prst="rect">
            <a:avLst/>
          </a:prstGeom>
          <a:noFill/>
        </p:spPr>
        <p:txBody>
          <a:bodyPr wrap="none" rtlCol="0">
            <a:spAutoFit/>
          </a:bodyPr>
          <a:lstStyle/>
          <a:p>
            <a:r>
              <a:rPr lang="da-DK" sz="3600" b="1" dirty="0" smtClean="0">
                <a:solidFill>
                  <a:srgbClr val="FFFF00"/>
                </a:solidFill>
              </a:rPr>
              <a:t>UP</a:t>
            </a:r>
            <a:endParaRPr lang="da-DK" sz="3600" b="1" dirty="0">
              <a:solidFill>
                <a:srgbClr val="FFFF00"/>
              </a:solidFill>
            </a:endParaRPr>
          </a:p>
        </p:txBody>
      </p:sp>
      <p:sp>
        <p:nvSpPr>
          <p:cNvPr id="10" name="Tekstboks 9"/>
          <p:cNvSpPr txBox="1"/>
          <p:nvPr/>
        </p:nvSpPr>
        <p:spPr>
          <a:xfrm>
            <a:off x="6012160" y="3068960"/>
            <a:ext cx="1027845" cy="646331"/>
          </a:xfrm>
          <a:prstGeom prst="rect">
            <a:avLst/>
          </a:prstGeom>
          <a:noFill/>
        </p:spPr>
        <p:txBody>
          <a:bodyPr wrap="none" rtlCol="0">
            <a:spAutoFit/>
          </a:bodyPr>
          <a:lstStyle/>
          <a:p>
            <a:r>
              <a:rPr lang="da-DK" sz="3600" b="1" dirty="0" smtClean="0">
                <a:solidFill>
                  <a:srgbClr val="FFFF00"/>
                </a:solidFill>
              </a:rPr>
              <a:t>OUT</a:t>
            </a:r>
            <a:endParaRPr lang="da-DK" sz="3600" b="1" dirty="0">
              <a:solidFill>
                <a:srgbClr val="FFFF00"/>
              </a:solidFill>
            </a:endParaRPr>
          </a:p>
        </p:txBody>
      </p:sp>
      <p:sp>
        <p:nvSpPr>
          <p:cNvPr id="11" name="Tekstboks 10"/>
          <p:cNvSpPr txBox="1"/>
          <p:nvPr/>
        </p:nvSpPr>
        <p:spPr>
          <a:xfrm>
            <a:off x="2195736" y="2852936"/>
            <a:ext cx="612668" cy="646331"/>
          </a:xfrm>
          <a:prstGeom prst="rect">
            <a:avLst/>
          </a:prstGeom>
          <a:noFill/>
        </p:spPr>
        <p:txBody>
          <a:bodyPr wrap="none" rtlCol="0">
            <a:spAutoFit/>
          </a:bodyPr>
          <a:lstStyle/>
          <a:p>
            <a:r>
              <a:rPr lang="da-DK" sz="3600" b="1" dirty="0" smtClean="0">
                <a:solidFill>
                  <a:srgbClr val="FFFF00"/>
                </a:solidFill>
              </a:rPr>
              <a:t>IN</a:t>
            </a:r>
            <a:endParaRPr lang="da-DK" sz="3600" b="1" dirty="0">
              <a:solidFill>
                <a:srgbClr val="FFFF00"/>
              </a:solidFill>
            </a:endParaRPr>
          </a:p>
        </p:txBody>
      </p:sp>
      <p:sp>
        <p:nvSpPr>
          <p:cNvPr id="12" name="Tekstboks 11"/>
          <p:cNvSpPr txBox="1"/>
          <p:nvPr/>
        </p:nvSpPr>
        <p:spPr>
          <a:xfrm>
            <a:off x="4211960" y="4869160"/>
            <a:ext cx="708848" cy="646331"/>
          </a:xfrm>
          <a:prstGeom prst="rect">
            <a:avLst/>
          </a:prstGeom>
          <a:noFill/>
        </p:spPr>
        <p:txBody>
          <a:bodyPr wrap="none" rtlCol="0">
            <a:spAutoFit/>
          </a:bodyPr>
          <a:lstStyle/>
          <a:p>
            <a:r>
              <a:rPr lang="da-DK" sz="3600" b="1" dirty="0" smtClean="0">
                <a:solidFill>
                  <a:srgbClr val="FFFF00"/>
                </a:solidFill>
              </a:rPr>
              <a:t>OF</a:t>
            </a:r>
            <a:endParaRPr lang="da-DK" sz="3600" b="1" dirty="0">
              <a:solidFill>
                <a:srgbClr val="FFFF00"/>
              </a:solidFill>
            </a:endParaRPr>
          </a:p>
        </p:txBody>
      </p:sp>
    </p:spTree>
    <p:extLst>
      <p:ext uri="{BB962C8B-B14F-4D97-AF65-F5344CB8AC3E}">
        <p14:creationId xmlns:p14="http://schemas.microsoft.com/office/powerpoint/2010/main" val="1160562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en-GB" dirty="0" smtClean="0"/>
              <a:t>                                                                                                                                                                                                                                                                                                                                                                                                                                                                                                                                                                                                                                                                                                                                                                                                                                                                                                                                                                                                                                                                                                                                                                                                                                                                                                                                                                                                                                                                                                                                                                                                                                                                                                                                                                                                                                                                                                                                                                                                                                                                                                                                                                                                                                                                                                                                                                                                                                                                                                                                                                                                                                                                                                                                                                                                                                                                                                                                                                                                                                                                                                                                                                                                                                                                                                                                                                                                                                                                                                                                                                                                                                                                                                              </a:t>
            </a:r>
            <a:endParaRPr lang="da-DK" dirty="0"/>
          </a:p>
        </p:txBody>
      </p:sp>
      <p:sp>
        <p:nvSpPr>
          <p:cNvPr id="3" name="Undertitel 2"/>
          <p:cNvSpPr>
            <a:spLocks noGrp="1"/>
          </p:cNvSpPr>
          <p:nvPr>
            <p:ph type="subTitle" idx="1"/>
          </p:nvPr>
        </p:nvSpPr>
        <p:spPr/>
        <p:txBody>
          <a:bodyPr/>
          <a:lstStyle/>
          <a:p>
            <a:r>
              <a:rPr lang="en-GB" dirty="0" smtClean="0"/>
              <a:t>NCD AND MISSION</a:t>
            </a:r>
          </a:p>
        </p:txBody>
      </p:sp>
      <p:pic>
        <p:nvPicPr>
          <p:cNvPr id="4" name="Billed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635"/>
            <a:ext cx="9144000" cy="6855365"/>
          </a:xfrm>
          <a:prstGeom prst="rect">
            <a:avLst/>
          </a:prstGeom>
        </p:spPr>
      </p:pic>
      <p:sp>
        <p:nvSpPr>
          <p:cNvPr id="5" name="Tekstboks 4"/>
          <p:cNvSpPr txBox="1"/>
          <p:nvPr/>
        </p:nvSpPr>
        <p:spPr>
          <a:xfrm>
            <a:off x="4211960" y="1629824"/>
            <a:ext cx="4568879" cy="3600986"/>
          </a:xfrm>
          <a:prstGeom prst="rect">
            <a:avLst/>
          </a:prstGeom>
          <a:noFill/>
        </p:spPr>
        <p:txBody>
          <a:bodyPr wrap="none" rtlCol="0">
            <a:spAutoFit/>
          </a:bodyPr>
          <a:lstStyle/>
          <a:p>
            <a:pPr algn="r"/>
            <a:r>
              <a:rPr lang="en-GB" sz="9600" i="1" dirty="0" smtClean="0">
                <a:solidFill>
                  <a:schemeClr val="bg2"/>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NCD</a:t>
            </a:r>
            <a:r>
              <a:rPr lang="en-GB" sz="7200" i="1" dirty="0" smtClean="0">
                <a:solidFill>
                  <a:schemeClr val="bg2"/>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 </a:t>
            </a:r>
          </a:p>
          <a:p>
            <a:pPr algn="r"/>
            <a:r>
              <a:rPr lang="en-GB" sz="3600" i="1" dirty="0">
                <a:solidFill>
                  <a:schemeClr val="bg2"/>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a</a:t>
            </a:r>
            <a:r>
              <a:rPr lang="en-GB" sz="3600" i="1" dirty="0" smtClean="0">
                <a:solidFill>
                  <a:schemeClr val="bg2"/>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nd      </a:t>
            </a:r>
          </a:p>
          <a:p>
            <a:r>
              <a:rPr lang="en-GB" sz="9600" i="1" dirty="0" smtClean="0">
                <a:solidFill>
                  <a:schemeClr val="bg2"/>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Mission</a:t>
            </a:r>
            <a:endParaRPr lang="da-DK" sz="9600" i="1" dirty="0">
              <a:solidFill>
                <a:schemeClr val="bg2"/>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endParaRPr>
          </a:p>
        </p:txBody>
      </p:sp>
      <p:sp>
        <p:nvSpPr>
          <p:cNvPr id="7" name="Tekstboks 6"/>
          <p:cNvSpPr txBox="1"/>
          <p:nvPr/>
        </p:nvSpPr>
        <p:spPr>
          <a:xfrm>
            <a:off x="179512" y="5517232"/>
            <a:ext cx="5263430" cy="1015663"/>
          </a:xfrm>
          <a:prstGeom prst="rect">
            <a:avLst/>
          </a:prstGeom>
          <a:noFill/>
        </p:spPr>
        <p:txBody>
          <a:bodyPr wrap="none" rtlCol="0">
            <a:spAutoFit/>
          </a:bodyPr>
          <a:lstStyle/>
          <a:p>
            <a:r>
              <a:rPr lang="en-GB" sz="6000" b="1" dirty="0" smtClean="0">
                <a:solidFill>
                  <a:schemeClr val="bg2"/>
                </a:solidFill>
                <a:effectLst>
                  <a:outerShdw blurRad="38100" dist="38100" dir="2700000" algn="tl">
                    <a:srgbClr val="000000">
                      <a:alpha val="43137"/>
                    </a:srgbClr>
                  </a:outerShdw>
                </a:effectLst>
                <a:latin typeface="+mj-lt"/>
              </a:rPr>
              <a:t>Friends or foes?</a:t>
            </a:r>
            <a:endParaRPr lang="da-DK" sz="6000" b="1" dirty="0">
              <a:solidFill>
                <a:schemeClr val="bg2"/>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11353631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rot="20663867">
            <a:off x="1578345" y="1748393"/>
            <a:ext cx="5602855" cy="3137599"/>
          </a:xfrm>
        </p:spPr>
      </p:pic>
      <p:sp>
        <p:nvSpPr>
          <p:cNvPr id="7" name="AutoShape 4" descr="Image result for church growth"/>
          <p:cNvSpPr>
            <a:spLocks noGrp="1" noChangeAspect="1" noChangeArrowheads="1"/>
          </p:cNvSpPr>
          <p:nvPr>
            <p:ph type="title"/>
          </p:nvPr>
        </p:nvSpPr>
        <p:spPr bwMode="auto">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 name="TextBox 8"/>
          <p:cNvSpPr txBox="1"/>
          <p:nvPr/>
        </p:nvSpPr>
        <p:spPr>
          <a:xfrm>
            <a:off x="426740" y="404664"/>
            <a:ext cx="3538736" cy="1661993"/>
          </a:xfrm>
          <a:prstGeom prst="rect">
            <a:avLst/>
          </a:prstGeom>
          <a:solidFill>
            <a:schemeClr val="tx2">
              <a:lumMod val="50000"/>
            </a:schemeClr>
          </a:solidFill>
          <a:effectLst>
            <a:softEdge rad="101600"/>
          </a:effectLst>
        </p:spPr>
        <p:txBody>
          <a:bodyPr wrap="square" rtlCol="0">
            <a:spAutoFit/>
          </a:bodyPr>
          <a:lstStyle/>
          <a:p>
            <a:pPr algn="ctr"/>
            <a:r>
              <a:rPr lang="en-GB" sz="2800" b="1" dirty="0" smtClean="0">
                <a:solidFill>
                  <a:schemeClr val="bg1"/>
                </a:solidFill>
              </a:rPr>
              <a:t>touted strategies for church growth…only work in limited cases</a:t>
            </a:r>
          </a:p>
          <a:p>
            <a:pPr algn="ctr"/>
            <a:r>
              <a:rPr lang="en-GB" dirty="0" smtClean="0">
                <a:solidFill>
                  <a:schemeClr val="bg1"/>
                </a:solidFill>
              </a:rPr>
              <a:t>Michael </a:t>
            </a:r>
            <a:r>
              <a:rPr lang="en-GB" dirty="0" err="1" smtClean="0">
                <a:solidFill>
                  <a:schemeClr val="bg1"/>
                </a:solidFill>
              </a:rPr>
              <a:t>Moynagh</a:t>
            </a:r>
            <a:endParaRPr lang="en-US" dirty="0">
              <a:solidFill>
                <a:schemeClr val="bg1"/>
              </a:solidFill>
            </a:endParaRPr>
          </a:p>
        </p:txBody>
      </p:sp>
      <p:sp>
        <p:nvSpPr>
          <p:cNvPr id="10" name="AutoShape 6" descr="Image result for church growth"/>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TextBox 10"/>
          <p:cNvSpPr txBox="1"/>
          <p:nvPr/>
        </p:nvSpPr>
        <p:spPr>
          <a:xfrm>
            <a:off x="3419872" y="4077072"/>
            <a:ext cx="5410944" cy="2523768"/>
          </a:xfrm>
          <a:prstGeom prst="rect">
            <a:avLst/>
          </a:prstGeom>
          <a:solidFill>
            <a:schemeClr val="tx2">
              <a:lumMod val="50000"/>
            </a:schemeClr>
          </a:solidFill>
          <a:effectLst>
            <a:softEdge rad="101600"/>
          </a:effectLst>
        </p:spPr>
        <p:txBody>
          <a:bodyPr wrap="square" rtlCol="0">
            <a:spAutoFit/>
          </a:bodyPr>
          <a:lstStyle/>
          <a:p>
            <a:pPr algn="ctr"/>
            <a:r>
              <a:rPr lang="en-GB" sz="2800" b="1" dirty="0" smtClean="0">
                <a:solidFill>
                  <a:schemeClr val="bg1"/>
                </a:solidFill>
              </a:rPr>
              <a:t>A succession of programmes have come and gone “without being able to deliver on their promises, unable to reverse the downward numerical trend’’</a:t>
            </a:r>
          </a:p>
          <a:p>
            <a:pPr algn="ctr"/>
            <a:r>
              <a:rPr lang="en-GB" dirty="0" smtClean="0">
                <a:solidFill>
                  <a:schemeClr val="bg1"/>
                </a:solidFill>
              </a:rPr>
              <a:t>Eddie </a:t>
            </a:r>
            <a:r>
              <a:rPr lang="en-GB" dirty="0">
                <a:solidFill>
                  <a:schemeClr val="bg1"/>
                </a:solidFill>
              </a:rPr>
              <a:t>G</a:t>
            </a:r>
            <a:r>
              <a:rPr lang="en-GB" dirty="0" smtClean="0">
                <a:solidFill>
                  <a:schemeClr val="bg1"/>
                </a:solidFill>
              </a:rPr>
              <a:t>ibbs</a:t>
            </a:r>
            <a:endParaRPr lang="en-US" dirty="0">
              <a:solidFill>
                <a:schemeClr val="bg1"/>
              </a:solidFill>
            </a:endParaRPr>
          </a:p>
        </p:txBody>
      </p:sp>
    </p:spTree>
    <p:extLst>
      <p:ext uri="{BB962C8B-B14F-4D97-AF65-F5344CB8AC3E}">
        <p14:creationId xmlns:p14="http://schemas.microsoft.com/office/powerpoint/2010/main" val="515925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0-#ppt_w/2"/>
                                          </p:val>
                                        </p:tav>
                                        <p:tav tm="100000">
                                          <p:val>
                                            <p:strVal val="#ppt_x"/>
                                          </p:val>
                                        </p:tav>
                                      </p:tavLst>
                                    </p:anim>
                                    <p:anim calcmode="lin" valueType="num">
                                      <p:cBhvr additive="base">
                                        <p:cTn id="14"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operation%20auh%20forma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856"/>
            <a:ext cx="9152542" cy="6853144"/>
          </a:xfrm>
          <a:prstGeom prst="rect">
            <a:avLst/>
          </a:prstGeom>
        </p:spPr>
      </p:pic>
      <p:sp>
        <p:nvSpPr>
          <p:cNvPr id="5" name="Afgeronde rechthoek 4"/>
          <p:cNvSpPr/>
          <p:nvPr/>
        </p:nvSpPr>
        <p:spPr>
          <a:xfrm>
            <a:off x="251520" y="3573016"/>
            <a:ext cx="5976664" cy="3024336"/>
          </a:xfrm>
          <a:prstGeom prst="roundRect">
            <a:avLst/>
          </a:prstGeom>
          <a:solidFill>
            <a:schemeClr val="accent3">
              <a:lumMod val="60000"/>
              <a:lumOff val="40000"/>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3" name="Pladsholder til indhold 2"/>
          <p:cNvSpPr>
            <a:spLocks noGrp="1"/>
          </p:cNvSpPr>
          <p:nvPr>
            <p:ph sz="quarter" idx="4294967295"/>
          </p:nvPr>
        </p:nvSpPr>
        <p:spPr>
          <a:xfrm>
            <a:off x="395536" y="3573016"/>
            <a:ext cx="6012160" cy="2852936"/>
          </a:xfrm>
        </p:spPr>
        <p:txBody>
          <a:bodyPr>
            <a:noAutofit/>
          </a:bodyPr>
          <a:lstStyle/>
          <a:p>
            <a:pPr marL="0" indent="0">
              <a:buNone/>
            </a:pPr>
            <a:r>
              <a:rPr lang="en-GB" sz="3600" b="1" dirty="0">
                <a:solidFill>
                  <a:schemeClr val="bg1"/>
                </a:solidFill>
                <a:effectLst>
                  <a:outerShdw blurRad="50800" dist="38100" dir="2700000" algn="tl" rotWithShape="0">
                    <a:prstClr val="black">
                      <a:alpha val="40000"/>
                    </a:prstClr>
                  </a:outerShdw>
                </a:effectLst>
              </a:rPr>
              <a:t>“church health can focus too narrowly on the church and miss the fact that the church exists not for itself but for God’s mission in the world”</a:t>
            </a:r>
            <a:endParaRPr lang="da-DK" sz="3600" b="1" dirty="0">
              <a:solidFill>
                <a:schemeClr val="bg1"/>
              </a:solidFill>
              <a:effectLst>
                <a:outerShdw blurRad="50800" dist="38100" dir="2700000" algn="tl" rotWithShape="0">
                  <a:prstClr val="black">
                    <a:alpha val="40000"/>
                  </a:prstClr>
                </a:outerShdw>
              </a:effectLst>
            </a:endParaRPr>
          </a:p>
        </p:txBody>
      </p:sp>
      <p:pic>
        <p:nvPicPr>
          <p:cNvPr id="4" name="Afbeelding 3" descr="Evaluating the Church Growth.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808238">
            <a:off x="7239679" y="4499837"/>
            <a:ext cx="1398742" cy="2048938"/>
          </a:xfrm>
          <a:prstGeom prst="rect">
            <a:avLst/>
          </a:prstGeom>
        </p:spPr>
      </p:pic>
    </p:spTree>
    <p:extLst>
      <p:ext uri="{BB962C8B-B14F-4D97-AF65-F5344CB8AC3E}">
        <p14:creationId xmlns:p14="http://schemas.microsoft.com/office/powerpoint/2010/main" val="4257420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par>
                          <p:cTn id="11" fill="hold">
                            <p:stCondLst>
                              <p:cond delay="1000"/>
                            </p:stCondLst>
                            <p:childTnLst>
                              <p:par>
                                <p:cTn id="12" presetID="31" presetClass="entr" presetSubtype="0"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fltVal val="0"/>
                                          </p:val>
                                        </p:tav>
                                        <p:tav tm="100000">
                                          <p:val>
                                            <p:strVal val="#ppt_w"/>
                                          </p:val>
                                        </p:tav>
                                      </p:tavLst>
                                    </p:anim>
                                    <p:anim calcmode="lin" valueType="num">
                                      <p:cBhvr>
                                        <p:cTn id="15" dur="1000" fill="hold"/>
                                        <p:tgtEl>
                                          <p:spTgt spid="5"/>
                                        </p:tgtEl>
                                        <p:attrNameLst>
                                          <p:attrName>ppt_h</p:attrName>
                                        </p:attrNameLst>
                                      </p:cBhvr>
                                      <p:tavLst>
                                        <p:tav tm="0">
                                          <p:val>
                                            <p:fltVal val="0"/>
                                          </p:val>
                                        </p:tav>
                                        <p:tav tm="100000">
                                          <p:val>
                                            <p:strVal val="#ppt_h"/>
                                          </p:val>
                                        </p:tav>
                                      </p:tavLst>
                                    </p:anim>
                                    <p:anim calcmode="lin" valueType="num">
                                      <p:cBhvr>
                                        <p:cTn id="16" dur="1000" fill="hold"/>
                                        <p:tgtEl>
                                          <p:spTgt spid="5"/>
                                        </p:tgtEl>
                                        <p:attrNameLst>
                                          <p:attrName>style.rotation</p:attrName>
                                        </p:attrNameLst>
                                      </p:cBhvr>
                                      <p:tavLst>
                                        <p:tav tm="0">
                                          <p:val>
                                            <p:fltVal val="90"/>
                                          </p:val>
                                        </p:tav>
                                        <p:tav tm="100000">
                                          <p:val>
                                            <p:fltVal val="0"/>
                                          </p:val>
                                        </p:tav>
                                      </p:tavLst>
                                    </p:anim>
                                    <p:animEffect transition="in" filter="fade">
                                      <p:cBhvr>
                                        <p:cTn id="1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3366178.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58" y="0"/>
            <a:ext cx="9154958" cy="6858000"/>
          </a:xfrm>
          <a:prstGeom prst="rect">
            <a:avLst/>
          </a:prstGeom>
        </p:spPr>
      </p:pic>
      <p:sp>
        <p:nvSpPr>
          <p:cNvPr id="5" name="Pladsholder til indhold 2"/>
          <p:cNvSpPr txBox="1">
            <a:spLocks/>
          </p:cNvSpPr>
          <p:nvPr/>
        </p:nvSpPr>
        <p:spPr>
          <a:xfrm>
            <a:off x="4102596" y="116632"/>
            <a:ext cx="5041404" cy="1944514"/>
          </a:xfrm>
          <a:prstGeom prst="rect">
            <a:avLst/>
          </a:prstGeom>
        </p:spPr>
        <p:txBody>
          <a:bodyPr vert="horz" lIns="91440" tIns="45720" rIns="91440" bIns="45720" rtlCol="0" anchor="ctr"/>
          <a:lstStyle>
            <a:defPPr>
              <a:defRPr lang="da-DK"/>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3600" b="1" dirty="0" smtClean="0">
                <a:solidFill>
                  <a:schemeClr val="bg1"/>
                </a:solidFill>
              </a:rPr>
              <a:t>“belief that internal renewal or health leads to </a:t>
            </a:r>
            <a:r>
              <a:rPr lang="en-GB" sz="3600" b="1" dirty="0" err="1" smtClean="0">
                <a:solidFill>
                  <a:schemeClr val="bg1"/>
                </a:solidFill>
              </a:rPr>
              <a:t>missional</a:t>
            </a:r>
            <a:r>
              <a:rPr lang="en-GB" sz="3600" b="1" dirty="0" smtClean="0">
                <a:solidFill>
                  <a:schemeClr val="bg1"/>
                </a:solidFill>
              </a:rPr>
              <a:t> life is false”</a:t>
            </a:r>
            <a:endParaRPr lang="da-DK" sz="3600" b="1" dirty="0" smtClean="0">
              <a:solidFill>
                <a:schemeClr val="bg1"/>
              </a:solidFill>
            </a:endParaRPr>
          </a:p>
          <a:p>
            <a:pPr algn="r"/>
            <a:endParaRPr lang="da-DK" sz="3600" b="1" dirty="0">
              <a:solidFill>
                <a:schemeClr val="bg1"/>
              </a:solidFill>
            </a:endParaRPr>
          </a:p>
        </p:txBody>
      </p:sp>
      <p:pic>
        <p:nvPicPr>
          <p:cNvPr id="6" name="Afbeelding 5" descr="Introducing the Missional Church.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159833">
            <a:off x="6968892" y="3930634"/>
            <a:ext cx="1732537" cy="2595056"/>
          </a:xfrm>
          <a:prstGeom prst="rect">
            <a:avLst/>
          </a:prstGeom>
        </p:spPr>
      </p:pic>
    </p:spTree>
    <p:extLst>
      <p:ext uri="{BB962C8B-B14F-4D97-AF65-F5344CB8AC3E}">
        <p14:creationId xmlns:p14="http://schemas.microsoft.com/office/powerpoint/2010/main" val="1104351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a-DK"/>
          </a:p>
        </p:txBody>
      </p:sp>
      <p:pic>
        <p:nvPicPr>
          <p:cNvPr id="4" name="Pladsholder til indhold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47484"/>
            <a:ext cx="9144000" cy="7004876"/>
          </a:xfrm>
        </p:spPr>
      </p:pic>
      <p:sp>
        <p:nvSpPr>
          <p:cNvPr id="6" name="Rektangel 5"/>
          <p:cNvSpPr/>
          <p:nvPr/>
        </p:nvSpPr>
        <p:spPr>
          <a:xfrm>
            <a:off x="4572000" y="188640"/>
            <a:ext cx="4572000" cy="3539430"/>
          </a:xfrm>
          <a:prstGeom prst="rect">
            <a:avLst/>
          </a:prstGeom>
        </p:spPr>
        <p:txBody>
          <a:bodyPr>
            <a:spAutoFit/>
          </a:bodyPr>
          <a:lstStyle/>
          <a:p>
            <a:pPr algn="r"/>
            <a:r>
              <a:rPr lang="en-GB" sz="3200" b="1" dirty="0">
                <a:solidFill>
                  <a:schemeClr val="bg2"/>
                </a:solidFill>
                <a:effectLst>
                  <a:outerShdw blurRad="38100" dist="38100" dir="2700000" algn="tl">
                    <a:srgbClr val="000000">
                      <a:alpha val="43137"/>
                    </a:srgbClr>
                  </a:outerShdw>
                </a:effectLst>
              </a:rPr>
              <a:t>NCD can “move the church toward introversion and irrelevance, which can increase the illness of the church rather than its health”</a:t>
            </a:r>
            <a:endParaRPr lang="da-DK" sz="3200" b="1" dirty="0">
              <a:solidFill>
                <a:schemeClr val="bg2"/>
              </a:solidFill>
              <a:effectLst>
                <a:outerShdw blurRad="38100" dist="38100" dir="2700000" algn="tl">
                  <a:srgbClr val="000000">
                    <a:alpha val="43137"/>
                  </a:srgbClr>
                </a:outerShdw>
              </a:effectLst>
            </a:endParaRPr>
          </a:p>
        </p:txBody>
      </p:sp>
      <p:pic>
        <p:nvPicPr>
          <p:cNvPr id="7" name="Billed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877210">
            <a:off x="7108144" y="4321154"/>
            <a:ext cx="1644774" cy="2193032"/>
          </a:xfrm>
          <a:prstGeom prst="rect">
            <a:avLst/>
          </a:prstGeom>
        </p:spPr>
      </p:pic>
    </p:spTree>
    <p:extLst>
      <p:ext uri="{BB962C8B-B14F-4D97-AF65-F5344CB8AC3E}">
        <p14:creationId xmlns:p14="http://schemas.microsoft.com/office/powerpoint/2010/main" val="30724479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en-GB" dirty="0" smtClean="0"/>
              <a:t>                                                                                                                                                                                                                                                                                                                                                                                                                                                                                                                                                                                                                                                                                                                                                                                                                                                                                                                                                                                                                                                                                                                                                                                                                                                                                                                                                                                                                                                                                                                                                                                                                                                                                                                                                                                                                                                                                                                                                                                                                                                                                                                                                                                                                                                                                                                                                                                                                                                                                                                                                                                                                                                                                                                                                                                                                                                                                                                                                                                                                                                                                                                                                                                                                                                                                                                                                                                                                                                                                                                                                                                                                                                                                                              </a:t>
            </a:r>
            <a:endParaRPr lang="da-DK" dirty="0"/>
          </a:p>
        </p:txBody>
      </p:sp>
      <p:sp>
        <p:nvSpPr>
          <p:cNvPr id="3" name="Undertitel 2"/>
          <p:cNvSpPr>
            <a:spLocks noGrp="1"/>
          </p:cNvSpPr>
          <p:nvPr>
            <p:ph type="subTitle" idx="1"/>
          </p:nvPr>
        </p:nvSpPr>
        <p:spPr/>
        <p:txBody>
          <a:bodyPr/>
          <a:lstStyle/>
          <a:p>
            <a:r>
              <a:rPr lang="en-GB" dirty="0" smtClean="0"/>
              <a:t>NCD AND MISSION</a:t>
            </a:r>
          </a:p>
        </p:txBody>
      </p:sp>
      <p:pic>
        <p:nvPicPr>
          <p:cNvPr id="4" name="Billed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635"/>
            <a:ext cx="9144000" cy="6855365"/>
          </a:xfrm>
          <a:prstGeom prst="rect">
            <a:avLst/>
          </a:prstGeom>
        </p:spPr>
      </p:pic>
      <p:sp>
        <p:nvSpPr>
          <p:cNvPr id="6" name="Tekstvak 5"/>
          <p:cNvSpPr txBox="1"/>
          <p:nvPr/>
        </p:nvSpPr>
        <p:spPr>
          <a:xfrm>
            <a:off x="1492010" y="4797152"/>
            <a:ext cx="6319033" cy="1446550"/>
          </a:xfrm>
          <a:prstGeom prst="rect">
            <a:avLst/>
          </a:prstGeom>
          <a:noFill/>
        </p:spPr>
        <p:txBody>
          <a:bodyPr wrap="none" rtlCol="0">
            <a:spAutoFit/>
          </a:bodyPr>
          <a:lstStyle/>
          <a:p>
            <a:pPr algn="ctr"/>
            <a:r>
              <a:rPr lang="nl-NL" sz="4400" b="1" dirty="0" smtClean="0">
                <a:solidFill>
                  <a:srgbClr val="FFFFFF"/>
                </a:solidFill>
              </a:rPr>
              <a:t>Does NCD lead </a:t>
            </a:r>
            <a:r>
              <a:rPr lang="nl-NL" sz="4400" b="1" dirty="0" err="1" smtClean="0">
                <a:solidFill>
                  <a:srgbClr val="FFFFFF"/>
                </a:solidFill>
              </a:rPr>
              <a:t>to</a:t>
            </a:r>
            <a:r>
              <a:rPr lang="nl-NL" sz="4400" b="1" dirty="0" smtClean="0">
                <a:solidFill>
                  <a:srgbClr val="FFFFFF"/>
                </a:solidFill>
              </a:rPr>
              <a:t> </a:t>
            </a:r>
          </a:p>
          <a:p>
            <a:pPr algn="ctr"/>
            <a:r>
              <a:rPr lang="nl-NL" sz="4400" b="1" dirty="0" smtClean="0">
                <a:solidFill>
                  <a:srgbClr val="FFFFFF"/>
                </a:solidFill>
              </a:rPr>
              <a:t>a Mission-</a:t>
            </a:r>
            <a:r>
              <a:rPr lang="nl-NL" sz="4400" b="1" dirty="0" err="1" smtClean="0">
                <a:solidFill>
                  <a:srgbClr val="FFFFFF"/>
                </a:solidFill>
              </a:rPr>
              <a:t>shaped</a:t>
            </a:r>
            <a:r>
              <a:rPr lang="nl-NL" sz="4400" b="1" dirty="0" smtClean="0">
                <a:solidFill>
                  <a:srgbClr val="FFFFFF"/>
                </a:solidFill>
              </a:rPr>
              <a:t> </a:t>
            </a:r>
            <a:r>
              <a:rPr lang="nl-NL" sz="4400" b="1" dirty="0" err="1" smtClean="0">
                <a:solidFill>
                  <a:srgbClr val="FFFFFF"/>
                </a:solidFill>
              </a:rPr>
              <a:t>Church</a:t>
            </a:r>
            <a:r>
              <a:rPr lang="nl-NL" sz="4400" b="1" dirty="0" smtClean="0">
                <a:solidFill>
                  <a:srgbClr val="FFFFFF"/>
                </a:solidFill>
              </a:rPr>
              <a:t>?</a:t>
            </a:r>
            <a:endParaRPr lang="nl-NL" sz="4400" b="1" dirty="0">
              <a:solidFill>
                <a:srgbClr val="FFFFFF"/>
              </a:solidFill>
            </a:endParaRPr>
          </a:p>
        </p:txBody>
      </p:sp>
    </p:spTree>
    <p:extLst>
      <p:ext uri="{BB962C8B-B14F-4D97-AF65-F5344CB8AC3E}">
        <p14:creationId xmlns:p14="http://schemas.microsoft.com/office/powerpoint/2010/main" val="40409003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Church_Planting_Header_Logo.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51577" cy="6858000"/>
          </a:xfrm>
          <a:prstGeom prst="rect">
            <a:avLst/>
          </a:prstGeom>
        </p:spPr>
      </p:pic>
      <p:sp>
        <p:nvSpPr>
          <p:cNvPr id="3" name="Pladsholder til indhold 2"/>
          <p:cNvSpPr>
            <a:spLocks noGrp="1"/>
          </p:cNvSpPr>
          <p:nvPr>
            <p:ph sz="quarter" idx="4294967295"/>
          </p:nvPr>
        </p:nvSpPr>
        <p:spPr>
          <a:xfrm>
            <a:off x="179512" y="260648"/>
            <a:ext cx="5905500" cy="4537075"/>
          </a:xfrm>
        </p:spPr>
        <p:txBody>
          <a:bodyPr>
            <a:normAutofit lnSpcReduction="10000"/>
          </a:bodyPr>
          <a:lstStyle/>
          <a:p>
            <a:pPr marL="0" indent="0">
              <a:buNone/>
            </a:pPr>
            <a:r>
              <a:rPr lang="en-GB" b="1" dirty="0" smtClean="0">
                <a:solidFill>
                  <a:schemeClr val="bg1"/>
                </a:solidFill>
              </a:rPr>
              <a:t>How </a:t>
            </a:r>
            <a:r>
              <a:rPr lang="en-GB" b="1" dirty="0">
                <a:solidFill>
                  <a:schemeClr val="bg1"/>
                </a:solidFill>
              </a:rPr>
              <a:t>far does </a:t>
            </a:r>
            <a:r>
              <a:rPr lang="en-GB" b="1" dirty="0" smtClean="0">
                <a:solidFill>
                  <a:schemeClr val="bg1"/>
                </a:solidFill>
              </a:rPr>
              <a:t>engaging with NCD help a church to correspond </a:t>
            </a:r>
            <a:r>
              <a:rPr lang="en-GB" b="1" dirty="0">
                <a:solidFill>
                  <a:schemeClr val="bg1"/>
                </a:solidFill>
              </a:rPr>
              <a:t>to its name? How far does it </a:t>
            </a:r>
            <a:r>
              <a:rPr lang="en-GB" b="1" dirty="0" smtClean="0">
                <a:solidFill>
                  <a:schemeClr val="bg1"/>
                </a:solidFill>
              </a:rPr>
              <a:t>develop the church into a </a:t>
            </a:r>
            <a:r>
              <a:rPr lang="en-GB" b="1" dirty="0">
                <a:solidFill>
                  <a:schemeClr val="bg1"/>
                </a:solidFill>
              </a:rPr>
              <a:t>practical expression of its essence? </a:t>
            </a:r>
            <a:r>
              <a:rPr lang="en-GB" b="1" dirty="0" smtClean="0">
                <a:solidFill>
                  <a:schemeClr val="bg1"/>
                </a:solidFill>
              </a:rPr>
              <a:t>Does NCD help the church be </a:t>
            </a:r>
            <a:r>
              <a:rPr lang="en-GB" b="1" dirty="0">
                <a:solidFill>
                  <a:schemeClr val="bg1"/>
                </a:solidFill>
              </a:rPr>
              <a:t>what it appears to be? How far does </a:t>
            </a:r>
            <a:r>
              <a:rPr lang="en-GB" b="1" dirty="0" smtClean="0">
                <a:solidFill>
                  <a:schemeClr val="bg1"/>
                </a:solidFill>
              </a:rPr>
              <a:t>NCD help the church to fulfil </a:t>
            </a:r>
            <a:r>
              <a:rPr lang="en-GB" b="1" dirty="0">
                <a:solidFill>
                  <a:schemeClr val="bg1"/>
                </a:solidFill>
              </a:rPr>
              <a:t>the claim which it makes and the expectation which it arouses</a:t>
            </a:r>
            <a:r>
              <a:rPr lang="en-GB" b="1" dirty="0" smtClean="0">
                <a:solidFill>
                  <a:schemeClr val="bg1"/>
                </a:solidFill>
              </a:rPr>
              <a:t>? </a:t>
            </a:r>
            <a:endParaRPr lang="da-DK" b="1" dirty="0">
              <a:solidFill>
                <a:schemeClr val="bg1"/>
              </a:solidFill>
            </a:endParaRPr>
          </a:p>
        </p:txBody>
      </p:sp>
    </p:spTree>
    <p:extLst>
      <p:ext uri="{BB962C8B-B14F-4D97-AF65-F5344CB8AC3E}">
        <p14:creationId xmlns:p14="http://schemas.microsoft.com/office/powerpoint/2010/main" val="35840824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pic>
        <p:nvPicPr>
          <p:cNvPr id="4" name="Tijdelijke aanduiding voor inhoud 3" descr="Man pondering.jpg"/>
          <p:cNvPicPr>
            <a:picLocks noGrp="1" noChangeAspect="1"/>
          </p:cNvPicPr>
          <p:nvPr>
            <p:ph idx="1"/>
          </p:nvPr>
        </p:nvPicPr>
        <p:blipFill>
          <a:blip r:embed="rId3" cstate="print">
            <a:extLst>
              <a:ext uri="{28A0092B-C50C-407E-A947-70E740481C1C}">
                <a14:useLocalDpi xmlns:a14="http://schemas.microsoft.com/office/drawing/2010/main" val="0"/>
              </a:ext>
            </a:extLst>
          </a:blip>
          <a:srcRect t="8753" b="8753"/>
          <a:stretch>
            <a:fillRect/>
          </a:stretch>
        </p:blipFill>
        <p:spPr>
          <a:xfrm>
            <a:off x="0" y="0"/>
            <a:ext cx="9144000" cy="6858000"/>
          </a:xfrm>
        </p:spPr>
      </p:pic>
      <p:sp>
        <p:nvSpPr>
          <p:cNvPr id="5" name="Tekstvak 4"/>
          <p:cNvSpPr txBox="1"/>
          <p:nvPr/>
        </p:nvSpPr>
        <p:spPr>
          <a:xfrm>
            <a:off x="4067944" y="2996952"/>
            <a:ext cx="4871421" cy="1200329"/>
          </a:xfrm>
          <a:prstGeom prst="rect">
            <a:avLst/>
          </a:prstGeom>
          <a:noFill/>
        </p:spPr>
        <p:txBody>
          <a:bodyPr wrap="none" rtlCol="0">
            <a:spAutoFit/>
          </a:bodyPr>
          <a:lstStyle/>
          <a:p>
            <a:pPr algn="ctr"/>
            <a:r>
              <a:rPr lang="nl-NL" sz="3600" b="1" dirty="0" err="1" smtClean="0">
                <a:solidFill>
                  <a:srgbClr val="FFFFFF"/>
                </a:solidFill>
              </a:rPr>
              <a:t>What</a:t>
            </a:r>
            <a:r>
              <a:rPr lang="nl-NL" sz="3600" b="1" dirty="0" smtClean="0">
                <a:solidFill>
                  <a:srgbClr val="FFFFFF"/>
                </a:solidFill>
              </a:rPr>
              <a:t> is a </a:t>
            </a:r>
          </a:p>
          <a:p>
            <a:pPr algn="ctr"/>
            <a:r>
              <a:rPr lang="nl-NL" sz="3600" b="1" dirty="0" smtClean="0">
                <a:solidFill>
                  <a:srgbClr val="FFFFFF"/>
                </a:solidFill>
              </a:rPr>
              <a:t>Mission-</a:t>
            </a:r>
            <a:r>
              <a:rPr lang="nl-NL" sz="3600" b="1" dirty="0" err="1" smtClean="0">
                <a:solidFill>
                  <a:srgbClr val="FFFFFF"/>
                </a:solidFill>
              </a:rPr>
              <a:t>shaped</a:t>
            </a:r>
            <a:r>
              <a:rPr lang="nl-NL" sz="3600" b="1" dirty="0" smtClean="0">
                <a:solidFill>
                  <a:srgbClr val="FFFFFF"/>
                </a:solidFill>
              </a:rPr>
              <a:t> </a:t>
            </a:r>
            <a:r>
              <a:rPr lang="nl-NL" sz="3600" b="1" dirty="0" err="1" smtClean="0">
                <a:solidFill>
                  <a:srgbClr val="FFFFFF"/>
                </a:solidFill>
              </a:rPr>
              <a:t>Church</a:t>
            </a:r>
            <a:r>
              <a:rPr lang="nl-NL" sz="3600" b="1" dirty="0" smtClean="0">
                <a:solidFill>
                  <a:srgbClr val="FFFFFF"/>
                </a:solidFill>
              </a:rPr>
              <a:t>?</a:t>
            </a:r>
            <a:endParaRPr lang="nl-NL" sz="3600" b="1" dirty="0">
              <a:solidFill>
                <a:srgbClr val="FFFFFF"/>
              </a:solidFill>
            </a:endParaRPr>
          </a:p>
        </p:txBody>
      </p:sp>
    </p:spTree>
    <p:extLst>
      <p:ext uri="{BB962C8B-B14F-4D97-AF65-F5344CB8AC3E}">
        <p14:creationId xmlns:p14="http://schemas.microsoft.com/office/powerpoint/2010/main" val="16409918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60" y="0"/>
            <a:ext cx="9145660" cy="6867702"/>
          </a:xfrm>
        </p:spPr>
      </p:pic>
      <p:sp>
        <p:nvSpPr>
          <p:cNvPr id="6" name="Rectangle 5"/>
          <p:cNvSpPr/>
          <p:nvPr/>
        </p:nvSpPr>
        <p:spPr>
          <a:xfrm>
            <a:off x="-1660" y="12115"/>
            <a:ext cx="9145660" cy="6867702"/>
          </a:xfrm>
          <a:prstGeom prst="rect">
            <a:avLst/>
          </a:prstGeom>
          <a:solidFill>
            <a:schemeClr val="accent6">
              <a:lumMod val="40000"/>
              <a:lumOff val="60000"/>
              <a:alpha val="61000"/>
            </a:schemeClr>
          </a:solidFill>
          <a:effectLst>
            <a:softEdge rad="736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483768" y="1448170"/>
            <a:ext cx="5327948" cy="5878532"/>
          </a:xfrm>
          <a:prstGeom prst="rect">
            <a:avLst/>
          </a:prstGeom>
          <a:noFill/>
        </p:spPr>
        <p:txBody>
          <a:bodyPr wrap="square" rtlCol="0">
            <a:spAutoFit/>
          </a:bodyPr>
          <a:lstStyle/>
          <a:p>
            <a:pPr marL="571500" indent="-571500">
              <a:buFont typeface="Arial" panose="020B0604020202020204" pitchFamily="34" charset="0"/>
              <a:buChar char="•"/>
            </a:pPr>
            <a:r>
              <a:rPr lang="en-GB" sz="3200" b="1" dirty="0" smtClean="0"/>
              <a:t>Introduction</a:t>
            </a:r>
          </a:p>
          <a:p>
            <a:pPr marL="1028700" lvl="1" indent="-571500">
              <a:buFont typeface="Arial" panose="020B0604020202020204" pitchFamily="34" charset="0"/>
              <a:buChar char="•"/>
            </a:pPr>
            <a:r>
              <a:rPr lang="en-GB" sz="2400" b="1" dirty="0" smtClean="0"/>
              <a:t>Personal</a:t>
            </a:r>
          </a:p>
          <a:p>
            <a:pPr marL="1028700" lvl="1" indent="-571500">
              <a:buFont typeface="Arial" panose="020B0604020202020204" pitchFamily="34" charset="0"/>
              <a:buChar char="•"/>
            </a:pPr>
            <a:r>
              <a:rPr lang="en-GB" sz="2400" b="1" dirty="0" smtClean="0"/>
              <a:t>Church and Mission</a:t>
            </a:r>
          </a:p>
          <a:p>
            <a:pPr marL="1028700" lvl="1" indent="-571500">
              <a:buFont typeface="Arial" panose="020B0604020202020204" pitchFamily="34" charset="0"/>
              <a:buChar char="•"/>
            </a:pPr>
            <a:r>
              <a:rPr lang="en-GB" sz="2400" b="1" dirty="0" smtClean="0"/>
              <a:t>Missional and NCD</a:t>
            </a:r>
          </a:p>
          <a:p>
            <a:pPr marL="571500" indent="-571500">
              <a:buFont typeface="Arial" panose="020B0604020202020204" pitchFamily="34" charset="0"/>
              <a:buChar char="•"/>
            </a:pPr>
            <a:r>
              <a:rPr lang="en-GB" sz="3200" b="1" dirty="0" smtClean="0"/>
              <a:t>Mission-shaped Church</a:t>
            </a:r>
          </a:p>
          <a:p>
            <a:pPr marL="1028700" lvl="1" indent="-571500">
              <a:buFont typeface="Arial" panose="020B0604020202020204" pitchFamily="34" charset="0"/>
              <a:buChar char="•"/>
            </a:pPr>
            <a:r>
              <a:rPr lang="en-GB" sz="2400" b="1" dirty="0" smtClean="0"/>
              <a:t>Characteristics of</a:t>
            </a:r>
          </a:p>
          <a:p>
            <a:pPr marL="571500" indent="-571500">
              <a:buFont typeface="Arial" panose="020B0604020202020204" pitchFamily="34" charset="0"/>
              <a:buChar char="•"/>
            </a:pPr>
            <a:r>
              <a:rPr lang="en-GB" sz="3200" b="1" dirty="0" smtClean="0"/>
              <a:t>NCD and Mission-shaped</a:t>
            </a:r>
          </a:p>
          <a:p>
            <a:pPr marL="1028700" lvl="1" indent="-571500">
              <a:buFont typeface="Arial" panose="020B0604020202020204" pitchFamily="34" charset="0"/>
              <a:buChar char="•"/>
            </a:pPr>
            <a:r>
              <a:rPr lang="en-GB" sz="2400" b="1" dirty="0" smtClean="0"/>
              <a:t>To what </a:t>
            </a:r>
            <a:r>
              <a:rPr lang="en-GB" sz="2400" b="1" dirty="0" err="1" smtClean="0"/>
              <a:t>exten</a:t>
            </a:r>
            <a:r>
              <a:rPr lang="en-GB" sz="2400" b="1" dirty="0" smtClean="0"/>
              <a:t> does NCD lead </a:t>
            </a:r>
            <a:br>
              <a:rPr lang="en-GB" sz="2400" b="1" dirty="0" smtClean="0"/>
            </a:br>
            <a:r>
              <a:rPr lang="en-GB" sz="2400" b="1" dirty="0" smtClean="0"/>
              <a:t>to a Mission-Shaped Church?</a:t>
            </a:r>
          </a:p>
          <a:p>
            <a:pPr marL="571500" indent="-571500">
              <a:buFont typeface="Arial" panose="020B0604020202020204" pitchFamily="34" charset="0"/>
              <a:buChar char="•"/>
            </a:pPr>
            <a:r>
              <a:rPr lang="en-GB" sz="3200" b="1" dirty="0" smtClean="0"/>
              <a:t>Conclusion</a:t>
            </a:r>
          </a:p>
          <a:p>
            <a:pPr marL="1028700" lvl="1" indent="-571500">
              <a:buFont typeface="Arial" panose="020B0604020202020204" pitchFamily="34" charset="0"/>
              <a:buChar char="•"/>
            </a:pPr>
            <a:r>
              <a:rPr lang="en-GB" sz="2400" b="1" dirty="0" smtClean="0"/>
              <a:t>Questions/Comments</a:t>
            </a:r>
          </a:p>
          <a:p>
            <a:pPr marL="1028700" lvl="1" indent="-571500">
              <a:buFont typeface="Arial" panose="020B0604020202020204" pitchFamily="34" charset="0"/>
              <a:buChar char="•"/>
            </a:pPr>
            <a:endParaRPr lang="en-GB" sz="4000" b="1" dirty="0" smtClean="0"/>
          </a:p>
          <a:p>
            <a:pPr marL="571500" indent="-571500">
              <a:buFont typeface="Arial" panose="020B0604020202020204" pitchFamily="34" charset="0"/>
              <a:buChar char="•"/>
            </a:pPr>
            <a:endParaRPr lang="en-US" sz="4000" b="1" dirty="0"/>
          </a:p>
        </p:txBody>
      </p:sp>
      <p:sp>
        <p:nvSpPr>
          <p:cNvPr id="7" name="TextBox 6"/>
          <p:cNvSpPr txBox="1"/>
          <p:nvPr/>
        </p:nvSpPr>
        <p:spPr>
          <a:xfrm>
            <a:off x="55240" y="287951"/>
            <a:ext cx="9113075" cy="769441"/>
          </a:xfrm>
          <a:prstGeom prst="rect">
            <a:avLst/>
          </a:prstGeom>
          <a:noFill/>
        </p:spPr>
        <p:txBody>
          <a:bodyPr wrap="square" rtlCol="0">
            <a:spAutoFit/>
          </a:bodyPr>
          <a:lstStyle/>
          <a:p>
            <a:pPr algn="ctr"/>
            <a:r>
              <a:rPr lang="en-GB" sz="4400" b="1" dirty="0" smtClean="0">
                <a:solidFill>
                  <a:schemeClr val="bg1"/>
                </a:solidFill>
              </a:rPr>
              <a:t>OVERVIEW</a:t>
            </a:r>
            <a:endParaRPr lang="en-US" sz="4400" b="1" dirty="0">
              <a:solidFill>
                <a:schemeClr val="bg1"/>
              </a:solidFill>
            </a:endParaRPr>
          </a:p>
        </p:txBody>
      </p:sp>
    </p:spTree>
    <p:extLst>
      <p:ext uri="{BB962C8B-B14F-4D97-AF65-F5344CB8AC3E}">
        <p14:creationId xmlns:p14="http://schemas.microsoft.com/office/powerpoint/2010/main" val="423374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 calcmode="lin" valueType="num">
                                      <p:cBhvr additive="base">
                                        <p:cTn id="11"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2" dur="1000" fill="hold"/>
                                        <p:tgtEl>
                                          <p:spTgt spid="5">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 calcmode="lin" valueType="num">
                                      <p:cBhvr additive="base">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6" dur="1000" fill="hold"/>
                                        <p:tgtEl>
                                          <p:spTgt spid="5">
                                            <p:txEl>
                                              <p:pRg st="1" end="1"/>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5">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anim calcmode="lin" valueType="num">
                                      <p:cBhvr additive="base">
                                        <p:cTn id="23"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4" dur="10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5">
                                            <p:txEl>
                                              <p:pRg st="4" end="4"/>
                                            </p:txEl>
                                          </p:spTgt>
                                        </p:tgtEl>
                                        <p:attrNameLst>
                                          <p:attrName>style.visibility</p:attrName>
                                        </p:attrNameLst>
                                      </p:cBhvr>
                                      <p:to>
                                        <p:strVal val="visible"/>
                                      </p:to>
                                    </p:set>
                                    <p:anim calcmode="lin" valueType="num">
                                      <p:cBhvr additive="base">
                                        <p:cTn id="29"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0" dur="1000" fill="hold"/>
                                        <p:tgtEl>
                                          <p:spTgt spid="5">
                                            <p:txEl>
                                              <p:pRg st="4" end="4"/>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5">
                                            <p:txEl>
                                              <p:pRg st="5" end="5"/>
                                            </p:txEl>
                                          </p:spTgt>
                                        </p:tgtEl>
                                        <p:attrNameLst>
                                          <p:attrName>style.visibility</p:attrName>
                                        </p:attrNameLst>
                                      </p:cBhvr>
                                      <p:to>
                                        <p:strVal val="visible"/>
                                      </p:to>
                                    </p:set>
                                    <p:anim calcmode="lin" valueType="num">
                                      <p:cBhvr additive="base">
                                        <p:cTn id="33"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4" dur="10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5">
                                            <p:txEl>
                                              <p:pRg st="6" end="6"/>
                                            </p:txEl>
                                          </p:spTgt>
                                        </p:tgtEl>
                                        <p:attrNameLst>
                                          <p:attrName>style.visibility</p:attrName>
                                        </p:attrNameLst>
                                      </p:cBhvr>
                                      <p:to>
                                        <p:strVal val="visible"/>
                                      </p:to>
                                    </p:set>
                                    <p:anim calcmode="lin" valueType="num">
                                      <p:cBhvr additive="base">
                                        <p:cTn id="39"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0" dur="1000" fill="hold"/>
                                        <p:tgtEl>
                                          <p:spTgt spid="5">
                                            <p:txEl>
                                              <p:pRg st="6" end="6"/>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5">
                                            <p:txEl>
                                              <p:pRg st="7" end="7"/>
                                            </p:txEl>
                                          </p:spTgt>
                                        </p:tgtEl>
                                        <p:attrNameLst>
                                          <p:attrName>style.visibility</p:attrName>
                                        </p:attrNameLst>
                                      </p:cBhvr>
                                      <p:to>
                                        <p:strVal val="visible"/>
                                      </p:to>
                                    </p:set>
                                    <p:anim calcmode="lin" valueType="num">
                                      <p:cBhvr additive="base">
                                        <p:cTn id="43"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44" dur="10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5">
                                            <p:txEl>
                                              <p:pRg st="8" end="8"/>
                                            </p:txEl>
                                          </p:spTgt>
                                        </p:tgtEl>
                                        <p:attrNameLst>
                                          <p:attrName>style.visibility</p:attrName>
                                        </p:attrNameLst>
                                      </p:cBhvr>
                                      <p:to>
                                        <p:strVal val="visible"/>
                                      </p:to>
                                    </p:set>
                                    <p:anim calcmode="lin" valueType="num">
                                      <p:cBhvr additive="base">
                                        <p:cTn id="49" dur="10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50" dur="1000" fill="hold"/>
                                        <p:tgtEl>
                                          <p:spTgt spid="5">
                                            <p:txEl>
                                              <p:pRg st="8" end="8"/>
                                            </p:txEl>
                                          </p:spTgt>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
                                            <p:txEl>
                                              <p:pRg st="9" end="9"/>
                                            </p:txEl>
                                          </p:spTgt>
                                        </p:tgtEl>
                                        <p:attrNameLst>
                                          <p:attrName>style.visibility</p:attrName>
                                        </p:attrNameLst>
                                      </p:cBhvr>
                                      <p:to>
                                        <p:strVal val="visible"/>
                                      </p:to>
                                    </p:set>
                                    <p:anim calcmode="lin" valueType="num">
                                      <p:cBhvr additive="base">
                                        <p:cTn id="53" dur="10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54" dur="1000" fill="hold"/>
                                        <p:tgtEl>
                                          <p:spTgt spid="5">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endParaRPr lang="da-DK"/>
          </a:p>
        </p:txBody>
      </p:sp>
      <p:pic>
        <p:nvPicPr>
          <p:cNvPr id="5" name="Billed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3542046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Busy stree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17" y="0"/>
            <a:ext cx="9141883" cy="6858000"/>
          </a:xfrm>
          <a:prstGeom prst="rect">
            <a:avLst/>
          </a:prstGeom>
        </p:spPr>
      </p:pic>
      <p:sp>
        <p:nvSpPr>
          <p:cNvPr id="5" name="Rechthoek 4"/>
          <p:cNvSpPr/>
          <p:nvPr/>
        </p:nvSpPr>
        <p:spPr>
          <a:xfrm>
            <a:off x="0" y="0"/>
            <a:ext cx="9144000" cy="6858000"/>
          </a:xfrm>
          <a:prstGeom prst="rect">
            <a:avLst/>
          </a:prstGeom>
          <a:solidFill>
            <a:schemeClr val="tx2">
              <a:alpha val="6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7" name="Pladsholder til indhold 2"/>
          <p:cNvSpPr txBox="1">
            <a:spLocks/>
          </p:cNvSpPr>
          <p:nvPr/>
        </p:nvSpPr>
        <p:spPr>
          <a:xfrm>
            <a:off x="1331640" y="198884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indent="-457200"/>
            <a:r>
              <a:rPr lang="da-DK" b="1" dirty="0" err="1" smtClean="0">
                <a:solidFill>
                  <a:srgbClr val="FFFFFF"/>
                </a:solidFill>
              </a:rPr>
              <a:t>Living</a:t>
            </a:r>
            <a:r>
              <a:rPr lang="da-DK" b="1" dirty="0" smtClean="0">
                <a:solidFill>
                  <a:srgbClr val="FFFFFF"/>
                </a:solidFill>
              </a:rPr>
              <a:t> Faith</a:t>
            </a:r>
          </a:p>
          <a:p>
            <a:pPr marL="457200" indent="-457200"/>
            <a:r>
              <a:rPr lang="da-DK" b="1" dirty="0" err="1" smtClean="0">
                <a:solidFill>
                  <a:srgbClr val="FFFFFF"/>
                </a:solidFill>
              </a:rPr>
              <a:t>Community</a:t>
            </a:r>
            <a:r>
              <a:rPr lang="da-DK" b="1" dirty="0" smtClean="0">
                <a:solidFill>
                  <a:srgbClr val="FFFFFF"/>
                </a:solidFill>
              </a:rPr>
              <a:t> </a:t>
            </a:r>
            <a:r>
              <a:rPr lang="da-DK" b="1" dirty="0" err="1" smtClean="0">
                <a:solidFill>
                  <a:srgbClr val="FFFFFF"/>
                </a:solidFill>
              </a:rPr>
              <a:t>Lifestyle</a:t>
            </a:r>
            <a:endParaRPr lang="da-DK" b="1" dirty="0" smtClean="0">
              <a:solidFill>
                <a:srgbClr val="FFFFFF"/>
              </a:solidFill>
            </a:endParaRPr>
          </a:p>
          <a:p>
            <a:pPr marL="457200" indent="-457200"/>
            <a:r>
              <a:rPr lang="da-DK" b="1" dirty="0" err="1" smtClean="0">
                <a:solidFill>
                  <a:srgbClr val="FFFFFF"/>
                </a:solidFill>
              </a:rPr>
              <a:t>Discipleship</a:t>
            </a:r>
            <a:r>
              <a:rPr lang="da-DK" b="1" dirty="0" smtClean="0">
                <a:solidFill>
                  <a:srgbClr val="FFFFFF"/>
                </a:solidFill>
              </a:rPr>
              <a:t> Focus</a:t>
            </a:r>
          </a:p>
          <a:p>
            <a:pPr marL="457200" indent="-457200"/>
            <a:r>
              <a:rPr lang="da-DK" b="1" dirty="0" err="1" smtClean="0">
                <a:solidFill>
                  <a:srgbClr val="FFFFFF"/>
                </a:solidFill>
              </a:rPr>
              <a:t>Member</a:t>
            </a:r>
            <a:r>
              <a:rPr lang="da-DK" b="1" dirty="0" smtClean="0">
                <a:solidFill>
                  <a:srgbClr val="FFFFFF"/>
                </a:solidFill>
              </a:rPr>
              <a:t> </a:t>
            </a:r>
            <a:r>
              <a:rPr lang="da-DK" b="1" dirty="0" err="1" smtClean="0">
                <a:solidFill>
                  <a:srgbClr val="FFFFFF"/>
                </a:solidFill>
              </a:rPr>
              <a:t>Mobilisation</a:t>
            </a:r>
            <a:endParaRPr lang="da-DK" b="1" dirty="0" smtClean="0">
              <a:solidFill>
                <a:srgbClr val="FFFFFF"/>
              </a:solidFill>
            </a:endParaRPr>
          </a:p>
          <a:p>
            <a:pPr marL="457200" indent="-457200"/>
            <a:r>
              <a:rPr lang="da-DK" b="1" dirty="0" err="1" smtClean="0">
                <a:solidFill>
                  <a:srgbClr val="FFFFFF"/>
                </a:solidFill>
              </a:rPr>
              <a:t>Neighbourhood</a:t>
            </a:r>
            <a:r>
              <a:rPr lang="da-DK" b="1" dirty="0" smtClean="0">
                <a:solidFill>
                  <a:srgbClr val="FFFFFF"/>
                </a:solidFill>
              </a:rPr>
              <a:t> Engagement</a:t>
            </a:r>
          </a:p>
          <a:p>
            <a:pPr marL="457200" indent="-457200"/>
            <a:r>
              <a:rPr lang="da-DK" b="1" dirty="0" err="1" smtClean="0">
                <a:solidFill>
                  <a:srgbClr val="FFFFFF"/>
                </a:solidFill>
              </a:rPr>
              <a:t>Adaptable</a:t>
            </a:r>
            <a:r>
              <a:rPr lang="da-DK" b="1" dirty="0" smtClean="0">
                <a:solidFill>
                  <a:srgbClr val="FFFFFF"/>
                </a:solidFill>
              </a:rPr>
              <a:t> </a:t>
            </a:r>
            <a:r>
              <a:rPr lang="da-DK" b="1" dirty="0" err="1" smtClean="0">
                <a:solidFill>
                  <a:srgbClr val="FFFFFF"/>
                </a:solidFill>
              </a:rPr>
              <a:t>Structures</a:t>
            </a:r>
            <a:endParaRPr lang="da-DK" b="1" dirty="0">
              <a:solidFill>
                <a:srgbClr val="FFFFFF"/>
              </a:solidFill>
            </a:endParaRPr>
          </a:p>
        </p:txBody>
      </p:sp>
      <p:sp>
        <p:nvSpPr>
          <p:cNvPr id="8" name="Titel 1"/>
          <p:cNvSpPr txBox="1">
            <a:spLocks/>
          </p:cNvSpPr>
          <p:nvPr/>
        </p:nvSpPr>
        <p:spPr>
          <a:xfrm>
            <a:off x="457200" y="274638"/>
            <a:ext cx="8229600" cy="1143000"/>
          </a:xfrm>
          <a:prstGeom prst="rect">
            <a:avLst/>
          </a:prstGeom>
        </p:spPr>
        <p:txBody>
          <a:bodyP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a-DK" dirty="0" err="1" smtClean="0">
                <a:solidFill>
                  <a:srgbClr val="FFFFFF"/>
                </a:solidFill>
              </a:rPr>
              <a:t>Six</a:t>
            </a:r>
            <a:r>
              <a:rPr lang="da-DK" dirty="0" smtClean="0">
                <a:solidFill>
                  <a:srgbClr val="FFFFFF"/>
                </a:solidFill>
              </a:rPr>
              <a:t> </a:t>
            </a:r>
            <a:r>
              <a:rPr lang="da-DK" dirty="0" err="1" smtClean="0">
                <a:solidFill>
                  <a:srgbClr val="FFFFFF"/>
                </a:solidFill>
              </a:rPr>
              <a:t>indicators</a:t>
            </a:r>
            <a:r>
              <a:rPr lang="da-DK" dirty="0" smtClean="0">
                <a:solidFill>
                  <a:srgbClr val="FFFFFF"/>
                </a:solidFill>
              </a:rPr>
              <a:t> of a </a:t>
            </a:r>
            <a:r>
              <a:rPr lang="da-DK" dirty="0" err="1" smtClean="0">
                <a:solidFill>
                  <a:srgbClr val="FFFFFF"/>
                </a:solidFill>
              </a:rPr>
              <a:t>misson-shaped</a:t>
            </a:r>
            <a:r>
              <a:rPr lang="da-DK" dirty="0" smtClean="0">
                <a:solidFill>
                  <a:srgbClr val="FFFFFF"/>
                </a:solidFill>
              </a:rPr>
              <a:t> </a:t>
            </a:r>
            <a:r>
              <a:rPr lang="da-DK" dirty="0" err="1" smtClean="0">
                <a:solidFill>
                  <a:srgbClr val="FFFFFF"/>
                </a:solidFill>
              </a:rPr>
              <a:t>church</a:t>
            </a:r>
            <a:endParaRPr lang="da-DK" dirty="0">
              <a:solidFill>
                <a:srgbClr val="FFFFFF"/>
              </a:solidFill>
            </a:endParaRPr>
          </a:p>
        </p:txBody>
      </p:sp>
    </p:spTree>
    <p:extLst>
      <p:ext uri="{BB962C8B-B14F-4D97-AF65-F5344CB8AC3E}">
        <p14:creationId xmlns:p14="http://schemas.microsoft.com/office/powerpoint/2010/main" val="2745651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Effect transition="in" filter="fade">
                                      <p:cBhvr>
                                        <p:cTn id="14" dur="1000"/>
                                        <p:tgtEl>
                                          <p:spTgt spid="7">
                                            <p:txEl>
                                              <p:pRg st="1" end="1"/>
                                            </p:txEl>
                                          </p:spTgt>
                                        </p:tgtEl>
                                      </p:cBhvr>
                                    </p:animEffect>
                                    <p:anim calcmode="lin" valueType="num">
                                      <p:cBhvr>
                                        <p:cTn id="15"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Effect transition="in" filter="fade">
                                      <p:cBhvr>
                                        <p:cTn id="21" dur="1000"/>
                                        <p:tgtEl>
                                          <p:spTgt spid="7">
                                            <p:txEl>
                                              <p:pRg st="2" end="2"/>
                                            </p:txEl>
                                          </p:spTgt>
                                        </p:tgtEl>
                                      </p:cBhvr>
                                    </p:animEffect>
                                    <p:anim calcmode="lin" valueType="num">
                                      <p:cBhvr>
                                        <p:cTn id="22"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xEl>
                                              <p:pRg st="3" end="3"/>
                                            </p:txEl>
                                          </p:spTgt>
                                        </p:tgtEl>
                                        <p:attrNameLst>
                                          <p:attrName>style.visibility</p:attrName>
                                        </p:attrNameLst>
                                      </p:cBhvr>
                                      <p:to>
                                        <p:strVal val="visible"/>
                                      </p:to>
                                    </p:set>
                                    <p:animEffect transition="in" filter="fade">
                                      <p:cBhvr>
                                        <p:cTn id="28" dur="1000"/>
                                        <p:tgtEl>
                                          <p:spTgt spid="7">
                                            <p:txEl>
                                              <p:pRg st="3" end="3"/>
                                            </p:txEl>
                                          </p:spTgt>
                                        </p:tgtEl>
                                      </p:cBhvr>
                                    </p:animEffect>
                                    <p:anim calcmode="lin" valueType="num">
                                      <p:cBhvr>
                                        <p:cTn id="29"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7">
                                            <p:txEl>
                                              <p:pRg st="4" end="4"/>
                                            </p:txEl>
                                          </p:spTgt>
                                        </p:tgtEl>
                                        <p:attrNameLst>
                                          <p:attrName>style.visibility</p:attrName>
                                        </p:attrNameLst>
                                      </p:cBhvr>
                                      <p:to>
                                        <p:strVal val="visible"/>
                                      </p:to>
                                    </p:set>
                                    <p:animEffect transition="in" filter="fade">
                                      <p:cBhvr>
                                        <p:cTn id="35" dur="1000"/>
                                        <p:tgtEl>
                                          <p:spTgt spid="7">
                                            <p:txEl>
                                              <p:pRg st="4" end="4"/>
                                            </p:txEl>
                                          </p:spTgt>
                                        </p:tgtEl>
                                      </p:cBhvr>
                                    </p:animEffect>
                                    <p:anim calcmode="lin" valueType="num">
                                      <p:cBhvr>
                                        <p:cTn id="36"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7">
                                            <p:txEl>
                                              <p:pRg st="5" end="5"/>
                                            </p:txEl>
                                          </p:spTgt>
                                        </p:tgtEl>
                                        <p:attrNameLst>
                                          <p:attrName>style.visibility</p:attrName>
                                        </p:attrNameLst>
                                      </p:cBhvr>
                                      <p:to>
                                        <p:strVal val="visible"/>
                                      </p:to>
                                    </p:set>
                                    <p:animEffect transition="in" filter="fade">
                                      <p:cBhvr>
                                        <p:cTn id="42" dur="1000"/>
                                        <p:tgtEl>
                                          <p:spTgt spid="7">
                                            <p:txEl>
                                              <p:pRg st="5" end="5"/>
                                            </p:txEl>
                                          </p:spTgt>
                                        </p:tgtEl>
                                      </p:cBhvr>
                                    </p:animEffect>
                                    <p:anim calcmode="lin" valueType="num">
                                      <p:cBhvr>
                                        <p:cTn id="43" dur="1000" fill="hold"/>
                                        <p:tgtEl>
                                          <p:spTgt spid="7">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Busy stree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17" y="0"/>
            <a:ext cx="9141883" cy="6858000"/>
          </a:xfrm>
          <a:prstGeom prst="rect">
            <a:avLst/>
          </a:prstGeom>
        </p:spPr>
      </p:pic>
      <p:sp>
        <p:nvSpPr>
          <p:cNvPr id="5" name="Rechthoek 4"/>
          <p:cNvSpPr/>
          <p:nvPr/>
        </p:nvSpPr>
        <p:spPr>
          <a:xfrm>
            <a:off x="0" y="0"/>
            <a:ext cx="9144000" cy="6858000"/>
          </a:xfrm>
          <a:prstGeom prst="rect">
            <a:avLst/>
          </a:prstGeom>
          <a:solidFill>
            <a:schemeClr val="tx2">
              <a:alpha val="6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7" name="Pladsholder til indhold 2"/>
          <p:cNvSpPr txBox="1">
            <a:spLocks/>
          </p:cNvSpPr>
          <p:nvPr/>
        </p:nvSpPr>
        <p:spPr>
          <a:xfrm>
            <a:off x="1331640" y="1988841"/>
            <a:ext cx="8229600" cy="72008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indent="-457200"/>
            <a:r>
              <a:rPr lang="da-DK" b="1" dirty="0" err="1" smtClean="0">
                <a:solidFill>
                  <a:srgbClr val="FFFFFF"/>
                </a:solidFill>
              </a:rPr>
              <a:t>Living</a:t>
            </a:r>
            <a:r>
              <a:rPr lang="da-DK" b="1" dirty="0" smtClean="0">
                <a:solidFill>
                  <a:srgbClr val="FFFFFF"/>
                </a:solidFill>
              </a:rPr>
              <a:t> Faith</a:t>
            </a:r>
          </a:p>
        </p:txBody>
      </p:sp>
      <p:sp>
        <p:nvSpPr>
          <p:cNvPr id="8" name="Titel 1"/>
          <p:cNvSpPr txBox="1">
            <a:spLocks/>
          </p:cNvSpPr>
          <p:nvPr/>
        </p:nvSpPr>
        <p:spPr>
          <a:xfrm>
            <a:off x="457200" y="274638"/>
            <a:ext cx="8229600" cy="1143000"/>
          </a:xfrm>
          <a:prstGeom prst="rect">
            <a:avLst/>
          </a:prstGeom>
        </p:spPr>
        <p:txBody>
          <a:bodyP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a-DK" dirty="0" err="1" smtClean="0">
                <a:solidFill>
                  <a:srgbClr val="FFFFFF"/>
                </a:solidFill>
              </a:rPr>
              <a:t>Six</a:t>
            </a:r>
            <a:r>
              <a:rPr lang="da-DK" dirty="0" smtClean="0">
                <a:solidFill>
                  <a:srgbClr val="FFFFFF"/>
                </a:solidFill>
              </a:rPr>
              <a:t> </a:t>
            </a:r>
            <a:r>
              <a:rPr lang="da-DK" dirty="0" err="1" smtClean="0">
                <a:solidFill>
                  <a:srgbClr val="FFFFFF"/>
                </a:solidFill>
              </a:rPr>
              <a:t>indicators</a:t>
            </a:r>
            <a:r>
              <a:rPr lang="da-DK" dirty="0" smtClean="0">
                <a:solidFill>
                  <a:srgbClr val="FFFFFF"/>
                </a:solidFill>
              </a:rPr>
              <a:t> of a </a:t>
            </a:r>
            <a:r>
              <a:rPr lang="da-DK" dirty="0" err="1" smtClean="0">
                <a:solidFill>
                  <a:srgbClr val="FFFFFF"/>
                </a:solidFill>
              </a:rPr>
              <a:t>misson-shaped</a:t>
            </a:r>
            <a:r>
              <a:rPr lang="da-DK" dirty="0" smtClean="0">
                <a:solidFill>
                  <a:srgbClr val="FFFFFF"/>
                </a:solidFill>
              </a:rPr>
              <a:t> </a:t>
            </a:r>
            <a:r>
              <a:rPr lang="da-DK" dirty="0" err="1" smtClean="0">
                <a:solidFill>
                  <a:srgbClr val="FFFFFF"/>
                </a:solidFill>
              </a:rPr>
              <a:t>church</a:t>
            </a:r>
            <a:endParaRPr lang="da-DK" dirty="0">
              <a:solidFill>
                <a:srgbClr val="FFFFFF"/>
              </a:solidFill>
            </a:endParaRPr>
          </a:p>
        </p:txBody>
      </p:sp>
      <p:sp>
        <p:nvSpPr>
          <p:cNvPr id="6" name="Rechthoek 5"/>
          <p:cNvSpPr/>
          <p:nvPr/>
        </p:nvSpPr>
        <p:spPr>
          <a:xfrm>
            <a:off x="2267744" y="2780928"/>
            <a:ext cx="5112568" cy="2246769"/>
          </a:xfrm>
          <a:prstGeom prst="rect">
            <a:avLst/>
          </a:prstGeom>
        </p:spPr>
        <p:txBody>
          <a:bodyPr wrap="square">
            <a:spAutoFit/>
          </a:bodyPr>
          <a:lstStyle/>
          <a:p>
            <a:r>
              <a:rPr lang="nl-NL" sz="2800" b="1" dirty="0" smtClean="0">
                <a:solidFill>
                  <a:srgbClr val="FFFFFF"/>
                </a:solidFill>
              </a:rPr>
              <a:t>A </a:t>
            </a:r>
            <a:r>
              <a:rPr lang="nl-NL" sz="2800" b="1" dirty="0" err="1" smtClean="0">
                <a:solidFill>
                  <a:srgbClr val="FFFFFF"/>
                </a:solidFill>
              </a:rPr>
              <a:t>faith</a:t>
            </a:r>
            <a:r>
              <a:rPr lang="nl-NL" sz="2800" b="1" dirty="0" smtClean="0">
                <a:solidFill>
                  <a:srgbClr val="FFFFFF"/>
                </a:solidFill>
              </a:rPr>
              <a:t> </a:t>
            </a:r>
            <a:r>
              <a:rPr lang="nl-NL" sz="2800" b="1" dirty="0" err="1" smtClean="0">
                <a:solidFill>
                  <a:srgbClr val="FFFFFF"/>
                </a:solidFill>
              </a:rPr>
              <a:t>that</a:t>
            </a:r>
            <a:r>
              <a:rPr lang="nl-NL" sz="2800" b="1" dirty="0" smtClean="0">
                <a:solidFill>
                  <a:srgbClr val="FFFFFF"/>
                </a:solidFill>
              </a:rPr>
              <a:t> </a:t>
            </a:r>
            <a:r>
              <a:rPr lang="nl-NL" sz="2800" b="1" dirty="0" err="1" smtClean="0">
                <a:solidFill>
                  <a:srgbClr val="FFFFFF"/>
                </a:solidFill>
              </a:rPr>
              <a:t>builds</a:t>
            </a:r>
            <a:r>
              <a:rPr lang="nl-NL" sz="2800" b="1" dirty="0" smtClean="0">
                <a:solidFill>
                  <a:srgbClr val="FFFFFF"/>
                </a:solidFill>
              </a:rPr>
              <a:t> </a:t>
            </a:r>
            <a:r>
              <a:rPr lang="nl-NL" sz="2800" b="1" dirty="0" err="1" smtClean="0">
                <a:solidFill>
                  <a:srgbClr val="FFFFFF"/>
                </a:solidFill>
              </a:rPr>
              <a:t>not</a:t>
            </a:r>
            <a:r>
              <a:rPr lang="nl-NL" sz="2800" b="1" dirty="0" smtClean="0">
                <a:solidFill>
                  <a:srgbClr val="FFFFFF"/>
                </a:solidFill>
              </a:rPr>
              <a:t> </a:t>
            </a:r>
            <a:r>
              <a:rPr lang="nl-NL" sz="2800" b="1" dirty="0" err="1" smtClean="0">
                <a:solidFill>
                  <a:srgbClr val="FFFFFF"/>
                </a:solidFill>
              </a:rPr>
              <a:t>only</a:t>
            </a:r>
            <a:r>
              <a:rPr lang="nl-NL" sz="2800" b="1" dirty="0" smtClean="0">
                <a:solidFill>
                  <a:srgbClr val="FFFFFF"/>
                </a:solidFill>
              </a:rPr>
              <a:t> on </a:t>
            </a:r>
            <a:r>
              <a:rPr lang="nl-NL" sz="2800" b="1" dirty="0" err="1" smtClean="0">
                <a:solidFill>
                  <a:srgbClr val="FFFFFF"/>
                </a:solidFill>
              </a:rPr>
              <a:t>acceptance</a:t>
            </a:r>
            <a:r>
              <a:rPr lang="nl-NL" sz="2800" b="1" dirty="0" smtClean="0">
                <a:solidFill>
                  <a:srgbClr val="FFFFFF"/>
                </a:solidFill>
              </a:rPr>
              <a:t> of belief </a:t>
            </a:r>
            <a:r>
              <a:rPr lang="nl-NL" sz="2800" b="1" dirty="0" err="1" smtClean="0">
                <a:solidFill>
                  <a:srgbClr val="FFFFFF"/>
                </a:solidFill>
              </a:rPr>
              <a:t>and</a:t>
            </a:r>
            <a:r>
              <a:rPr lang="nl-NL" sz="2800" b="1" dirty="0" smtClean="0">
                <a:solidFill>
                  <a:srgbClr val="FFFFFF"/>
                </a:solidFill>
              </a:rPr>
              <a:t> </a:t>
            </a:r>
            <a:r>
              <a:rPr lang="nl-NL" sz="2800" b="1" dirty="0" err="1" smtClean="0">
                <a:solidFill>
                  <a:srgbClr val="FFFFFF"/>
                </a:solidFill>
              </a:rPr>
              <a:t>imitation</a:t>
            </a:r>
            <a:r>
              <a:rPr lang="nl-NL" sz="2800" b="1" dirty="0" smtClean="0">
                <a:solidFill>
                  <a:srgbClr val="FFFFFF"/>
                </a:solidFill>
              </a:rPr>
              <a:t>, but </a:t>
            </a:r>
            <a:r>
              <a:rPr lang="nl-NL" sz="2800" b="1" dirty="0" err="1" smtClean="0">
                <a:solidFill>
                  <a:srgbClr val="FFFFFF"/>
                </a:solidFill>
              </a:rPr>
              <a:t>participation</a:t>
            </a:r>
            <a:r>
              <a:rPr lang="nl-NL" sz="2800" b="1" dirty="0" smtClean="0">
                <a:solidFill>
                  <a:srgbClr val="FFFFFF"/>
                </a:solidFill>
              </a:rPr>
              <a:t> </a:t>
            </a:r>
            <a:r>
              <a:rPr lang="nl-NL" sz="2800" b="1" dirty="0" err="1" smtClean="0">
                <a:solidFill>
                  <a:srgbClr val="FFFFFF"/>
                </a:solidFill>
              </a:rPr>
              <a:t>and</a:t>
            </a:r>
            <a:r>
              <a:rPr lang="nl-NL" sz="2800" b="1" dirty="0" smtClean="0">
                <a:solidFill>
                  <a:srgbClr val="FFFFFF"/>
                </a:solidFill>
              </a:rPr>
              <a:t> </a:t>
            </a:r>
            <a:r>
              <a:rPr lang="nl-NL" sz="2800" b="1" dirty="0" err="1" smtClean="0">
                <a:solidFill>
                  <a:srgbClr val="FFFFFF"/>
                </a:solidFill>
              </a:rPr>
              <a:t>experience</a:t>
            </a:r>
            <a:r>
              <a:rPr lang="nl-NL" sz="2800" b="1" dirty="0" smtClean="0">
                <a:solidFill>
                  <a:srgbClr val="FFFFFF"/>
                </a:solidFill>
              </a:rPr>
              <a:t> of the </a:t>
            </a:r>
            <a:r>
              <a:rPr lang="nl-NL" sz="2800" b="1" dirty="0" err="1" smtClean="0">
                <a:solidFill>
                  <a:srgbClr val="FFFFFF"/>
                </a:solidFill>
              </a:rPr>
              <a:t>presence</a:t>
            </a:r>
            <a:r>
              <a:rPr lang="nl-NL" sz="2800" b="1" dirty="0" smtClean="0">
                <a:solidFill>
                  <a:srgbClr val="FFFFFF"/>
                </a:solidFill>
              </a:rPr>
              <a:t> </a:t>
            </a:r>
            <a:r>
              <a:rPr lang="nl-NL" sz="2800" b="1" dirty="0" err="1" smtClean="0">
                <a:solidFill>
                  <a:srgbClr val="FFFFFF"/>
                </a:solidFill>
              </a:rPr>
              <a:t>and</a:t>
            </a:r>
            <a:r>
              <a:rPr lang="nl-NL" sz="2800" b="1" dirty="0" smtClean="0">
                <a:solidFill>
                  <a:srgbClr val="FFFFFF"/>
                </a:solidFill>
              </a:rPr>
              <a:t> </a:t>
            </a:r>
            <a:r>
              <a:rPr lang="nl-NL" sz="2800" b="1" dirty="0" err="1" smtClean="0">
                <a:solidFill>
                  <a:srgbClr val="FFFFFF"/>
                </a:solidFill>
              </a:rPr>
              <a:t>work</a:t>
            </a:r>
            <a:r>
              <a:rPr lang="nl-NL" sz="2800" b="1" dirty="0" smtClean="0">
                <a:solidFill>
                  <a:srgbClr val="FFFFFF"/>
                </a:solidFill>
              </a:rPr>
              <a:t> of the </a:t>
            </a:r>
            <a:r>
              <a:rPr lang="nl-NL" sz="2800" b="1" dirty="0" err="1" smtClean="0">
                <a:solidFill>
                  <a:srgbClr val="FFFFFF"/>
                </a:solidFill>
              </a:rPr>
              <a:t>Holy</a:t>
            </a:r>
            <a:r>
              <a:rPr lang="nl-NL" sz="2800" b="1" dirty="0" smtClean="0">
                <a:solidFill>
                  <a:srgbClr val="FFFFFF"/>
                </a:solidFill>
              </a:rPr>
              <a:t> </a:t>
            </a:r>
            <a:r>
              <a:rPr lang="nl-NL" sz="2800" b="1" dirty="0">
                <a:solidFill>
                  <a:srgbClr val="FFFFFF"/>
                </a:solidFill>
              </a:rPr>
              <a:t>Spirit. </a:t>
            </a:r>
          </a:p>
        </p:txBody>
      </p:sp>
    </p:spTree>
    <p:extLst>
      <p:ext uri="{BB962C8B-B14F-4D97-AF65-F5344CB8AC3E}">
        <p14:creationId xmlns:p14="http://schemas.microsoft.com/office/powerpoint/2010/main" val="9641078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Busy stree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17" y="0"/>
            <a:ext cx="9141883" cy="6858000"/>
          </a:xfrm>
          <a:prstGeom prst="rect">
            <a:avLst/>
          </a:prstGeom>
        </p:spPr>
      </p:pic>
      <p:sp>
        <p:nvSpPr>
          <p:cNvPr id="5" name="Rechthoek 4"/>
          <p:cNvSpPr/>
          <p:nvPr/>
        </p:nvSpPr>
        <p:spPr>
          <a:xfrm>
            <a:off x="0" y="0"/>
            <a:ext cx="9144000" cy="6858000"/>
          </a:xfrm>
          <a:prstGeom prst="rect">
            <a:avLst/>
          </a:prstGeom>
          <a:solidFill>
            <a:schemeClr val="tx2">
              <a:alpha val="6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p>
        </p:txBody>
      </p:sp>
      <p:sp>
        <p:nvSpPr>
          <p:cNvPr id="7" name="Pladsholder til indhold 2"/>
          <p:cNvSpPr txBox="1">
            <a:spLocks/>
          </p:cNvSpPr>
          <p:nvPr/>
        </p:nvSpPr>
        <p:spPr>
          <a:xfrm>
            <a:off x="1331640" y="1988841"/>
            <a:ext cx="8229600" cy="93610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indent="-457200"/>
            <a:r>
              <a:rPr lang="da-DK" b="1" dirty="0" err="1" smtClean="0">
                <a:solidFill>
                  <a:srgbClr val="FFFFFF"/>
                </a:solidFill>
              </a:rPr>
              <a:t>Community</a:t>
            </a:r>
            <a:r>
              <a:rPr lang="da-DK" b="1" dirty="0" smtClean="0">
                <a:solidFill>
                  <a:srgbClr val="FFFFFF"/>
                </a:solidFill>
              </a:rPr>
              <a:t> </a:t>
            </a:r>
            <a:r>
              <a:rPr lang="da-DK" b="1" dirty="0" err="1" smtClean="0">
                <a:solidFill>
                  <a:srgbClr val="FFFFFF"/>
                </a:solidFill>
              </a:rPr>
              <a:t>Lifestyle</a:t>
            </a:r>
            <a:endParaRPr lang="da-DK" b="1" dirty="0" smtClean="0">
              <a:solidFill>
                <a:srgbClr val="FFFFFF"/>
              </a:solidFill>
            </a:endParaRPr>
          </a:p>
        </p:txBody>
      </p:sp>
      <p:sp>
        <p:nvSpPr>
          <p:cNvPr id="8" name="Titel 1"/>
          <p:cNvSpPr txBox="1">
            <a:spLocks/>
          </p:cNvSpPr>
          <p:nvPr/>
        </p:nvSpPr>
        <p:spPr>
          <a:xfrm>
            <a:off x="457200" y="274638"/>
            <a:ext cx="8229600" cy="1143000"/>
          </a:xfrm>
          <a:prstGeom prst="rect">
            <a:avLst/>
          </a:prstGeom>
        </p:spPr>
        <p:txBody>
          <a:bodyP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a-DK" dirty="0" err="1" smtClean="0">
                <a:solidFill>
                  <a:srgbClr val="FFFFFF"/>
                </a:solidFill>
              </a:rPr>
              <a:t>Six</a:t>
            </a:r>
            <a:r>
              <a:rPr lang="da-DK" dirty="0" smtClean="0">
                <a:solidFill>
                  <a:srgbClr val="FFFFFF"/>
                </a:solidFill>
              </a:rPr>
              <a:t> </a:t>
            </a:r>
            <a:r>
              <a:rPr lang="da-DK" dirty="0" err="1" smtClean="0">
                <a:solidFill>
                  <a:srgbClr val="FFFFFF"/>
                </a:solidFill>
              </a:rPr>
              <a:t>indicators</a:t>
            </a:r>
            <a:r>
              <a:rPr lang="da-DK" dirty="0" smtClean="0">
                <a:solidFill>
                  <a:srgbClr val="FFFFFF"/>
                </a:solidFill>
              </a:rPr>
              <a:t> of a </a:t>
            </a:r>
            <a:r>
              <a:rPr lang="da-DK" dirty="0" err="1" smtClean="0">
                <a:solidFill>
                  <a:srgbClr val="FFFFFF"/>
                </a:solidFill>
              </a:rPr>
              <a:t>misson-shaped</a:t>
            </a:r>
            <a:r>
              <a:rPr lang="da-DK" dirty="0" smtClean="0">
                <a:solidFill>
                  <a:srgbClr val="FFFFFF"/>
                </a:solidFill>
              </a:rPr>
              <a:t> </a:t>
            </a:r>
            <a:r>
              <a:rPr lang="da-DK" dirty="0" err="1" smtClean="0">
                <a:solidFill>
                  <a:srgbClr val="FFFFFF"/>
                </a:solidFill>
              </a:rPr>
              <a:t>church</a:t>
            </a:r>
            <a:endParaRPr lang="da-DK" dirty="0">
              <a:solidFill>
                <a:srgbClr val="FFFFFF"/>
              </a:solidFill>
            </a:endParaRPr>
          </a:p>
        </p:txBody>
      </p:sp>
      <p:sp>
        <p:nvSpPr>
          <p:cNvPr id="3" name="Rechthoek 2"/>
          <p:cNvSpPr/>
          <p:nvPr/>
        </p:nvSpPr>
        <p:spPr>
          <a:xfrm>
            <a:off x="2267744" y="2768728"/>
            <a:ext cx="5832648" cy="3108544"/>
          </a:xfrm>
          <a:prstGeom prst="rect">
            <a:avLst/>
          </a:prstGeom>
        </p:spPr>
        <p:txBody>
          <a:bodyPr wrap="square">
            <a:spAutoFit/>
          </a:bodyPr>
          <a:lstStyle/>
          <a:p>
            <a:r>
              <a:rPr lang="nl-NL" sz="2800" b="1" dirty="0" err="1" smtClean="0">
                <a:solidFill>
                  <a:srgbClr val="FFFFFF"/>
                </a:solidFill>
              </a:rPr>
              <a:t>Seeks</a:t>
            </a:r>
            <a:r>
              <a:rPr lang="nl-NL" sz="2800" b="1" dirty="0" smtClean="0">
                <a:solidFill>
                  <a:srgbClr val="FFFFFF"/>
                </a:solidFill>
              </a:rPr>
              <a:t> </a:t>
            </a:r>
            <a:r>
              <a:rPr lang="nl-NL" sz="2800" b="1" dirty="0" err="1" smtClean="0">
                <a:solidFill>
                  <a:srgbClr val="FFFFFF"/>
                </a:solidFill>
              </a:rPr>
              <a:t>to</a:t>
            </a:r>
            <a:r>
              <a:rPr lang="nl-NL" sz="2800" b="1" dirty="0" smtClean="0">
                <a:solidFill>
                  <a:srgbClr val="FFFFFF"/>
                </a:solidFill>
              </a:rPr>
              <a:t> </a:t>
            </a:r>
            <a:r>
              <a:rPr lang="nl-NL" sz="2800" b="1" dirty="0" err="1" smtClean="0">
                <a:solidFill>
                  <a:srgbClr val="FFFFFF"/>
                </a:solidFill>
              </a:rPr>
              <a:t>build</a:t>
            </a:r>
            <a:r>
              <a:rPr lang="nl-NL" sz="2800" b="1" dirty="0" smtClean="0">
                <a:solidFill>
                  <a:srgbClr val="FFFFFF"/>
                </a:solidFill>
              </a:rPr>
              <a:t> up </a:t>
            </a:r>
            <a:r>
              <a:rPr lang="nl-NL" sz="2800" b="1" dirty="0" err="1" smtClean="0">
                <a:solidFill>
                  <a:srgbClr val="FFFFFF"/>
                </a:solidFill>
              </a:rPr>
              <a:t>an</a:t>
            </a:r>
            <a:r>
              <a:rPr lang="nl-NL" sz="2800" b="1" dirty="0" smtClean="0">
                <a:solidFill>
                  <a:srgbClr val="FFFFFF"/>
                </a:solidFill>
              </a:rPr>
              <a:t> open, </a:t>
            </a:r>
            <a:r>
              <a:rPr lang="nl-NL" sz="2800" b="1" dirty="0" err="1" smtClean="0">
                <a:solidFill>
                  <a:srgbClr val="FFFFFF"/>
                </a:solidFill>
              </a:rPr>
              <a:t>welcoming</a:t>
            </a:r>
            <a:r>
              <a:rPr lang="nl-NL" sz="2800" b="1" dirty="0" smtClean="0">
                <a:solidFill>
                  <a:srgbClr val="FFFFFF"/>
                </a:solidFill>
              </a:rPr>
              <a:t> </a:t>
            </a:r>
            <a:r>
              <a:rPr lang="nl-NL" sz="2800" b="1" dirty="0" err="1" smtClean="0">
                <a:solidFill>
                  <a:srgbClr val="FFFFFF"/>
                </a:solidFill>
              </a:rPr>
              <a:t>and</a:t>
            </a:r>
            <a:r>
              <a:rPr lang="nl-NL" sz="2800" b="1" dirty="0" smtClean="0">
                <a:solidFill>
                  <a:srgbClr val="FFFFFF"/>
                </a:solidFill>
              </a:rPr>
              <a:t> </a:t>
            </a:r>
            <a:r>
              <a:rPr lang="nl-NL" sz="2800" b="1" dirty="0" err="1" smtClean="0">
                <a:solidFill>
                  <a:srgbClr val="FFFFFF"/>
                </a:solidFill>
              </a:rPr>
              <a:t>hospitable</a:t>
            </a:r>
            <a:r>
              <a:rPr lang="nl-NL" sz="2800" b="1" dirty="0" smtClean="0">
                <a:solidFill>
                  <a:srgbClr val="FFFFFF"/>
                </a:solidFill>
              </a:rPr>
              <a:t> community of </a:t>
            </a:r>
            <a:r>
              <a:rPr lang="nl-NL" sz="2800" b="1" dirty="0" err="1" smtClean="0">
                <a:solidFill>
                  <a:srgbClr val="FFFFFF"/>
                </a:solidFill>
              </a:rPr>
              <a:t>faith</a:t>
            </a:r>
            <a:r>
              <a:rPr lang="nl-NL" sz="2800" b="1" dirty="0" smtClean="0">
                <a:solidFill>
                  <a:srgbClr val="FFFFFF"/>
                </a:solidFill>
              </a:rPr>
              <a:t>, </a:t>
            </a:r>
            <a:r>
              <a:rPr lang="nl-NL" sz="2800" b="1" dirty="0" err="1" smtClean="0">
                <a:solidFill>
                  <a:srgbClr val="FFFFFF"/>
                </a:solidFill>
              </a:rPr>
              <a:t>with</a:t>
            </a:r>
            <a:r>
              <a:rPr lang="nl-NL" sz="2800" b="1" dirty="0" smtClean="0">
                <a:solidFill>
                  <a:srgbClr val="FFFFFF"/>
                </a:solidFill>
              </a:rPr>
              <a:t> a </a:t>
            </a:r>
            <a:r>
              <a:rPr lang="nl-NL" sz="2800" b="1" dirty="0" err="1" smtClean="0">
                <a:solidFill>
                  <a:srgbClr val="FFFFFF"/>
                </a:solidFill>
              </a:rPr>
              <a:t>distinct</a:t>
            </a:r>
            <a:r>
              <a:rPr lang="nl-NL" sz="2800" b="1" dirty="0" smtClean="0">
                <a:solidFill>
                  <a:srgbClr val="FFFFFF"/>
                </a:solidFill>
              </a:rPr>
              <a:t> Christian lifestyle, </a:t>
            </a:r>
            <a:r>
              <a:rPr lang="nl-NL" sz="2800" b="1" dirty="0" err="1" smtClean="0">
                <a:solidFill>
                  <a:srgbClr val="FFFFFF"/>
                </a:solidFill>
              </a:rPr>
              <a:t>where</a:t>
            </a:r>
            <a:r>
              <a:rPr lang="nl-NL" sz="2800" b="1" dirty="0" smtClean="0">
                <a:solidFill>
                  <a:srgbClr val="FFFFFF"/>
                </a:solidFill>
              </a:rPr>
              <a:t> the members </a:t>
            </a:r>
            <a:r>
              <a:rPr lang="nl-NL" sz="2800" b="1" dirty="0" err="1" smtClean="0">
                <a:solidFill>
                  <a:srgbClr val="FFFFFF"/>
                </a:solidFill>
              </a:rPr>
              <a:t>interact</a:t>
            </a:r>
            <a:r>
              <a:rPr lang="nl-NL" sz="2800" b="1" dirty="0" smtClean="0">
                <a:solidFill>
                  <a:srgbClr val="FFFFFF"/>
                </a:solidFill>
              </a:rPr>
              <a:t> </a:t>
            </a:r>
            <a:r>
              <a:rPr lang="nl-NL" sz="2800" b="1" dirty="0" err="1" smtClean="0">
                <a:solidFill>
                  <a:srgbClr val="FFFFFF"/>
                </a:solidFill>
              </a:rPr>
              <a:t>and</a:t>
            </a:r>
            <a:r>
              <a:rPr lang="nl-NL" sz="2800" b="1" dirty="0" smtClean="0">
                <a:solidFill>
                  <a:srgbClr val="FFFFFF"/>
                </a:solidFill>
              </a:rPr>
              <a:t> </a:t>
            </a:r>
            <a:r>
              <a:rPr lang="nl-NL" sz="2800" b="1" dirty="0" err="1" smtClean="0">
                <a:solidFill>
                  <a:srgbClr val="FFFFFF"/>
                </a:solidFill>
              </a:rPr>
              <a:t>develop</a:t>
            </a:r>
            <a:r>
              <a:rPr lang="nl-NL" sz="2800" b="1" dirty="0" smtClean="0">
                <a:solidFill>
                  <a:srgbClr val="FFFFFF"/>
                </a:solidFill>
              </a:rPr>
              <a:t> </a:t>
            </a:r>
            <a:r>
              <a:rPr lang="nl-NL" sz="2800" b="1" dirty="0" err="1" smtClean="0">
                <a:solidFill>
                  <a:srgbClr val="FFFFFF"/>
                </a:solidFill>
              </a:rPr>
              <a:t>each</a:t>
            </a:r>
            <a:r>
              <a:rPr lang="nl-NL" sz="2800" b="1" dirty="0" smtClean="0">
                <a:solidFill>
                  <a:srgbClr val="FFFFFF"/>
                </a:solidFill>
              </a:rPr>
              <a:t> </a:t>
            </a:r>
            <a:r>
              <a:rPr lang="nl-NL" sz="2800" b="1" dirty="0" err="1" smtClean="0">
                <a:solidFill>
                  <a:srgbClr val="FFFFFF"/>
                </a:solidFill>
              </a:rPr>
              <a:t>other</a:t>
            </a:r>
            <a:r>
              <a:rPr lang="nl-NL" sz="2800" b="1" dirty="0" smtClean="0">
                <a:solidFill>
                  <a:srgbClr val="FFFFFF"/>
                </a:solidFill>
              </a:rPr>
              <a:t> </a:t>
            </a:r>
            <a:r>
              <a:rPr lang="nl-NL" sz="2800" b="1" dirty="0" err="1" smtClean="0">
                <a:solidFill>
                  <a:srgbClr val="FFFFFF"/>
                </a:solidFill>
              </a:rPr>
              <a:t>beyond</a:t>
            </a:r>
            <a:r>
              <a:rPr lang="nl-NL" sz="2800" b="1" dirty="0" smtClean="0">
                <a:solidFill>
                  <a:srgbClr val="FFFFFF"/>
                </a:solidFill>
              </a:rPr>
              <a:t> the </a:t>
            </a:r>
            <a:r>
              <a:rPr lang="nl-NL" sz="2800" b="1" dirty="0" err="1" smtClean="0">
                <a:solidFill>
                  <a:srgbClr val="FFFFFF"/>
                </a:solidFill>
              </a:rPr>
              <a:t>boundariess</a:t>
            </a:r>
            <a:r>
              <a:rPr lang="nl-NL" sz="2800" b="1" dirty="0" smtClean="0">
                <a:solidFill>
                  <a:srgbClr val="FFFFFF"/>
                </a:solidFill>
              </a:rPr>
              <a:t> </a:t>
            </a:r>
            <a:r>
              <a:rPr lang="nl-NL" sz="2800" b="1" dirty="0" err="1" smtClean="0">
                <a:solidFill>
                  <a:srgbClr val="FFFFFF"/>
                </a:solidFill>
              </a:rPr>
              <a:t>and</a:t>
            </a:r>
            <a:r>
              <a:rPr lang="nl-NL" sz="2800" b="1" dirty="0" smtClean="0">
                <a:solidFill>
                  <a:srgbClr val="FFFFFF"/>
                </a:solidFill>
              </a:rPr>
              <a:t> </a:t>
            </a:r>
            <a:r>
              <a:rPr lang="nl-NL" sz="2800" b="1" dirty="0" err="1" smtClean="0">
                <a:solidFill>
                  <a:srgbClr val="FFFFFF"/>
                </a:solidFill>
              </a:rPr>
              <a:t>programmes</a:t>
            </a:r>
            <a:r>
              <a:rPr lang="nl-NL" sz="2800" b="1" dirty="0" smtClean="0">
                <a:solidFill>
                  <a:srgbClr val="FFFFFF"/>
                </a:solidFill>
              </a:rPr>
              <a:t> </a:t>
            </a:r>
            <a:r>
              <a:rPr lang="nl-NL" sz="2800" b="1" dirty="0">
                <a:solidFill>
                  <a:srgbClr val="FFFFFF"/>
                </a:solidFill>
              </a:rPr>
              <a:t>of the </a:t>
            </a:r>
            <a:r>
              <a:rPr lang="nl-NL" sz="2800" b="1" dirty="0" err="1">
                <a:solidFill>
                  <a:srgbClr val="FFFFFF"/>
                </a:solidFill>
              </a:rPr>
              <a:t>physical</a:t>
            </a:r>
            <a:r>
              <a:rPr lang="nl-NL" sz="2800" b="1" dirty="0">
                <a:solidFill>
                  <a:srgbClr val="FFFFFF"/>
                </a:solidFill>
              </a:rPr>
              <a:t> </a:t>
            </a:r>
            <a:r>
              <a:rPr lang="nl-NL" sz="2800" b="1" dirty="0" err="1" smtClean="0">
                <a:solidFill>
                  <a:srgbClr val="FFFFFF"/>
                </a:solidFill>
              </a:rPr>
              <a:t>church</a:t>
            </a:r>
            <a:r>
              <a:rPr lang="nl-NL" sz="2800" b="1" dirty="0" smtClean="0">
                <a:solidFill>
                  <a:srgbClr val="FFFFFF"/>
                </a:solidFill>
              </a:rPr>
              <a:t> </a:t>
            </a:r>
            <a:endParaRPr lang="nl-NL" sz="2800" b="1" dirty="0">
              <a:solidFill>
                <a:srgbClr val="FFFFFF"/>
              </a:solidFill>
            </a:endParaRPr>
          </a:p>
        </p:txBody>
      </p:sp>
    </p:spTree>
    <p:extLst>
      <p:ext uri="{BB962C8B-B14F-4D97-AF65-F5344CB8AC3E}">
        <p14:creationId xmlns:p14="http://schemas.microsoft.com/office/powerpoint/2010/main" val="32443993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Busy stree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17" y="0"/>
            <a:ext cx="9141883" cy="6858000"/>
          </a:xfrm>
          <a:prstGeom prst="rect">
            <a:avLst/>
          </a:prstGeom>
        </p:spPr>
      </p:pic>
      <p:sp>
        <p:nvSpPr>
          <p:cNvPr id="5" name="Rechthoek 4"/>
          <p:cNvSpPr/>
          <p:nvPr/>
        </p:nvSpPr>
        <p:spPr>
          <a:xfrm>
            <a:off x="0" y="0"/>
            <a:ext cx="9144000" cy="6858000"/>
          </a:xfrm>
          <a:prstGeom prst="rect">
            <a:avLst/>
          </a:prstGeom>
          <a:solidFill>
            <a:schemeClr val="tx2">
              <a:alpha val="6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7" name="Pladsholder til indhold 2"/>
          <p:cNvSpPr txBox="1">
            <a:spLocks/>
          </p:cNvSpPr>
          <p:nvPr/>
        </p:nvSpPr>
        <p:spPr>
          <a:xfrm>
            <a:off x="1331640" y="1988841"/>
            <a:ext cx="8229600" cy="86409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indent="-457200"/>
            <a:r>
              <a:rPr lang="da-DK" b="1" dirty="0" err="1" smtClean="0">
                <a:solidFill>
                  <a:srgbClr val="FFFFFF"/>
                </a:solidFill>
              </a:rPr>
              <a:t>Discipleship</a:t>
            </a:r>
            <a:r>
              <a:rPr lang="da-DK" b="1" dirty="0" smtClean="0">
                <a:solidFill>
                  <a:srgbClr val="FFFFFF"/>
                </a:solidFill>
              </a:rPr>
              <a:t> Focus</a:t>
            </a:r>
          </a:p>
        </p:txBody>
      </p:sp>
      <p:sp>
        <p:nvSpPr>
          <p:cNvPr id="8" name="Titel 1"/>
          <p:cNvSpPr txBox="1">
            <a:spLocks/>
          </p:cNvSpPr>
          <p:nvPr/>
        </p:nvSpPr>
        <p:spPr>
          <a:xfrm>
            <a:off x="457200" y="274638"/>
            <a:ext cx="8229600" cy="1143000"/>
          </a:xfrm>
          <a:prstGeom prst="rect">
            <a:avLst/>
          </a:prstGeom>
        </p:spPr>
        <p:txBody>
          <a:bodyP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a-DK" dirty="0" err="1" smtClean="0">
                <a:solidFill>
                  <a:srgbClr val="FFFFFF"/>
                </a:solidFill>
              </a:rPr>
              <a:t>Six</a:t>
            </a:r>
            <a:r>
              <a:rPr lang="da-DK" dirty="0" smtClean="0">
                <a:solidFill>
                  <a:srgbClr val="FFFFFF"/>
                </a:solidFill>
              </a:rPr>
              <a:t> </a:t>
            </a:r>
            <a:r>
              <a:rPr lang="da-DK" dirty="0" err="1" smtClean="0">
                <a:solidFill>
                  <a:srgbClr val="FFFFFF"/>
                </a:solidFill>
              </a:rPr>
              <a:t>indicators</a:t>
            </a:r>
            <a:r>
              <a:rPr lang="da-DK" dirty="0" smtClean="0">
                <a:solidFill>
                  <a:srgbClr val="FFFFFF"/>
                </a:solidFill>
              </a:rPr>
              <a:t> of a </a:t>
            </a:r>
            <a:r>
              <a:rPr lang="da-DK" dirty="0" err="1" smtClean="0">
                <a:solidFill>
                  <a:srgbClr val="FFFFFF"/>
                </a:solidFill>
              </a:rPr>
              <a:t>misson-shaped</a:t>
            </a:r>
            <a:r>
              <a:rPr lang="da-DK" dirty="0" smtClean="0">
                <a:solidFill>
                  <a:srgbClr val="FFFFFF"/>
                </a:solidFill>
              </a:rPr>
              <a:t> </a:t>
            </a:r>
            <a:r>
              <a:rPr lang="da-DK" dirty="0" err="1" smtClean="0">
                <a:solidFill>
                  <a:srgbClr val="FFFFFF"/>
                </a:solidFill>
              </a:rPr>
              <a:t>church</a:t>
            </a:r>
            <a:endParaRPr lang="da-DK" dirty="0">
              <a:solidFill>
                <a:srgbClr val="FFFFFF"/>
              </a:solidFill>
            </a:endParaRPr>
          </a:p>
        </p:txBody>
      </p:sp>
      <p:sp>
        <p:nvSpPr>
          <p:cNvPr id="3" name="Rechthoek 2"/>
          <p:cNvSpPr/>
          <p:nvPr/>
        </p:nvSpPr>
        <p:spPr>
          <a:xfrm>
            <a:off x="2267744" y="2780928"/>
            <a:ext cx="6336704" cy="2246769"/>
          </a:xfrm>
          <a:prstGeom prst="rect">
            <a:avLst/>
          </a:prstGeom>
        </p:spPr>
        <p:txBody>
          <a:bodyPr wrap="square">
            <a:spAutoFit/>
          </a:bodyPr>
          <a:lstStyle/>
          <a:p>
            <a:r>
              <a:rPr lang="nl-NL" sz="2800" b="1" dirty="0" err="1" smtClean="0">
                <a:solidFill>
                  <a:srgbClr val="FFFFFF"/>
                </a:solidFill>
              </a:rPr>
              <a:t>Calling</a:t>
            </a:r>
            <a:r>
              <a:rPr lang="nl-NL" sz="2800" b="1" dirty="0" smtClean="0">
                <a:solidFill>
                  <a:srgbClr val="FFFFFF"/>
                </a:solidFill>
              </a:rPr>
              <a:t> </a:t>
            </a:r>
            <a:r>
              <a:rPr lang="nl-NL" sz="2800" b="1" dirty="0" err="1" smtClean="0">
                <a:solidFill>
                  <a:srgbClr val="FFFFFF"/>
                </a:solidFill>
              </a:rPr>
              <a:t>people</a:t>
            </a:r>
            <a:r>
              <a:rPr lang="nl-NL" sz="2800" b="1" dirty="0" smtClean="0">
                <a:solidFill>
                  <a:srgbClr val="FFFFFF"/>
                </a:solidFill>
              </a:rPr>
              <a:t> </a:t>
            </a:r>
            <a:r>
              <a:rPr lang="nl-NL" sz="2800" b="1" dirty="0" err="1" smtClean="0">
                <a:solidFill>
                  <a:srgbClr val="FFFFFF"/>
                </a:solidFill>
              </a:rPr>
              <a:t>to</a:t>
            </a:r>
            <a:r>
              <a:rPr lang="nl-NL" sz="2800" b="1" dirty="0" smtClean="0">
                <a:solidFill>
                  <a:srgbClr val="FFFFFF"/>
                </a:solidFill>
              </a:rPr>
              <a:t> </a:t>
            </a:r>
            <a:r>
              <a:rPr lang="nl-NL" sz="2800" b="1" dirty="0" err="1" smtClean="0">
                <a:solidFill>
                  <a:srgbClr val="FFFFFF"/>
                </a:solidFill>
              </a:rPr>
              <a:t>faith</a:t>
            </a:r>
            <a:r>
              <a:rPr lang="nl-NL" sz="2800" b="1" dirty="0" smtClean="0">
                <a:solidFill>
                  <a:srgbClr val="FFFFFF"/>
                </a:solidFill>
              </a:rPr>
              <a:t> in </a:t>
            </a:r>
            <a:r>
              <a:rPr lang="nl-NL" sz="2800" b="1" dirty="0" err="1" smtClean="0">
                <a:solidFill>
                  <a:srgbClr val="FFFFFF"/>
                </a:solidFill>
              </a:rPr>
              <a:t>and</a:t>
            </a:r>
            <a:r>
              <a:rPr lang="nl-NL" sz="2800" b="1" dirty="0" smtClean="0">
                <a:solidFill>
                  <a:srgbClr val="FFFFFF"/>
                </a:solidFill>
              </a:rPr>
              <a:t> </a:t>
            </a:r>
            <a:r>
              <a:rPr lang="nl-NL" sz="2800" b="1" dirty="0" err="1" smtClean="0">
                <a:solidFill>
                  <a:srgbClr val="FFFFFF"/>
                </a:solidFill>
              </a:rPr>
              <a:t>obedience</a:t>
            </a:r>
            <a:r>
              <a:rPr lang="nl-NL" sz="2800" b="1" dirty="0" smtClean="0">
                <a:solidFill>
                  <a:srgbClr val="FFFFFF"/>
                </a:solidFill>
              </a:rPr>
              <a:t> </a:t>
            </a:r>
            <a:r>
              <a:rPr lang="nl-NL" sz="2800" b="1" dirty="0" err="1" smtClean="0">
                <a:solidFill>
                  <a:srgbClr val="FFFFFF"/>
                </a:solidFill>
              </a:rPr>
              <a:t>to</a:t>
            </a:r>
            <a:r>
              <a:rPr lang="nl-NL" sz="2800" b="1" dirty="0" smtClean="0">
                <a:solidFill>
                  <a:srgbClr val="FFFFFF"/>
                </a:solidFill>
              </a:rPr>
              <a:t> </a:t>
            </a:r>
            <a:r>
              <a:rPr lang="nl-NL" sz="2800" b="1" dirty="0" err="1" smtClean="0">
                <a:solidFill>
                  <a:srgbClr val="FFFFFF"/>
                </a:solidFill>
              </a:rPr>
              <a:t>Christ</a:t>
            </a:r>
            <a:r>
              <a:rPr lang="nl-NL" sz="2800" b="1" dirty="0" smtClean="0">
                <a:solidFill>
                  <a:srgbClr val="FFFFFF"/>
                </a:solidFill>
              </a:rPr>
              <a:t>. </a:t>
            </a:r>
            <a:r>
              <a:rPr lang="nl-NL" sz="2800" b="1" dirty="0" err="1" smtClean="0">
                <a:solidFill>
                  <a:srgbClr val="FFFFFF"/>
                </a:solidFill>
              </a:rPr>
              <a:t>Equipping</a:t>
            </a:r>
            <a:r>
              <a:rPr lang="nl-NL" sz="2800" b="1" dirty="0" smtClean="0">
                <a:solidFill>
                  <a:srgbClr val="FFFFFF"/>
                </a:solidFill>
              </a:rPr>
              <a:t> </a:t>
            </a:r>
            <a:r>
              <a:rPr lang="nl-NL" sz="2800" b="1" dirty="0" err="1" smtClean="0">
                <a:solidFill>
                  <a:srgbClr val="FFFFFF"/>
                </a:solidFill>
              </a:rPr>
              <a:t>people</a:t>
            </a:r>
            <a:r>
              <a:rPr lang="nl-NL" sz="2800" b="1" dirty="0" smtClean="0">
                <a:solidFill>
                  <a:srgbClr val="FFFFFF"/>
                </a:solidFill>
              </a:rPr>
              <a:t> </a:t>
            </a:r>
            <a:r>
              <a:rPr lang="nl-NL" sz="2800" b="1" dirty="0" err="1" smtClean="0">
                <a:solidFill>
                  <a:srgbClr val="FFFFFF"/>
                </a:solidFill>
              </a:rPr>
              <a:t>to</a:t>
            </a:r>
            <a:r>
              <a:rPr lang="nl-NL" sz="2800" b="1" dirty="0" smtClean="0">
                <a:solidFill>
                  <a:srgbClr val="FFFFFF"/>
                </a:solidFill>
              </a:rPr>
              <a:t> live out </a:t>
            </a:r>
            <a:r>
              <a:rPr lang="nl-NL" sz="2800" b="1" dirty="0" err="1" smtClean="0">
                <a:solidFill>
                  <a:srgbClr val="FFFFFF"/>
                </a:solidFill>
              </a:rPr>
              <a:t>their</a:t>
            </a:r>
            <a:r>
              <a:rPr lang="nl-NL" sz="2800" b="1" dirty="0" smtClean="0">
                <a:solidFill>
                  <a:srgbClr val="FFFFFF"/>
                </a:solidFill>
              </a:rPr>
              <a:t> Christian life </a:t>
            </a:r>
            <a:r>
              <a:rPr lang="nl-NL" sz="2800" b="1" dirty="0" err="1" smtClean="0">
                <a:solidFill>
                  <a:srgbClr val="FFFFFF"/>
                </a:solidFill>
              </a:rPr>
              <a:t>Monday</a:t>
            </a:r>
            <a:r>
              <a:rPr lang="nl-NL" sz="2800" b="1" dirty="0" smtClean="0">
                <a:solidFill>
                  <a:srgbClr val="FFFFFF"/>
                </a:solidFill>
              </a:rPr>
              <a:t> </a:t>
            </a:r>
            <a:r>
              <a:rPr lang="nl-NL" sz="2800" b="1" dirty="0" err="1" smtClean="0">
                <a:solidFill>
                  <a:srgbClr val="FFFFFF"/>
                </a:solidFill>
              </a:rPr>
              <a:t>to</a:t>
            </a:r>
            <a:r>
              <a:rPr lang="nl-NL" sz="2800" b="1" dirty="0" smtClean="0">
                <a:solidFill>
                  <a:srgbClr val="FFFFFF"/>
                </a:solidFill>
              </a:rPr>
              <a:t> </a:t>
            </a:r>
            <a:r>
              <a:rPr lang="nl-NL" sz="2800" b="1" dirty="0" err="1" smtClean="0">
                <a:solidFill>
                  <a:srgbClr val="FFFFFF"/>
                </a:solidFill>
              </a:rPr>
              <a:t>Saturday</a:t>
            </a:r>
            <a:r>
              <a:rPr lang="nl-NL" sz="2800" b="1" dirty="0" smtClean="0">
                <a:solidFill>
                  <a:srgbClr val="FFFFFF"/>
                </a:solidFill>
              </a:rPr>
              <a:t>. </a:t>
            </a:r>
            <a:r>
              <a:rPr lang="nl-NL" sz="2800" b="1" dirty="0" err="1" smtClean="0">
                <a:solidFill>
                  <a:srgbClr val="FFFFFF"/>
                </a:solidFill>
              </a:rPr>
              <a:t>Emphasis</a:t>
            </a:r>
            <a:r>
              <a:rPr lang="nl-NL" sz="2800" b="1" dirty="0" smtClean="0">
                <a:solidFill>
                  <a:srgbClr val="FFFFFF"/>
                </a:solidFill>
              </a:rPr>
              <a:t> on personal </a:t>
            </a:r>
            <a:r>
              <a:rPr lang="nl-NL" sz="2800" b="1" dirty="0" err="1" smtClean="0">
                <a:solidFill>
                  <a:srgbClr val="FFFFFF"/>
                </a:solidFill>
              </a:rPr>
              <a:t>transformation</a:t>
            </a:r>
            <a:r>
              <a:rPr lang="nl-NL" sz="2800" b="1" dirty="0" smtClean="0">
                <a:solidFill>
                  <a:srgbClr val="FFFFFF"/>
                </a:solidFill>
              </a:rPr>
              <a:t> </a:t>
            </a:r>
            <a:r>
              <a:rPr lang="nl-NL" sz="2800" b="1" dirty="0" err="1" smtClean="0">
                <a:solidFill>
                  <a:srgbClr val="FFFFFF"/>
                </a:solidFill>
              </a:rPr>
              <a:t>and</a:t>
            </a:r>
            <a:r>
              <a:rPr lang="nl-NL" sz="2800" b="1" dirty="0" smtClean="0">
                <a:solidFill>
                  <a:srgbClr val="FFFFFF"/>
                </a:solidFill>
              </a:rPr>
              <a:t> </a:t>
            </a:r>
            <a:r>
              <a:rPr lang="nl-NL" sz="2800" b="1" dirty="0" err="1" smtClean="0">
                <a:solidFill>
                  <a:srgbClr val="FFFFFF"/>
                </a:solidFill>
              </a:rPr>
              <a:t>development</a:t>
            </a:r>
            <a:r>
              <a:rPr lang="nl-NL" sz="2800" b="1" dirty="0" smtClean="0">
                <a:solidFill>
                  <a:srgbClr val="FFFFFF"/>
                </a:solidFill>
              </a:rPr>
              <a:t> of spiritual </a:t>
            </a:r>
            <a:r>
              <a:rPr lang="nl-NL" sz="2800" b="1" dirty="0">
                <a:solidFill>
                  <a:srgbClr val="FFFFFF"/>
                </a:solidFill>
              </a:rPr>
              <a:t>life.</a:t>
            </a:r>
          </a:p>
        </p:txBody>
      </p:sp>
    </p:spTree>
    <p:extLst>
      <p:ext uri="{BB962C8B-B14F-4D97-AF65-F5344CB8AC3E}">
        <p14:creationId xmlns:p14="http://schemas.microsoft.com/office/powerpoint/2010/main" val="129604225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Busy stree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17" y="0"/>
            <a:ext cx="9141883" cy="6858000"/>
          </a:xfrm>
          <a:prstGeom prst="rect">
            <a:avLst/>
          </a:prstGeom>
        </p:spPr>
      </p:pic>
      <p:sp>
        <p:nvSpPr>
          <p:cNvPr id="5" name="Rechthoek 4"/>
          <p:cNvSpPr/>
          <p:nvPr/>
        </p:nvSpPr>
        <p:spPr>
          <a:xfrm>
            <a:off x="0" y="0"/>
            <a:ext cx="9144000" cy="6858000"/>
          </a:xfrm>
          <a:prstGeom prst="rect">
            <a:avLst/>
          </a:prstGeom>
          <a:solidFill>
            <a:schemeClr val="tx2">
              <a:alpha val="6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7" name="Pladsholder til indhold 2"/>
          <p:cNvSpPr txBox="1">
            <a:spLocks/>
          </p:cNvSpPr>
          <p:nvPr/>
        </p:nvSpPr>
        <p:spPr>
          <a:xfrm>
            <a:off x="1331640" y="1988841"/>
            <a:ext cx="8229600" cy="86409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indent="-457200"/>
            <a:r>
              <a:rPr lang="da-DK" b="1" dirty="0" err="1" smtClean="0">
                <a:solidFill>
                  <a:srgbClr val="FFFFFF"/>
                </a:solidFill>
              </a:rPr>
              <a:t>Member</a:t>
            </a:r>
            <a:r>
              <a:rPr lang="da-DK" b="1" dirty="0" smtClean="0">
                <a:solidFill>
                  <a:srgbClr val="FFFFFF"/>
                </a:solidFill>
              </a:rPr>
              <a:t> </a:t>
            </a:r>
            <a:r>
              <a:rPr lang="da-DK" b="1" dirty="0" err="1" smtClean="0">
                <a:solidFill>
                  <a:srgbClr val="FFFFFF"/>
                </a:solidFill>
              </a:rPr>
              <a:t>Mobilisation</a:t>
            </a:r>
            <a:endParaRPr lang="da-DK" b="1" dirty="0" smtClean="0">
              <a:solidFill>
                <a:srgbClr val="FFFFFF"/>
              </a:solidFill>
            </a:endParaRPr>
          </a:p>
        </p:txBody>
      </p:sp>
      <p:sp>
        <p:nvSpPr>
          <p:cNvPr id="8" name="Titel 1"/>
          <p:cNvSpPr txBox="1">
            <a:spLocks/>
          </p:cNvSpPr>
          <p:nvPr/>
        </p:nvSpPr>
        <p:spPr>
          <a:xfrm>
            <a:off x="457200" y="274638"/>
            <a:ext cx="8229600" cy="1143000"/>
          </a:xfrm>
          <a:prstGeom prst="rect">
            <a:avLst/>
          </a:prstGeom>
        </p:spPr>
        <p:txBody>
          <a:bodyP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a-DK" dirty="0" err="1" smtClean="0">
                <a:solidFill>
                  <a:srgbClr val="FFFFFF"/>
                </a:solidFill>
              </a:rPr>
              <a:t>Six</a:t>
            </a:r>
            <a:r>
              <a:rPr lang="da-DK" dirty="0" smtClean="0">
                <a:solidFill>
                  <a:srgbClr val="FFFFFF"/>
                </a:solidFill>
              </a:rPr>
              <a:t> </a:t>
            </a:r>
            <a:r>
              <a:rPr lang="da-DK" dirty="0" err="1" smtClean="0">
                <a:solidFill>
                  <a:srgbClr val="FFFFFF"/>
                </a:solidFill>
              </a:rPr>
              <a:t>indicators</a:t>
            </a:r>
            <a:r>
              <a:rPr lang="da-DK" dirty="0" smtClean="0">
                <a:solidFill>
                  <a:srgbClr val="FFFFFF"/>
                </a:solidFill>
              </a:rPr>
              <a:t> of a </a:t>
            </a:r>
            <a:r>
              <a:rPr lang="da-DK" dirty="0" err="1" smtClean="0">
                <a:solidFill>
                  <a:srgbClr val="FFFFFF"/>
                </a:solidFill>
              </a:rPr>
              <a:t>misson-shaped</a:t>
            </a:r>
            <a:r>
              <a:rPr lang="da-DK" dirty="0" smtClean="0">
                <a:solidFill>
                  <a:srgbClr val="FFFFFF"/>
                </a:solidFill>
              </a:rPr>
              <a:t> </a:t>
            </a:r>
            <a:r>
              <a:rPr lang="da-DK" dirty="0" err="1" smtClean="0">
                <a:solidFill>
                  <a:srgbClr val="FFFFFF"/>
                </a:solidFill>
              </a:rPr>
              <a:t>church</a:t>
            </a:r>
            <a:endParaRPr lang="da-DK" dirty="0">
              <a:solidFill>
                <a:srgbClr val="FFFFFF"/>
              </a:solidFill>
            </a:endParaRPr>
          </a:p>
        </p:txBody>
      </p:sp>
      <p:sp>
        <p:nvSpPr>
          <p:cNvPr id="3" name="Rechthoek 2"/>
          <p:cNvSpPr/>
          <p:nvPr/>
        </p:nvSpPr>
        <p:spPr>
          <a:xfrm>
            <a:off x="2267744" y="2708920"/>
            <a:ext cx="5616624" cy="2677656"/>
          </a:xfrm>
          <a:prstGeom prst="rect">
            <a:avLst/>
          </a:prstGeom>
        </p:spPr>
        <p:txBody>
          <a:bodyPr wrap="square">
            <a:spAutoFit/>
          </a:bodyPr>
          <a:lstStyle/>
          <a:p>
            <a:r>
              <a:rPr lang="nl-NL" sz="2800" b="1" dirty="0" smtClean="0">
                <a:solidFill>
                  <a:srgbClr val="FFFFFF"/>
                </a:solidFill>
              </a:rPr>
              <a:t>Takes </a:t>
            </a:r>
            <a:r>
              <a:rPr lang="nl-NL" sz="2800" b="1" dirty="0" err="1" smtClean="0">
                <a:solidFill>
                  <a:srgbClr val="FFFFFF"/>
                </a:solidFill>
              </a:rPr>
              <a:t>serious</a:t>
            </a:r>
            <a:r>
              <a:rPr lang="nl-NL" sz="2800" b="1" dirty="0" smtClean="0">
                <a:solidFill>
                  <a:srgbClr val="FFFFFF"/>
                </a:solidFill>
              </a:rPr>
              <a:t> </a:t>
            </a:r>
            <a:r>
              <a:rPr lang="nl-NL" sz="2800" b="1" dirty="0" err="1" smtClean="0">
                <a:solidFill>
                  <a:srgbClr val="FFFFFF"/>
                </a:solidFill>
              </a:rPr>
              <a:t>that</a:t>
            </a:r>
            <a:r>
              <a:rPr lang="nl-NL" sz="2800" b="1" dirty="0" smtClean="0">
                <a:solidFill>
                  <a:srgbClr val="FFFFFF"/>
                </a:solidFill>
              </a:rPr>
              <a:t> </a:t>
            </a:r>
            <a:r>
              <a:rPr lang="nl-NL" sz="2800" b="1" dirty="0" err="1" smtClean="0">
                <a:solidFill>
                  <a:srgbClr val="FFFFFF"/>
                </a:solidFill>
              </a:rPr>
              <a:t>all</a:t>
            </a:r>
            <a:r>
              <a:rPr lang="nl-NL" sz="2800" b="1" dirty="0" smtClean="0">
                <a:solidFill>
                  <a:srgbClr val="FFFFFF"/>
                </a:solidFill>
              </a:rPr>
              <a:t> </a:t>
            </a:r>
            <a:r>
              <a:rPr lang="nl-NL" sz="2800" b="1" dirty="0" err="1" smtClean="0">
                <a:solidFill>
                  <a:srgbClr val="FFFFFF"/>
                </a:solidFill>
              </a:rPr>
              <a:t>believers</a:t>
            </a:r>
            <a:r>
              <a:rPr lang="nl-NL" sz="2800" b="1" dirty="0" smtClean="0">
                <a:solidFill>
                  <a:srgbClr val="FFFFFF"/>
                </a:solidFill>
              </a:rPr>
              <a:t> are </a:t>
            </a:r>
            <a:r>
              <a:rPr lang="nl-NL" sz="2800" b="1" dirty="0" err="1" smtClean="0">
                <a:solidFill>
                  <a:srgbClr val="FFFFFF"/>
                </a:solidFill>
              </a:rPr>
              <a:t>called</a:t>
            </a:r>
            <a:r>
              <a:rPr lang="nl-NL" sz="2800" b="1" dirty="0" smtClean="0">
                <a:solidFill>
                  <a:srgbClr val="FFFFFF"/>
                </a:solidFill>
              </a:rPr>
              <a:t> </a:t>
            </a:r>
            <a:r>
              <a:rPr lang="nl-NL" sz="2800" b="1" dirty="0" err="1" smtClean="0">
                <a:solidFill>
                  <a:srgbClr val="FFFFFF"/>
                </a:solidFill>
              </a:rPr>
              <a:t>to</a:t>
            </a:r>
            <a:r>
              <a:rPr lang="nl-NL" sz="2800" b="1" dirty="0" smtClean="0">
                <a:solidFill>
                  <a:srgbClr val="FFFFFF"/>
                </a:solidFill>
              </a:rPr>
              <a:t> </a:t>
            </a:r>
            <a:r>
              <a:rPr lang="nl-NL" sz="2800" b="1" dirty="0" err="1" smtClean="0">
                <a:solidFill>
                  <a:srgbClr val="FFFFFF"/>
                </a:solidFill>
              </a:rPr>
              <a:t>ministry</a:t>
            </a:r>
            <a:r>
              <a:rPr lang="nl-NL" sz="2800" b="1" dirty="0" smtClean="0">
                <a:solidFill>
                  <a:srgbClr val="FFFFFF"/>
                </a:solidFill>
              </a:rPr>
              <a:t>. </a:t>
            </a:r>
            <a:r>
              <a:rPr lang="nl-NL" sz="2800" b="1" dirty="0" err="1" smtClean="0">
                <a:solidFill>
                  <a:srgbClr val="FFFFFF"/>
                </a:solidFill>
              </a:rPr>
              <a:t>Seeks</a:t>
            </a:r>
            <a:r>
              <a:rPr lang="nl-NL" sz="2800" b="1" dirty="0" smtClean="0">
                <a:solidFill>
                  <a:srgbClr val="FFFFFF"/>
                </a:solidFill>
              </a:rPr>
              <a:t> </a:t>
            </a:r>
            <a:r>
              <a:rPr lang="nl-NL" sz="2800" b="1" dirty="0" err="1" smtClean="0">
                <a:solidFill>
                  <a:srgbClr val="FFFFFF"/>
                </a:solidFill>
              </a:rPr>
              <a:t>to</a:t>
            </a:r>
            <a:r>
              <a:rPr lang="nl-NL" sz="2800" b="1" dirty="0" smtClean="0">
                <a:solidFill>
                  <a:srgbClr val="FFFFFF"/>
                </a:solidFill>
              </a:rPr>
              <a:t> help </a:t>
            </a:r>
            <a:r>
              <a:rPr lang="nl-NL" sz="2800" b="1" dirty="0" err="1" smtClean="0">
                <a:solidFill>
                  <a:srgbClr val="FFFFFF"/>
                </a:solidFill>
              </a:rPr>
              <a:t>them</a:t>
            </a:r>
            <a:r>
              <a:rPr lang="nl-NL" sz="2800" b="1" dirty="0" smtClean="0">
                <a:solidFill>
                  <a:srgbClr val="FFFFFF"/>
                </a:solidFill>
              </a:rPr>
              <a:t> </a:t>
            </a:r>
            <a:r>
              <a:rPr lang="nl-NL" sz="2800" b="1" dirty="0" err="1" smtClean="0">
                <a:solidFill>
                  <a:srgbClr val="FFFFFF"/>
                </a:solidFill>
              </a:rPr>
              <a:t>discover</a:t>
            </a:r>
            <a:r>
              <a:rPr lang="nl-NL" sz="2800" b="1" dirty="0" smtClean="0">
                <a:solidFill>
                  <a:srgbClr val="FFFFFF"/>
                </a:solidFill>
              </a:rPr>
              <a:t> </a:t>
            </a:r>
            <a:r>
              <a:rPr lang="nl-NL" sz="2800" b="1" dirty="0" err="1" smtClean="0">
                <a:solidFill>
                  <a:srgbClr val="FFFFFF"/>
                </a:solidFill>
              </a:rPr>
              <a:t>and</a:t>
            </a:r>
            <a:r>
              <a:rPr lang="nl-NL" sz="2800" b="1" dirty="0" smtClean="0">
                <a:solidFill>
                  <a:srgbClr val="FFFFFF"/>
                </a:solidFill>
              </a:rPr>
              <a:t> </a:t>
            </a:r>
            <a:r>
              <a:rPr lang="nl-NL" sz="2800" b="1" dirty="0" err="1" smtClean="0">
                <a:solidFill>
                  <a:srgbClr val="FFFFFF"/>
                </a:solidFill>
              </a:rPr>
              <a:t>develop</a:t>
            </a:r>
            <a:r>
              <a:rPr lang="nl-NL" sz="2800" b="1" dirty="0" smtClean="0">
                <a:solidFill>
                  <a:srgbClr val="FFFFFF"/>
                </a:solidFill>
              </a:rPr>
              <a:t> </a:t>
            </a:r>
            <a:r>
              <a:rPr lang="nl-NL" sz="2800" b="1" dirty="0" err="1" smtClean="0">
                <a:solidFill>
                  <a:srgbClr val="FFFFFF"/>
                </a:solidFill>
              </a:rPr>
              <a:t>their</a:t>
            </a:r>
            <a:r>
              <a:rPr lang="nl-NL" sz="2800" b="1" dirty="0" smtClean="0">
                <a:solidFill>
                  <a:srgbClr val="FFFFFF"/>
                </a:solidFill>
              </a:rPr>
              <a:t> </a:t>
            </a:r>
            <a:r>
              <a:rPr lang="nl-NL" sz="2800" b="1" dirty="0" err="1" smtClean="0">
                <a:solidFill>
                  <a:srgbClr val="FFFFFF"/>
                </a:solidFill>
              </a:rPr>
              <a:t>unique</a:t>
            </a:r>
            <a:r>
              <a:rPr lang="nl-NL" sz="2800" b="1" dirty="0" smtClean="0">
                <a:solidFill>
                  <a:srgbClr val="FFFFFF"/>
                </a:solidFill>
              </a:rPr>
              <a:t> </a:t>
            </a:r>
            <a:r>
              <a:rPr lang="nl-NL" sz="2800" b="1" dirty="0" err="1" smtClean="0">
                <a:solidFill>
                  <a:srgbClr val="FFFFFF"/>
                </a:solidFill>
              </a:rPr>
              <a:t>gifting</a:t>
            </a:r>
            <a:r>
              <a:rPr lang="nl-NL" sz="2800" b="1" dirty="0" smtClean="0">
                <a:solidFill>
                  <a:srgbClr val="FFFFFF"/>
                </a:solidFill>
              </a:rPr>
              <a:t> </a:t>
            </a:r>
            <a:r>
              <a:rPr lang="nl-NL" sz="2800" b="1" dirty="0" err="1" smtClean="0">
                <a:solidFill>
                  <a:srgbClr val="FFFFFF"/>
                </a:solidFill>
              </a:rPr>
              <a:t>and</a:t>
            </a:r>
            <a:r>
              <a:rPr lang="nl-NL" sz="2800" b="1" dirty="0" smtClean="0">
                <a:solidFill>
                  <a:srgbClr val="FFFFFF"/>
                </a:solidFill>
              </a:rPr>
              <a:t> </a:t>
            </a:r>
            <a:r>
              <a:rPr lang="nl-NL" sz="2800" b="1" dirty="0" err="1" smtClean="0">
                <a:solidFill>
                  <a:srgbClr val="FFFFFF"/>
                </a:solidFill>
              </a:rPr>
              <a:t>calling</a:t>
            </a:r>
            <a:r>
              <a:rPr lang="nl-NL" sz="2800" b="1" dirty="0" smtClean="0">
                <a:solidFill>
                  <a:srgbClr val="FFFFFF"/>
                </a:solidFill>
              </a:rPr>
              <a:t>. </a:t>
            </a:r>
            <a:r>
              <a:rPr lang="nl-NL" sz="2800" b="1" dirty="0" err="1" smtClean="0">
                <a:solidFill>
                  <a:srgbClr val="FFFFFF"/>
                </a:solidFill>
              </a:rPr>
              <a:t>Trains</a:t>
            </a:r>
            <a:r>
              <a:rPr lang="nl-NL" sz="2800" b="1" dirty="0" smtClean="0">
                <a:solidFill>
                  <a:srgbClr val="FFFFFF"/>
                </a:solidFill>
              </a:rPr>
              <a:t> </a:t>
            </a:r>
            <a:r>
              <a:rPr lang="nl-NL" sz="2800" b="1" dirty="0" err="1" smtClean="0">
                <a:solidFill>
                  <a:srgbClr val="FFFFFF"/>
                </a:solidFill>
              </a:rPr>
              <a:t>and</a:t>
            </a:r>
            <a:r>
              <a:rPr lang="nl-NL" sz="2800" b="1" dirty="0" smtClean="0">
                <a:solidFill>
                  <a:srgbClr val="FFFFFF"/>
                </a:solidFill>
              </a:rPr>
              <a:t> </a:t>
            </a:r>
            <a:r>
              <a:rPr lang="nl-NL" sz="2800" b="1" dirty="0" err="1">
                <a:solidFill>
                  <a:srgbClr val="FFFFFF"/>
                </a:solidFill>
              </a:rPr>
              <a:t>empowers</a:t>
            </a:r>
            <a:r>
              <a:rPr lang="nl-NL" sz="2800" b="1" dirty="0">
                <a:solidFill>
                  <a:srgbClr val="FFFFFF"/>
                </a:solidFill>
              </a:rPr>
              <a:t> </a:t>
            </a:r>
            <a:r>
              <a:rPr lang="nl-NL" sz="2800" b="1" dirty="0" err="1">
                <a:solidFill>
                  <a:srgbClr val="FFFFFF"/>
                </a:solidFill>
              </a:rPr>
              <a:t>them</a:t>
            </a:r>
            <a:r>
              <a:rPr lang="nl-NL" sz="2800" b="1" dirty="0">
                <a:solidFill>
                  <a:srgbClr val="FFFFFF"/>
                </a:solidFill>
              </a:rPr>
              <a:t> </a:t>
            </a:r>
            <a:r>
              <a:rPr lang="nl-NL" sz="2800" b="1" dirty="0" err="1">
                <a:solidFill>
                  <a:srgbClr val="FFFFFF"/>
                </a:solidFill>
              </a:rPr>
              <a:t>to</a:t>
            </a:r>
            <a:r>
              <a:rPr lang="nl-NL" sz="2800" b="1" dirty="0">
                <a:solidFill>
                  <a:srgbClr val="FFFFFF"/>
                </a:solidFill>
              </a:rPr>
              <a:t> minister – </a:t>
            </a:r>
            <a:r>
              <a:rPr lang="nl-NL" sz="2800" b="1" dirty="0" err="1">
                <a:solidFill>
                  <a:srgbClr val="FFFFFF"/>
                </a:solidFill>
              </a:rPr>
              <a:t>within</a:t>
            </a:r>
            <a:r>
              <a:rPr lang="nl-NL" sz="2800" b="1" dirty="0">
                <a:solidFill>
                  <a:srgbClr val="FFFFFF"/>
                </a:solidFill>
              </a:rPr>
              <a:t> or without the </a:t>
            </a:r>
            <a:r>
              <a:rPr lang="nl-NL" sz="2800" b="1" dirty="0" err="1" smtClean="0">
                <a:solidFill>
                  <a:srgbClr val="FFFFFF"/>
                </a:solidFill>
              </a:rPr>
              <a:t>church</a:t>
            </a:r>
            <a:endParaRPr lang="nl-NL" sz="2800" b="1" dirty="0">
              <a:solidFill>
                <a:srgbClr val="FFFFFF"/>
              </a:solidFill>
            </a:endParaRPr>
          </a:p>
        </p:txBody>
      </p:sp>
    </p:spTree>
    <p:extLst>
      <p:ext uri="{BB962C8B-B14F-4D97-AF65-F5344CB8AC3E}">
        <p14:creationId xmlns:p14="http://schemas.microsoft.com/office/powerpoint/2010/main" val="139405553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Busy stree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17" y="0"/>
            <a:ext cx="9141883" cy="6858000"/>
          </a:xfrm>
          <a:prstGeom prst="rect">
            <a:avLst/>
          </a:prstGeom>
        </p:spPr>
      </p:pic>
      <p:sp>
        <p:nvSpPr>
          <p:cNvPr id="5" name="Rechthoek 4"/>
          <p:cNvSpPr/>
          <p:nvPr/>
        </p:nvSpPr>
        <p:spPr>
          <a:xfrm>
            <a:off x="0" y="0"/>
            <a:ext cx="9144000" cy="6858000"/>
          </a:xfrm>
          <a:prstGeom prst="rect">
            <a:avLst/>
          </a:prstGeom>
          <a:solidFill>
            <a:schemeClr val="tx2">
              <a:alpha val="6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7" name="Pladsholder til indhold 2"/>
          <p:cNvSpPr txBox="1">
            <a:spLocks/>
          </p:cNvSpPr>
          <p:nvPr/>
        </p:nvSpPr>
        <p:spPr>
          <a:xfrm>
            <a:off x="1331640" y="1988841"/>
            <a:ext cx="8229600" cy="86409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indent="-457200"/>
            <a:r>
              <a:rPr lang="da-DK" b="1" dirty="0" err="1" smtClean="0">
                <a:solidFill>
                  <a:srgbClr val="FFFFFF"/>
                </a:solidFill>
              </a:rPr>
              <a:t>Neighbourhood</a:t>
            </a:r>
            <a:r>
              <a:rPr lang="da-DK" b="1" dirty="0" smtClean="0">
                <a:solidFill>
                  <a:srgbClr val="FFFFFF"/>
                </a:solidFill>
              </a:rPr>
              <a:t> Engagement</a:t>
            </a:r>
          </a:p>
        </p:txBody>
      </p:sp>
      <p:sp>
        <p:nvSpPr>
          <p:cNvPr id="8" name="Titel 1"/>
          <p:cNvSpPr txBox="1">
            <a:spLocks/>
          </p:cNvSpPr>
          <p:nvPr/>
        </p:nvSpPr>
        <p:spPr>
          <a:xfrm>
            <a:off x="457200" y="274638"/>
            <a:ext cx="8229600" cy="1143000"/>
          </a:xfrm>
          <a:prstGeom prst="rect">
            <a:avLst/>
          </a:prstGeom>
        </p:spPr>
        <p:txBody>
          <a:bodyP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a-DK" dirty="0" err="1" smtClean="0">
                <a:solidFill>
                  <a:srgbClr val="FFFFFF"/>
                </a:solidFill>
              </a:rPr>
              <a:t>Six</a:t>
            </a:r>
            <a:r>
              <a:rPr lang="da-DK" dirty="0" smtClean="0">
                <a:solidFill>
                  <a:srgbClr val="FFFFFF"/>
                </a:solidFill>
              </a:rPr>
              <a:t> </a:t>
            </a:r>
            <a:r>
              <a:rPr lang="da-DK" dirty="0" err="1" smtClean="0">
                <a:solidFill>
                  <a:srgbClr val="FFFFFF"/>
                </a:solidFill>
              </a:rPr>
              <a:t>indicators</a:t>
            </a:r>
            <a:r>
              <a:rPr lang="da-DK" dirty="0" smtClean="0">
                <a:solidFill>
                  <a:srgbClr val="FFFFFF"/>
                </a:solidFill>
              </a:rPr>
              <a:t> of a </a:t>
            </a:r>
            <a:r>
              <a:rPr lang="da-DK" dirty="0" err="1" smtClean="0">
                <a:solidFill>
                  <a:srgbClr val="FFFFFF"/>
                </a:solidFill>
              </a:rPr>
              <a:t>misson-shaped</a:t>
            </a:r>
            <a:r>
              <a:rPr lang="da-DK" dirty="0" smtClean="0">
                <a:solidFill>
                  <a:srgbClr val="FFFFFF"/>
                </a:solidFill>
              </a:rPr>
              <a:t> </a:t>
            </a:r>
            <a:r>
              <a:rPr lang="da-DK" dirty="0" err="1" smtClean="0">
                <a:solidFill>
                  <a:srgbClr val="FFFFFF"/>
                </a:solidFill>
              </a:rPr>
              <a:t>church</a:t>
            </a:r>
            <a:endParaRPr lang="da-DK" dirty="0">
              <a:solidFill>
                <a:srgbClr val="FFFFFF"/>
              </a:solidFill>
            </a:endParaRPr>
          </a:p>
        </p:txBody>
      </p:sp>
      <p:sp>
        <p:nvSpPr>
          <p:cNvPr id="3" name="Rechthoek 2"/>
          <p:cNvSpPr/>
          <p:nvPr/>
        </p:nvSpPr>
        <p:spPr>
          <a:xfrm>
            <a:off x="2267744" y="2708920"/>
            <a:ext cx="5904656" cy="3108544"/>
          </a:xfrm>
          <a:prstGeom prst="rect">
            <a:avLst/>
          </a:prstGeom>
        </p:spPr>
        <p:txBody>
          <a:bodyPr wrap="square">
            <a:spAutoFit/>
          </a:bodyPr>
          <a:lstStyle/>
          <a:p>
            <a:r>
              <a:rPr lang="nl-NL" sz="2800" b="1" dirty="0" err="1" smtClean="0">
                <a:solidFill>
                  <a:srgbClr val="FFFFFF"/>
                </a:solidFill>
              </a:rPr>
              <a:t>Aware</a:t>
            </a:r>
            <a:r>
              <a:rPr lang="nl-NL" sz="2800" b="1" dirty="0" smtClean="0">
                <a:solidFill>
                  <a:srgbClr val="FFFFFF"/>
                </a:solidFill>
              </a:rPr>
              <a:t> of </a:t>
            </a:r>
            <a:r>
              <a:rPr lang="nl-NL" sz="2800" b="1" dirty="0" err="1" smtClean="0">
                <a:solidFill>
                  <a:srgbClr val="FFFFFF"/>
                </a:solidFill>
              </a:rPr>
              <a:t>needs</a:t>
            </a:r>
            <a:r>
              <a:rPr lang="nl-NL" sz="2800" b="1" dirty="0" smtClean="0">
                <a:solidFill>
                  <a:srgbClr val="FFFFFF"/>
                </a:solidFill>
              </a:rPr>
              <a:t> </a:t>
            </a:r>
            <a:r>
              <a:rPr lang="nl-NL" sz="2800" b="1" dirty="0" err="1" smtClean="0">
                <a:solidFill>
                  <a:srgbClr val="FFFFFF"/>
                </a:solidFill>
              </a:rPr>
              <a:t>and</a:t>
            </a:r>
            <a:r>
              <a:rPr lang="nl-NL" sz="2800" b="1" dirty="0" smtClean="0">
                <a:solidFill>
                  <a:srgbClr val="FFFFFF"/>
                </a:solidFill>
              </a:rPr>
              <a:t> </a:t>
            </a:r>
            <a:r>
              <a:rPr lang="nl-NL" sz="2800" b="1" dirty="0" err="1" smtClean="0">
                <a:solidFill>
                  <a:srgbClr val="FFFFFF"/>
                </a:solidFill>
              </a:rPr>
              <a:t>movements</a:t>
            </a:r>
            <a:r>
              <a:rPr lang="nl-NL" sz="2800" b="1" dirty="0" smtClean="0">
                <a:solidFill>
                  <a:srgbClr val="FFFFFF"/>
                </a:solidFill>
              </a:rPr>
              <a:t> in the </a:t>
            </a:r>
            <a:r>
              <a:rPr lang="nl-NL" sz="2800" b="1" dirty="0" err="1" smtClean="0">
                <a:solidFill>
                  <a:srgbClr val="FFFFFF"/>
                </a:solidFill>
              </a:rPr>
              <a:t>local</a:t>
            </a:r>
            <a:r>
              <a:rPr lang="nl-NL" sz="2800" b="1" dirty="0" smtClean="0">
                <a:solidFill>
                  <a:srgbClr val="FFFFFF"/>
                </a:solidFill>
              </a:rPr>
              <a:t> community. </a:t>
            </a:r>
            <a:r>
              <a:rPr lang="nl-NL" sz="2800" b="1" dirty="0" err="1" smtClean="0">
                <a:solidFill>
                  <a:srgbClr val="FFFFFF"/>
                </a:solidFill>
              </a:rPr>
              <a:t>Engaged</a:t>
            </a:r>
            <a:r>
              <a:rPr lang="nl-NL" sz="2800" b="1" dirty="0" smtClean="0">
                <a:solidFill>
                  <a:srgbClr val="FFFFFF"/>
                </a:solidFill>
              </a:rPr>
              <a:t> in meeting </a:t>
            </a:r>
            <a:r>
              <a:rPr lang="nl-NL" sz="2800" b="1" dirty="0" err="1" smtClean="0">
                <a:solidFill>
                  <a:srgbClr val="FFFFFF"/>
                </a:solidFill>
              </a:rPr>
              <a:t>needs</a:t>
            </a:r>
            <a:r>
              <a:rPr lang="nl-NL" sz="2800" b="1" dirty="0" smtClean="0">
                <a:solidFill>
                  <a:srgbClr val="FFFFFF"/>
                </a:solidFill>
              </a:rPr>
              <a:t> </a:t>
            </a:r>
            <a:r>
              <a:rPr lang="nl-NL" sz="2800" b="1" dirty="0" err="1" smtClean="0">
                <a:solidFill>
                  <a:srgbClr val="FFFFFF"/>
                </a:solidFill>
              </a:rPr>
              <a:t>and</a:t>
            </a:r>
            <a:r>
              <a:rPr lang="nl-NL" sz="2800" b="1" dirty="0" smtClean="0">
                <a:solidFill>
                  <a:srgbClr val="FFFFFF"/>
                </a:solidFill>
              </a:rPr>
              <a:t> </a:t>
            </a:r>
            <a:r>
              <a:rPr lang="nl-NL" sz="2800" b="1" dirty="0" err="1" smtClean="0">
                <a:solidFill>
                  <a:srgbClr val="FFFFFF"/>
                </a:solidFill>
              </a:rPr>
              <a:t>involved</a:t>
            </a:r>
            <a:r>
              <a:rPr lang="nl-NL" sz="2800" b="1" dirty="0" smtClean="0">
                <a:solidFill>
                  <a:srgbClr val="FFFFFF"/>
                </a:solidFill>
              </a:rPr>
              <a:t>, </a:t>
            </a:r>
            <a:r>
              <a:rPr lang="nl-NL" sz="2800" b="1" dirty="0" err="1" smtClean="0">
                <a:solidFill>
                  <a:srgbClr val="FFFFFF"/>
                </a:solidFill>
              </a:rPr>
              <a:t>either</a:t>
            </a:r>
            <a:r>
              <a:rPr lang="nl-NL" sz="2800" b="1" dirty="0" smtClean="0">
                <a:solidFill>
                  <a:srgbClr val="FFFFFF"/>
                </a:solidFill>
              </a:rPr>
              <a:t> as a fellowship, </a:t>
            </a:r>
            <a:r>
              <a:rPr lang="nl-NL" sz="2800" b="1" dirty="0" err="1" smtClean="0">
                <a:solidFill>
                  <a:srgbClr val="FFFFFF"/>
                </a:solidFill>
              </a:rPr>
              <a:t>through</a:t>
            </a:r>
            <a:r>
              <a:rPr lang="nl-NL" sz="2800" b="1" dirty="0" smtClean="0">
                <a:solidFill>
                  <a:srgbClr val="FFFFFF"/>
                </a:solidFill>
              </a:rPr>
              <a:t> </a:t>
            </a:r>
            <a:r>
              <a:rPr lang="nl-NL" sz="2800" b="1" dirty="0" err="1" smtClean="0">
                <a:solidFill>
                  <a:srgbClr val="FFFFFF"/>
                </a:solidFill>
              </a:rPr>
              <a:t>individuals</a:t>
            </a:r>
            <a:r>
              <a:rPr lang="nl-NL" sz="2800" b="1" dirty="0" smtClean="0">
                <a:solidFill>
                  <a:srgbClr val="FFFFFF"/>
                </a:solidFill>
              </a:rPr>
              <a:t> or small </a:t>
            </a:r>
            <a:r>
              <a:rPr lang="nl-NL" sz="2800" b="1" dirty="0" err="1" smtClean="0">
                <a:solidFill>
                  <a:srgbClr val="FFFFFF"/>
                </a:solidFill>
              </a:rPr>
              <a:t>groups</a:t>
            </a:r>
            <a:r>
              <a:rPr lang="nl-NL" sz="2800" b="1" dirty="0" smtClean="0">
                <a:solidFill>
                  <a:srgbClr val="FFFFFF"/>
                </a:solidFill>
              </a:rPr>
              <a:t> of </a:t>
            </a:r>
            <a:r>
              <a:rPr lang="nl-NL" sz="2800" b="1" dirty="0" err="1" smtClean="0">
                <a:solidFill>
                  <a:srgbClr val="FFFFFF"/>
                </a:solidFill>
              </a:rPr>
              <a:t>believers</a:t>
            </a:r>
            <a:r>
              <a:rPr lang="nl-NL" sz="2800" b="1" dirty="0" smtClean="0">
                <a:solidFill>
                  <a:srgbClr val="FFFFFF"/>
                </a:solidFill>
              </a:rPr>
              <a:t>, in </a:t>
            </a:r>
            <a:r>
              <a:rPr lang="nl-NL" sz="2800" b="1" dirty="0" err="1" smtClean="0">
                <a:solidFill>
                  <a:srgbClr val="FFFFFF"/>
                </a:solidFill>
              </a:rPr>
              <a:t>doing</a:t>
            </a:r>
            <a:r>
              <a:rPr lang="nl-NL" sz="2800" b="1" dirty="0" smtClean="0">
                <a:solidFill>
                  <a:srgbClr val="FFFFFF"/>
                </a:solidFill>
              </a:rPr>
              <a:t> </a:t>
            </a:r>
            <a:r>
              <a:rPr lang="nl-NL" sz="2800" b="1" dirty="0" err="1" smtClean="0">
                <a:solidFill>
                  <a:srgbClr val="FFFFFF"/>
                </a:solidFill>
              </a:rPr>
              <a:t>works</a:t>
            </a:r>
            <a:r>
              <a:rPr lang="nl-NL" sz="2800" b="1" dirty="0" smtClean="0">
                <a:solidFill>
                  <a:srgbClr val="FFFFFF"/>
                </a:solidFill>
              </a:rPr>
              <a:t> of </a:t>
            </a:r>
            <a:r>
              <a:rPr lang="nl-NL" sz="2800" b="1" dirty="0" err="1" smtClean="0">
                <a:solidFill>
                  <a:srgbClr val="FFFFFF"/>
                </a:solidFill>
              </a:rPr>
              <a:t>healing</a:t>
            </a:r>
            <a:r>
              <a:rPr lang="nl-NL" sz="2800" b="1" dirty="0" smtClean="0">
                <a:solidFill>
                  <a:srgbClr val="FFFFFF"/>
                </a:solidFill>
              </a:rPr>
              <a:t>, </a:t>
            </a:r>
            <a:r>
              <a:rPr lang="nl-NL" sz="2800" b="1" dirty="0" err="1" smtClean="0">
                <a:solidFill>
                  <a:srgbClr val="FFFFFF"/>
                </a:solidFill>
              </a:rPr>
              <a:t>reconciliation</a:t>
            </a:r>
            <a:r>
              <a:rPr lang="nl-NL" sz="2800" b="1" dirty="0">
                <a:solidFill>
                  <a:srgbClr val="FFFFFF"/>
                </a:solidFill>
              </a:rPr>
              <a:t>, </a:t>
            </a:r>
            <a:r>
              <a:rPr lang="nl-NL" sz="2800" b="1" dirty="0" err="1">
                <a:solidFill>
                  <a:srgbClr val="FFFFFF"/>
                </a:solidFill>
              </a:rPr>
              <a:t>deliverance</a:t>
            </a:r>
            <a:r>
              <a:rPr lang="nl-NL" sz="2800" b="1" dirty="0">
                <a:solidFill>
                  <a:srgbClr val="FFFFFF"/>
                </a:solidFill>
              </a:rPr>
              <a:t>, </a:t>
            </a:r>
            <a:r>
              <a:rPr lang="nl-NL" sz="2800" b="1" dirty="0" err="1">
                <a:solidFill>
                  <a:srgbClr val="FFFFFF"/>
                </a:solidFill>
              </a:rPr>
              <a:t>peace</a:t>
            </a:r>
            <a:r>
              <a:rPr lang="nl-NL" sz="2800" b="1" dirty="0">
                <a:solidFill>
                  <a:srgbClr val="FFFFFF"/>
                </a:solidFill>
              </a:rPr>
              <a:t>-making </a:t>
            </a:r>
            <a:r>
              <a:rPr lang="nl-NL" sz="2800" b="1" dirty="0" err="1">
                <a:solidFill>
                  <a:srgbClr val="FFFFFF"/>
                </a:solidFill>
              </a:rPr>
              <a:t>and</a:t>
            </a:r>
            <a:r>
              <a:rPr lang="nl-NL" sz="2800" b="1" dirty="0">
                <a:solidFill>
                  <a:srgbClr val="FFFFFF"/>
                </a:solidFill>
              </a:rPr>
              <a:t> </a:t>
            </a:r>
            <a:r>
              <a:rPr lang="nl-NL" sz="2800" b="1" dirty="0" err="1">
                <a:solidFill>
                  <a:srgbClr val="FFFFFF"/>
                </a:solidFill>
              </a:rPr>
              <a:t>justice</a:t>
            </a:r>
            <a:r>
              <a:rPr lang="nl-NL" sz="2800" b="1" dirty="0">
                <a:solidFill>
                  <a:srgbClr val="FFFFFF"/>
                </a:solidFill>
              </a:rPr>
              <a:t>.</a:t>
            </a:r>
          </a:p>
        </p:txBody>
      </p:sp>
    </p:spTree>
    <p:extLst>
      <p:ext uri="{BB962C8B-B14F-4D97-AF65-F5344CB8AC3E}">
        <p14:creationId xmlns:p14="http://schemas.microsoft.com/office/powerpoint/2010/main" val="191351709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Busy stree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17" y="0"/>
            <a:ext cx="9141883" cy="6858000"/>
          </a:xfrm>
          <a:prstGeom prst="rect">
            <a:avLst/>
          </a:prstGeom>
        </p:spPr>
      </p:pic>
      <p:sp>
        <p:nvSpPr>
          <p:cNvPr id="5" name="Rechthoek 4"/>
          <p:cNvSpPr/>
          <p:nvPr/>
        </p:nvSpPr>
        <p:spPr>
          <a:xfrm>
            <a:off x="0" y="0"/>
            <a:ext cx="9144000" cy="6858000"/>
          </a:xfrm>
          <a:prstGeom prst="rect">
            <a:avLst/>
          </a:prstGeom>
          <a:solidFill>
            <a:schemeClr val="tx2">
              <a:alpha val="6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7" name="Pladsholder til indhold 2"/>
          <p:cNvSpPr txBox="1">
            <a:spLocks/>
          </p:cNvSpPr>
          <p:nvPr/>
        </p:nvSpPr>
        <p:spPr>
          <a:xfrm>
            <a:off x="1331640" y="1988841"/>
            <a:ext cx="8229600" cy="72008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indent="-457200"/>
            <a:r>
              <a:rPr lang="da-DK" b="1" dirty="0" err="1" smtClean="0">
                <a:solidFill>
                  <a:srgbClr val="FFFFFF"/>
                </a:solidFill>
              </a:rPr>
              <a:t>Adaptable</a:t>
            </a:r>
            <a:r>
              <a:rPr lang="da-DK" b="1" dirty="0" smtClean="0">
                <a:solidFill>
                  <a:srgbClr val="FFFFFF"/>
                </a:solidFill>
              </a:rPr>
              <a:t> </a:t>
            </a:r>
            <a:r>
              <a:rPr lang="da-DK" b="1" dirty="0" err="1" smtClean="0">
                <a:solidFill>
                  <a:srgbClr val="FFFFFF"/>
                </a:solidFill>
              </a:rPr>
              <a:t>Structures</a:t>
            </a:r>
            <a:endParaRPr lang="da-DK" b="1" dirty="0">
              <a:solidFill>
                <a:srgbClr val="FFFFFF"/>
              </a:solidFill>
            </a:endParaRPr>
          </a:p>
        </p:txBody>
      </p:sp>
      <p:sp>
        <p:nvSpPr>
          <p:cNvPr id="8" name="Titel 1"/>
          <p:cNvSpPr txBox="1">
            <a:spLocks/>
          </p:cNvSpPr>
          <p:nvPr/>
        </p:nvSpPr>
        <p:spPr>
          <a:xfrm>
            <a:off x="457200" y="274638"/>
            <a:ext cx="8229600" cy="1143000"/>
          </a:xfrm>
          <a:prstGeom prst="rect">
            <a:avLst/>
          </a:prstGeom>
        </p:spPr>
        <p:txBody>
          <a:bodyP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a-DK" dirty="0" err="1" smtClean="0">
                <a:solidFill>
                  <a:srgbClr val="FFFFFF"/>
                </a:solidFill>
              </a:rPr>
              <a:t>Six</a:t>
            </a:r>
            <a:r>
              <a:rPr lang="da-DK" dirty="0" smtClean="0">
                <a:solidFill>
                  <a:srgbClr val="FFFFFF"/>
                </a:solidFill>
              </a:rPr>
              <a:t> </a:t>
            </a:r>
            <a:r>
              <a:rPr lang="da-DK" dirty="0" err="1" smtClean="0">
                <a:solidFill>
                  <a:srgbClr val="FFFFFF"/>
                </a:solidFill>
              </a:rPr>
              <a:t>indicators</a:t>
            </a:r>
            <a:r>
              <a:rPr lang="da-DK" dirty="0" smtClean="0">
                <a:solidFill>
                  <a:srgbClr val="FFFFFF"/>
                </a:solidFill>
              </a:rPr>
              <a:t> of a </a:t>
            </a:r>
            <a:r>
              <a:rPr lang="da-DK" dirty="0" err="1" smtClean="0">
                <a:solidFill>
                  <a:srgbClr val="FFFFFF"/>
                </a:solidFill>
              </a:rPr>
              <a:t>misson-shaped</a:t>
            </a:r>
            <a:r>
              <a:rPr lang="da-DK" dirty="0" smtClean="0">
                <a:solidFill>
                  <a:srgbClr val="FFFFFF"/>
                </a:solidFill>
              </a:rPr>
              <a:t> </a:t>
            </a:r>
            <a:r>
              <a:rPr lang="da-DK" dirty="0" err="1" smtClean="0">
                <a:solidFill>
                  <a:srgbClr val="FFFFFF"/>
                </a:solidFill>
              </a:rPr>
              <a:t>church</a:t>
            </a:r>
            <a:endParaRPr lang="da-DK" dirty="0">
              <a:solidFill>
                <a:srgbClr val="FFFFFF"/>
              </a:solidFill>
            </a:endParaRPr>
          </a:p>
        </p:txBody>
      </p:sp>
      <p:sp>
        <p:nvSpPr>
          <p:cNvPr id="3" name="Rechthoek 2"/>
          <p:cNvSpPr/>
          <p:nvPr/>
        </p:nvSpPr>
        <p:spPr>
          <a:xfrm>
            <a:off x="2267744" y="2708920"/>
            <a:ext cx="5976664" cy="2677656"/>
          </a:xfrm>
          <a:prstGeom prst="rect">
            <a:avLst/>
          </a:prstGeom>
        </p:spPr>
        <p:txBody>
          <a:bodyPr wrap="square">
            <a:spAutoFit/>
          </a:bodyPr>
          <a:lstStyle/>
          <a:p>
            <a:r>
              <a:rPr lang="nl-NL" sz="2800" b="1" dirty="0" err="1" smtClean="0">
                <a:solidFill>
                  <a:srgbClr val="FFFFFF"/>
                </a:solidFill>
              </a:rPr>
              <a:t>Seeks</a:t>
            </a:r>
            <a:r>
              <a:rPr lang="nl-NL" sz="2800" b="1" dirty="0" smtClean="0">
                <a:solidFill>
                  <a:srgbClr val="FFFFFF"/>
                </a:solidFill>
              </a:rPr>
              <a:t> </a:t>
            </a:r>
            <a:r>
              <a:rPr lang="nl-NL" sz="2800" b="1" dirty="0" err="1" smtClean="0">
                <a:solidFill>
                  <a:srgbClr val="FFFFFF"/>
                </a:solidFill>
              </a:rPr>
              <a:t>to</a:t>
            </a:r>
            <a:r>
              <a:rPr lang="nl-NL" sz="2800" b="1" dirty="0" smtClean="0">
                <a:solidFill>
                  <a:srgbClr val="FFFFFF"/>
                </a:solidFill>
              </a:rPr>
              <a:t> let </a:t>
            </a:r>
            <a:r>
              <a:rPr lang="nl-NL" sz="2800" b="1" dirty="0" err="1" smtClean="0">
                <a:solidFill>
                  <a:srgbClr val="FFFFFF"/>
                </a:solidFill>
              </a:rPr>
              <a:t>shape</a:t>
            </a:r>
            <a:r>
              <a:rPr lang="nl-NL" sz="2800" b="1" dirty="0" smtClean="0">
                <a:solidFill>
                  <a:srgbClr val="FFFFFF"/>
                </a:solidFill>
              </a:rPr>
              <a:t>, </a:t>
            </a:r>
            <a:r>
              <a:rPr lang="nl-NL" sz="2800" b="1" dirty="0" err="1" smtClean="0">
                <a:solidFill>
                  <a:srgbClr val="FFFFFF"/>
                </a:solidFill>
              </a:rPr>
              <a:t>expressions</a:t>
            </a:r>
            <a:r>
              <a:rPr lang="nl-NL" sz="2800" b="1" dirty="0" smtClean="0">
                <a:solidFill>
                  <a:srgbClr val="FFFFFF"/>
                </a:solidFill>
              </a:rPr>
              <a:t>, </a:t>
            </a:r>
            <a:r>
              <a:rPr lang="nl-NL" sz="2800" b="1" dirty="0" err="1" smtClean="0">
                <a:solidFill>
                  <a:srgbClr val="FFFFFF"/>
                </a:solidFill>
              </a:rPr>
              <a:t>forms</a:t>
            </a:r>
            <a:r>
              <a:rPr lang="nl-NL" sz="2800" b="1" dirty="0" smtClean="0">
                <a:solidFill>
                  <a:srgbClr val="FFFFFF"/>
                </a:solidFill>
              </a:rPr>
              <a:t> </a:t>
            </a:r>
            <a:r>
              <a:rPr lang="nl-NL" sz="2800" b="1" dirty="0" err="1" smtClean="0">
                <a:solidFill>
                  <a:srgbClr val="FFFFFF"/>
                </a:solidFill>
              </a:rPr>
              <a:t>and</a:t>
            </a:r>
            <a:r>
              <a:rPr lang="nl-NL" sz="2800" b="1" dirty="0" smtClean="0">
                <a:solidFill>
                  <a:srgbClr val="FFFFFF"/>
                </a:solidFill>
              </a:rPr>
              <a:t> </a:t>
            </a:r>
            <a:r>
              <a:rPr lang="nl-NL" sz="2800" b="1" dirty="0" err="1" smtClean="0">
                <a:solidFill>
                  <a:srgbClr val="FFFFFF"/>
                </a:solidFill>
              </a:rPr>
              <a:t>activities</a:t>
            </a:r>
            <a:r>
              <a:rPr lang="nl-NL" sz="2800" b="1" dirty="0" smtClean="0">
                <a:solidFill>
                  <a:srgbClr val="FFFFFF"/>
                </a:solidFill>
              </a:rPr>
              <a:t> </a:t>
            </a:r>
            <a:r>
              <a:rPr lang="nl-NL" sz="2800" b="1" dirty="0" err="1" smtClean="0">
                <a:solidFill>
                  <a:srgbClr val="FFFFFF"/>
                </a:solidFill>
              </a:rPr>
              <a:t>be</a:t>
            </a:r>
            <a:r>
              <a:rPr lang="nl-NL" sz="2800" b="1" dirty="0" smtClean="0">
                <a:solidFill>
                  <a:srgbClr val="FFFFFF"/>
                </a:solidFill>
              </a:rPr>
              <a:t> </a:t>
            </a:r>
            <a:r>
              <a:rPr lang="nl-NL" sz="2800" b="1" dirty="0" err="1" smtClean="0">
                <a:solidFill>
                  <a:srgbClr val="FFFFFF"/>
                </a:solidFill>
              </a:rPr>
              <a:t>influenced</a:t>
            </a:r>
            <a:r>
              <a:rPr lang="nl-NL" sz="2800" b="1" dirty="0" smtClean="0">
                <a:solidFill>
                  <a:srgbClr val="FFFFFF"/>
                </a:solidFill>
              </a:rPr>
              <a:t> </a:t>
            </a:r>
            <a:r>
              <a:rPr lang="nl-NL" sz="2800" b="1" dirty="0" err="1" smtClean="0">
                <a:solidFill>
                  <a:srgbClr val="FFFFFF"/>
                </a:solidFill>
              </a:rPr>
              <a:t>by</a:t>
            </a:r>
            <a:r>
              <a:rPr lang="nl-NL" sz="2800" b="1" dirty="0" smtClean="0">
                <a:solidFill>
                  <a:srgbClr val="FFFFFF"/>
                </a:solidFill>
              </a:rPr>
              <a:t> </a:t>
            </a:r>
            <a:r>
              <a:rPr lang="nl-NL" sz="2800" b="1" dirty="0" err="1" smtClean="0">
                <a:solidFill>
                  <a:srgbClr val="FFFFFF"/>
                </a:solidFill>
              </a:rPr>
              <a:t>the</a:t>
            </a:r>
            <a:r>
              <a:rPr lang="nl-NL" sz="2800" b="1" dirty="0" smtClean="0">
                <a:solidFill>
                  <a:srgbClr val="FFFFFF"/>
                </a:solidFill>
              </a:rPr>
              <a:t> culture(s) </a:t>
            </a:r>
            <a:r>
              <a:rPr lang="nl-NL" sz="2800" b="1" dirty="0" err="1" smtClean="0">
                <a:solidFill>
                  <a:srgbClr val="FFFFFF"/>
                </a:solidFill>
              </a:rPr>
              <a:t>it</a:t>
            </a:r>
            <a:r>
              <a:rPr lang="nl-NL" sz="2800" b="1" dirty="0" smtClean="0">
                <a:solidFill>
                  <a:srgbClr val="FFFFFF"/>
                </a:solidFill>
              </a:rPr>
              <a:t> is sent </a:t>
            </a:r>
            <a:r>
              <a:rPr lang="nl-NL" sz="2800" b="1" dirty="0" err="1" smtClean="0">
                <a:solidFill>
                  <a:srgbClr val="FFFFFF"/>
                </a:solidFill>
              </a:rPr>
              <a:t>to</a:t>
            </a:r>
            <a:r>
              <a:rPr lang="nl-NL" sz="2800" b="1" dirty="0" smtClean="0">
                <a:solidFill>
                  <a:srgbClr val="FFFFFF"/>
                </a:solidFill>
              </a:rPr>
              <a:t>. </a:t>
            </a:r>
            <a:r>
              <a:rPr lang="nl-NL" sz="2800" b="1" dirty="0" err="1" smtClean="0">
                <a:solidFill>
                  <a:srgbClr val="FFFFFF"/>
                </a:solidFill>
              </a:rPr>
              <a:t>Willing</a:t>
            </a:r>
            <a:r>
              <a:rPr lang="nl-NL" sz="2800" b="1" dirty="0" smtClean="0">
                <a:solidFill>
                  <a:srgbClr val="FFFFFF"/>
                </a:solidFill>
              </a:rPr>
              <a:t> </a:t>
            </a:r>
            <a:r>
              <a:rPr lang="nl-NL" sz="2800" b="1" dirty="0" err="1" smtClean="0">
                <a:solidFill>
                  <a:srgbClr val="FFFFFF"/>
                </a:solidFill>
              </a:rPr>
              <a:t>to</a:t>
            </a:r>
            <a:r>
              <a:rPr lang="nl-NL" sz="2800" b="1" dirty="0" smtClean="0">
                <a:solidFill>
                  <a:srgbClr val="FFFFFF"/>
                </a:solidFill>
              </a:rPr>
              <a:t> question </a:t>
            </a:r>
            <a:r>
              <a:rPr lang="nl-NL" sz="2800" b="1" dirty="0" err="1" smtClean="0">
                <a:solidFill>
                  <a:srgbClr val="FFFFFF"/>
                </a:solidFill>
              </a:rPr>
              <a:t>what</a:t>
            </a:r>
            <a:r>
              <a:rPr lang="nl-NL" sz="2800" b="1" dirty="0" smtClean="0">
                <a:solidFill>
                  <a:srgbClr val="FFFFFF"/>
                </a:solidFill>
              </a:rPr>
              <a:t> is “</a:t>
            </a:r>
            <a:r>
              <a:rPr lang="nl-NL" sz="2800" b="1" dirty="0">
                <a:solidFill>
                  <a:srgbClr val="FFFFFF"/>
                </a:solidFill>
              </a:rPr>
              <a:t>non-</a:t>
            </a:r>
            <a:r>
              <a:rPr lang="nl-NL" sz="2800" b="1" dirty="0" err="1">
                <a:solidFill>
                  <a:srgbClr val="FFFFFF"/>
                </a:solidFill>
              </a:rPr>
              <a:t>negotiable</a:t>
            </a:r>
            <a:r>
              <a:rPr lang="nl-NL" sz="2800" b="1" dirty="0" smtClean="0">
                <a:solidFill>
                  <a:srgbClr val="FFFFFF"/>
                </a:solidFill>
              </a:rPr>
              <a:t>” </a:t>
            </a:r>
            <a:r>
              <a:rPr lang="nl-NL" sz="2800" b="1" dirty="0" err="1" smtClean="0">
                <a:solidFill>
                  <a:srgbClr val="FFFFFF"/>
                </a:solidFill>
              </a:rPr>
              <a:t>and</a:t>
            </a:r>
            <a:r>
              <a:rPr lang="nl-NL" sz="2800" b="1" dirty="0" smtClean="0">
                <a:solidFill>
                  <a:srgbClr val="FFFFFF"/>
                </a:solidFill>
              </a:rPr>
              <a:t> </a:t>
            </a:r>
            <a:r>
              <a:rPr lang="nl-NL" sz="2800" b="1" dirty="0" err="1" smtClean="0">
                <a:solidFill>
                  <a:srgbClr val="FFFFFF"/>
                </a:solidFill>
              </a:rPr>
              <a:t>to</a:t>
            </a:r>
            <a:r>
              <a:rPr lang="nl-NL" sz="2800" b="1" dirty="0" smtClean="0">
                <a:solidFill>
                  <a:srgbClr val="FFFFFF"/>
                </a:solidFill>
              </a:rPr>
              <a:t> change </a:t>
            </a:r>
            <a:r>
              <a:rPr lang="nl-NL" sz="2800" b="1" dirty="0" err="1" smtClean="0">
                <a:solidFill>
                  <a:srgbClr val="FFFFFF"/>
                </a:solidFill>
              </a:rPr>
              <a:t>what</a:t>
            </a:r>
            <a:r>
              <a:rPr lang="nl-NL" sz="2800" b="1" dirty="0" smtClean="0">
                <a:solidFill>
                  <a:srgbClr val="FFFFFF"/>
                </a:solidFill>
              </a:rPr>
              <a:t> is </a:t>
            </a:r>
            <a:r>
              <a:rPr lang="nl-NL" sz="2800" b="1" dirty="0" err="1" smtClean="0">
                <a:solidFill>
                  <a:srgbClr val="FFFFFF"/>
                </a:solidFill>
              </a:rPr>
              <a:t>not</a:t>
            </a:r>
            <a:r>
              <a:rPr lang="nl-NL" sz="2800" b="1" dirty="0" smtClean="0">
                <a:solidFill>
                  <a:srgbClr val="FFFFFF"/>
                </a:solidFill>
              </a:rPr>
              <a:t> </a:t>
            </a:r>
            <a:r>
              <a:rPr lang="nl-NL" sz="2800" b="1" dirty="0" err="1" smtClean="0">
                <a:solidFill>
                  <a:srgbClr val="FFFFFF"/>
                </a:solidFill>
              </a:rPr>
              <a:t>to</a:t>
            </a:r>
            <a:r>
              <a:rPr lang="nl-NL" sz="2800" b="1" dirty="0" smtClean="0">
                <a:solidFill>
                  <a:srgbClr val="FFFFFF"/>
                </a:solidFill>
              </a:rPr>
              <a:t> </a:t>
            </a:r>
            <a:r>
              <a:rPr lang="nl-NL" sz="2800" b="1" dirty="0" err="1" smtClean="0">
                <a:solidFill>
                  <a:srgbClr val="FFFFFF"/>
                </a:solidFill>
              </a:rPr>
              <a:t>become</a:t>
            </a:r>
            <a:r>
              <a:rPr lang="nl-NL" sz="2800" b="1" dirty="0" smtClean="0">
                <a:solidFill>
                  <a:srgbClr val="FFFFFF"/>
                </a:solidFill>
              </a:rPr>
              <a:t> relevant </a:t>
            </a:r>
            <a:r>
              <a:rPr lang="nl-NL" sz="2800" b="1" dirty="0" err="1" smtClean="0">
                <a:solidFill>
                  <a:srgbClr val="FFFFFF"/>
                </a:solidFill>
              </a:rPr>
              <a:t>to</a:t>
            </a:r>
            <a:r>
              <a:rPr lang="nl-NL" sz="2800" b="1" dirty="0" smtClean="0">
                <a:solidFill>
                  <a:srgbClr val="FFFFFF"/>
                </a:solidFill>
              </a:rPr>
              <a:t> the </a:t>
            </a:r>
            <a:r>
              <a:rPr lang="nl-NL" sz="2800" b="1" dirty="0" err="1" smtClean="0">
                <a:solidFill>
                  <a:srgbClr val="FFFFFF"/>
                </a:solidFill>
              </a:rPr>
              <a:t>surrounding</a:t>
            </a:r>
            <a:r>
              <a:rPr lang="nl-NL" sz="2800" b="1" dirty="0" smtClean="0">
                <a:solidFill>
                  <a:srgbClr val="FFFFFF"/>
                </a:solidFill>
              </a:rPr>
              <a:t> </a:t>
            </a:r>
            <a:r>
              <a:rPr lang="nl-NL" sz="2800" b="1" dirty="0">
                <a:solidFill>
                  <a:srgbClr val="FFFFFF"/>
                </a:solidFill>
              </a:rPr>
              <a:t>culture. </a:t>
            </a:r>
          </a:p>
        </p:txBody>
      </p:sp>
    </p:spTree>
    <p:extLst>
      <p:ext uri="{BB962C8B-B14F-4D97-AF65-F5344CB8AC3E}">
        <p14:creationId xmlns:p14="http://schemas.microsoft.com/office/powerpoint/2010/main" val="308951847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descr="Questions.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59993426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en-GB" dirty="0" smtClean="0"/>
              <a:t>                                                                                                                                                                                                                                                                                                                                                                                                                                                                                                                                                                                                                                                                                                                                                                                                                                                                                                                                                                                                                                                                                                                                                                                                                                                                                                                                                                                                                                                                                                                                                                                                                                                                                                                                                                                                                                                                                                                                                                                                                                                                                                                                                                                                                                                                                                                                                                                                                                                                                                                                                                                                                                                                                                                                                                                                                                                                                                                                                                                                                                                                                                                                                                                                                                                                                                                                                                                                                                                                                                                                                                                                                                                                                                              </a:t>
            </a:r>
            <a:endParaRPr lang="da-DK" dirty="0"/>
          </a:p>
        </p:txBody>
      </p:sp>
      <p:sp>
        <p:nvSpPr>
          <p:cNvPr id="3" name="Undertitel 2"/>
          <p:cNvSpPr>
            <a:spLocks noGrp="1"/>
          </p:cNvSpPr>
          <p:nvPr>
            <p:ph type="subTitle" idx="1"/>
          </p:nvPr>
        </p:nvSpPr>
        <p:spPr/>
        <p:txBody>
          <a:bodyPr/>
          <a:lstStyle/>
          <a:p>
            <a:r>
              <a:rPr lang="en-GB" dirty="0" smtClean="0"/>
              <a:t>NCD AND MISSION</a:t>
            </a:r>
          </a:p>
        </p:txBody>
      </p:sp>
      <p:pic>
        <p:nvPicPr>
          <p:cNvPr id="4" name="Billed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635"/>
            <a:ext cx="9144000" cy="6855365"/>
          </a:xfrm>
          <a:prstGeom prst="rect">
            <a:avLst/>
          </a:prstGeom>
        </p:spPr>
      </p:pic>
      <p:sp>
        <p:nvSpPr>
          <p:cNvPr id="6" name="Tekstvak 5"/>
          <p:cNvSpPr txBox="1"/>
          <p:nvPr/>
        </p:nvSpPr>
        <p:spPr>
          <a:xfrm>
            <a:off x="1492010" y="4797152"/>
            <a:ext cx="6319033" cy="1446550"/>
          </a:xfrm>
          <a:prstGeom prst="rect">
            <a:avLst/>
          </a:prstGeom>
          <a:noFill/>
        </p:spPr>
        <p:txBody>
          <a:bodyPr wrap="none" rtlCol="0">
            <a:spAutoFit/>
          </a:bodyPr>
          <a:lstStyle/>
          <a:p>
            <a:pPr algn="ctr"/>
            <a:r>
              <a:rPr lang="nl-NL" sz="4400" b="1" dirty="0" smtClean="0">
                <a:solidFill>
                  <a:srgbClr val="FFFFFF"/>
                </a:solidFill>
              </a:rPr>
              <a:t>Does NCD lead </a:t>
            </a:r>
            <a:r>
              <a:rPr lang="nl-NL" sz="4400" b="1" dirty="0" err="1" smtClean="0">
                <a:solidFill>
                  <a:srgbClr val="FFFFFF"/>
                </a:solidFill>
              </a:rPr>
              <a:t>to</a:t>
            </a:r>
            <a:r>
              <a:rPr lang="nl-NL" sz="4400" b="1" dirty="0" smtClean="0">
                <a:solidFill>
                  <a:srgbClr val="FFFFFF"/>
                </a:solidFill>
              </a:rPr>
              <a:t> </a:t>
            </a:r>
          </a:p>
          <a:p>
            <a:pPr algn="ctr"/>
            <a:r>
              <a:rPr lang="nl-NL" sz="4400" b="1" dirty="0" smtClean="0">
                <a:solidFill>
                  <a:srgbClr val="FFFFFF"/>
                </a:solidFill>
              </a:rPr>
              <a:t>a Mission-</a:t>
            </a:r>
            <a:r>
              <a:rPr lang="nl-NL" sz="4400" b="1" dirty="0" err="1" smtClean="0">
                <a:solidFill>
                  <a:srgbClr val="FFFFFF"/>
                </a:solidFill>
              </a:rPr>
              <a:t>shaped</a:t>
            </a:r>
            <a:r>
              <a:rPr lang="nl-NL" sz="4400" b="1" dirty="0" smtClean="0">
                <a:solidFill>
                  <a:srgbClr val="FFFFFF"/>
                </a:solidFill>
              </a:rPr>
              <a:t> </a:t>
            </a:r>
            <a:r>
              <a:rPr lang="nl-NL" sz="4400" b="1" dirty="0" err="1" smtClean="0">
                <a:solidFill>
                  <a:srgbClr val="FFFFFF"/>
                </a:solidFill>
              </a:rPr>
              <a:t>Church</a:t>
            </a:r>
            <a:r>
              <a:rPr lang="nl-NL" sz="4400" b="1" dirty="0" smtClean="0">
                <a:solidFill>
                  <a:srgbClr val="FFFFFF"/>
                </a:solidFill>
              </a:rPr>
              <a:t>?</a:t>
            </a:r>
            <a:endParaRPr lang="nl-NL" sz="4400" b="1" dirty="0">
              <a:solidFill>
                <a:srgbClr val="FFFFFF"/>
              </a:solidFill>
            </a:endParaRPr>
          </a:p>
        </p:txBody>
      </p:sp>
    </p:spTree>
    <p:extLst>
      <p:ext uri="{BB962C8B-B14F-4D97-AF65-F5344CB8AC3E}">
        <p14:creationId xmlns:p14="http://schemas.microsoft.com/office/powerpoint/2010/main" val="12416388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9" y="53369"/>
            <a:ext cx="9227760" cy="6740145"/>
          </a:xfrm>
          <a:prstGeom prst="rect">
            <a:avLst/>
          </a:prstGeom>
        </p:spPr>
      </p:pic>
      <p:grpSp>
        <p:nvGrpSpPr>
          <p:cNvPr id="2050" name="Group 132"/>
          <p:cNvGrpSpPr>
            <a:grpSpLocks/>
          </p:cNvGrpSpPr>
          <p:nvPr/>
        </p:nvGrpSpPr>
        <p:grpSpPr bwMode="auto">
          <a:xfrm>
            <a:off x="2746376" y="-34925"/>
            <a:ext cx="6473825" cy="6794500"/>
            <a:chOff x="1730" y="-8"/>
            <a:chExt cx="4078" cy="4280"/>
          </a:xfrm>
        </p:grpSpPr>
        <p:sp>
          <p:nvSpPr>
            <p:cNvPr id="2061" name="Freeform 5"/>
            <p:cNvSpPr>
              <a:spLocks/>
            </p:cNvSpPr>
            <p:nvPr/>
          </p:nvSpPr>
          <p:spPr bwMode="auto">
            <a:xfrm>
              <a:off x="1890" y="3232"/>
              <a:ext cx="1205" cy="952"/>
            </a:xfrm>
            <a:custGeom>
              <a:avLst/>
              <a:gdLst>
                <a:gd name="T0" fmla="*/ 1154 w 1205"/>
                <a:gd name="T1" fmla="*/ 336 h 952"/>
                <a:gd name="T2" fmla="*/ 1036 w 1205"/>
                <a:gd name="T3" fmla="*/ 296 h 952"/>
                <a:gd name="T4" fmla="*/ 910 w 1205"/>
                <a:gd name="T5" fmla="*/ 280 h 952"/>
                <a:gd name="T6" fmla="*/ 859 w 1205"/>
                <a:gd name="T7" fmla="*/ 232 h 952"/>
                <a:gd name="T8" fmla="*/ 784 w 1205"/>
                <a:gd name="T9" fmla="*/ 192 h 952"/>
                <a:gd name="T10" fmla="*/ 716 w 1205"/>
                <a:gd name="T11" fmla="*/ 144 h 952"/>
                <a:gd name="T12" fmla="*/ 666 w 1205"/>
                <a:gd name="T13" fmla="*/ 136 h 952"/>
                <a:gd name="T14" fmla="*/ 598 w 1205"/>
                <a:gd name="T15" fmla="*/ 128 h 952"/>
                <a:gd name="T16" fmla="*/ 522 w 1205"/>
                <a:gd name="T17" fmla="*/ 104 h 952"/>
                <a:gd name="T18" fmla="*/ 387 w 1205"/>
                <a:gd name="T19" fmla="*/ 64 h 952"/>
                <a:gd name="T20" fmla="*/ 320 w 1205"/>
                <a:gd name="T21" fmla="*/ 48 h 952"/>
                <a:gd name="T22" fmla="*/ 202 w 1205"/>
                <a:gd name="T23" fmla="*/ 16 h 952"/>
                <a:gd name="T24" fmla="*/ 168 w 1205"/>
                <a:gd name="T25" fmla="*/ 0 h 952"/>
                <a:gd name="T26" fmla="*/ 135 w 1205"/>
                <a:gd name="T27" fmla="*/ 8 h 952"/>
                <a:gd name="T28" fmla="*/ 109 w 1205"/>
                <a:gd name="T29" fmla="*/ 24 h 952"/>
                <a:gd name="T30" fmla="*/ 17 w 1205"/>
                <a:gd name="T31" fmla="*/ 48 h 952"/>
                <a:gd name="T32" fmla="*/ 25 w 1205"/>
                <a:gd name="T33" fmla="*/ 88 h 952"/>
                <a:gd name="T34" fmla="*/ 34 w 1205"/>
                <a:gd name="T35" fmla="*/ 128 h 952"/>
                <a:gd name="T36" fmla="*/ 67 w 1205"/>
                <a:gd name="T37" fmla="*/ 176 h 952"/>
                <a:gd name="T38" fmla="*/ 84 w 1205"/>
                <a:gd name="T39" fmla="*/ 200 h 952"/>
                <a:gd name="T40" fmla="*/ 93 w 1205"/>
                <a:gd name="T41" fmla="*/ 216 h 952"/>
                <a:gd name="T42" fmla="*/ 143 w 1205"/>
                <a:gd name="T43" fmla="*/ 232 h 952"/>
                <a:gd name="T44" fmla="*/ 194 w 1205"/>
                <a:gd name="T45" fmla="*/ 224 h 952"/>
                <a:gd name="T46" fmla="*/ 236 w 1205"/>
                <a:gd name="T47" fmla="*/ 256 h 952"/>
                <a:gd name="T48" fmla="*/ 253 w 1205"/>
                <a:gd name="T49" fmla="*/ 272 h 952"/>
                <a:gd name="T50" fmla="*/ 261 w 1205"/>
                <a:gd name="T51" fmla="*/ 296 h 952"/>
                <a:gd name="T52" fmla="*/ 202 w 1205"/>
                <a:gd name="T53" fmla="*/ 328 h 952"/>
                <a:gd name="T54" fmla="*/ 177 w 1205"/>
                <a:gd name="T55" fmla="*/ 368 h 952"/>
                <a:gd name="T56" fmla="*/ 160 w 1205"/>
                <a:gd name="T57" fmla="*/ 424 h 952"/>
                <a:gd name="T58" fmla="*/ 143 w 1205"/>
                <a:gd name="T59" fmla="*/ 432 h 952"/>
                <a:gd name="T60" fmla="*/ 126 w 1205"/>
                <a:gd name="T61" fmla="*/ 480 h 952"/>
                <a:gd name="T62" fmla="*/ 76 w 1205"/>
                <a:gd name="T63" fmla="*/ 488 h 952"/>
                <a:gd name="T64" fmla="*/ 109 w 1205"/>
                <a:gd name="T65" fmla="*/ 568 h 952"/>
                <a:gd name="T66" fmla="*/ 101 w 1205"/>
                <a:gd name="T67" fmla="*/ 584 h 952"/>
                <a:gd name="T68" fmla="*/ 67 w 1205"/>
                <a:gd name="T69" fmla="*/ 608 h 952"/>
                <a:gd name="T70" fmla="*/ 67 w 1205"/>
                <a:gd name="T71" fmla="*/ 656 h 952"/>
                <a:gd name="T72" fmla="*/ 84 w 1205"/>
                <a:gd name="T73" fmla="*/ 672 h 952"/>
                <a:gd name="T74" fmla="*/ 17 w 1205"/>
                <a:gd name="T75" fmla="*/ 720 h 952"/>
                <a:gd name="T76" fmla="*/ 0 w 1205"/>
                <a:gd name="T77" fmla="*/ 784 h 952"/>
                <a:gd name="T78" fmla="*/ 59 w 1205"/>
                <a:gd name="T79" fmla="*/ 792 h 952"/>
                <a:gd name="T80" fmla="*/ 109 w 1205"/>
                <a:gd name="T81" fmla="*/ 840 h 952"/>
                <a:gd name="T82" fmla="*/ 118 w 1205"/>
                <a:gd name="T83" fmla="*/ 920 h 952"/>
                <a:gd name="T84" fmla="*/ 219 w 1205"/>
                <a:gd name="T85" fmla="*/ 928 h 952"/>
                <a:gd name="T86" fmla="*/ 295 w 1205"/>
                <a:gd name="T87" fmla="*/ 912 h 952"/>
                <a:gd name="T88" fmla="*/ 379 w 1205"/>
                <a:gd name="T89" fmla="*/ 904 h 952"/>
                <a:gd name="T90" fmla="*/ 539 w 1205"/>
                <a:gd name="T91" fmla="*/ 928 h 952"/>
                <a:gd name="T92" fmla="*/ 598 w 1205"/>
                <a:gd name="T93" fmla="*/ 904 h 952"/>
                <a:gd name="T94" fmla="*/ 649 w 1205"/>
                <a:gd name="T95" fmla="*/ 856 h 952"/>
                <a:gd name="T96" fmla="*/ 725 w 1205"/>
                <a:gd name="T97" fmla="*/ 824 h 952"/>
                <a:gd name="T98" fmla="*/ 784 w 1205"/>
                <a:gd name="T99" fmla="*/ 752 h 952"/>
                <a:gd name="T100" fmla="*/ 809 w 1205"/>
                <a:gd name="T101" fmla="*/ 664 h 952"/>
                <a:gd name="T102" fmla="*/ 842 w 1205"/>
                <a:gd name="T103" fmla="*/ 592 h 952"/>
                <a:gd name="T104" fmla="*/ 927 w 1205"/>
                <a:gd name="T105" fmla="*/ 504 h 952"/>
                <a:gd name="T106" fmla="*/ 944 w 1205"/>
                <a:gd name="T107" fmla="*/ 472 h 952"/>
                <a:gd name="T108" fmla="*/ 1019 w 1205"/>
                <a:gd name="T109" fmla="*/ 440 h 952"/>
                <a:gd name="T110" fmla="*/ 1196 w 1205"/>
                <a:gd name="T111" fmla="*/ 376 h 952"/>
                <a:gd name="T112" fmla="*/ 1205 w 1205"/>
                <a:gd name="T113" fmla="*/ 368 h 952"/>
                <a:gd name="T114" fmla="*/ 1180 w 1205"/>
                <a:gd name="T115" fmla="*/ 352 h 95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205" h="952">
                  <a:moveTo>
                    <a:pt x="1180" y="352"/>
                  </a:moveTo>
                  <a:lnTo>
                    <a:pt x="1154" y="336"/>
                  </a:lnTo>
                  <a:lnTo>
                    <a:pt x="1095" y="320"/>
                  </a:lnTo>
                  <a:lnTo>
                    <a:pt x="1036" y="296"/>
                  </a:lnTo>
                  <a:lnTo>
                    <a:pt x="969" y="288"/>
                  </a:lnTo>
                  <a:lnTo>
                    <a:pt x="910" y="280"/>
                  </a:lnTo>
                  <a:lnTo>
                    <a:pt x="893" y="256"/>
                  </a:lnTo>
                  <a:lnTo>
                    <a:pt x="859" y="232"/>
                  </a:lnTo>
                  <a:lnTo>
                    <a:pt x="817" y="224"/>
                  </a:lnTo>
                  <a:lnTo>
                    <a:pt x="784" y="192"/>
                  </a:lnTo>
                  <a:lnTo>
                    <a:pt x="733" y="152"/>
                  </a:lnTo>
                  <a:lnTo>
                    <a:pt x="716" y="144"/>
                  </a:lnTo>
                  <a:lnTo>
                    <a:pt x="699" y="144"/>
                  </a:lnTo>
                  <a:lnTo>
                    <a:pt x="666" y="136"/>
                  </a:lnTo>
                  <a:lnTo>
                    <a:pt x="632" y="120"/>
                  </a:lnTo>
                  <a:lnTo>
                    <a:pt x="598" y="128"/>
                  </a:lnTo>
                  <a:lnTo>
                    <a:pt x="556" y="104"/>
                  </a:lnTo>
                  <a:lnTo>
                    <a:pt x="522" y="104"/>
                  </a:lnTo>
                  <a:lnTo>
                    <a:pt x="480" y="96"/>
                  </a:lnTo>
                  <a:lnTo>
                    <a:pt x="387" y="64"/>
                  </a:lnTo>
                  <a:lnTo>
                    <a:pt x="362" y="48"/>
                  </a:lnTo>
                  <a:lnTo>
                    <a:pt x="320" y="48"/>
                  </a:lnTo>
                  <a:lnTo>
                    <a:pt x="227" y="32"/>
                  </a:lnTo>
                  <a:lnTo>
                    <a:pt x="202" y="16"/>
                  </a:lnTo>
                  <a:lnTo>
                    <a:pt x="185" y="0"/>
                  </a:lnTo>
                  <a:lnTo>
                    <a:pt x="168" y="0"/>
                  </a:lnTo>
                  <a:lnTo>
                    <a:pt x="143" y="0"/>
                  </a:lnTo>
                  <a:lnTo>
                    <a:pt x="135" y="8"/>
                  </a:lnTo>
                  <a:lnTo>
                    <a:pt x="126" y="24"/>
                  </a:lnTo>
                  <a:lnTo>
                    <a:pt x="109" y="24"/>
                  </a:lnTo>
                  <a:lnTo>
                    <a:pt x="59" y="32"/>
                  </a:lnTo>
                  <a:lnTo>
                    <a:pt x="17" y="48"/>
                  </a:lnTo>
                  <a:lnTo>
                    <a:pt x="25" y="80"/>
                  </a:lnTo>
                  <a:lnTo>
                    <a:pt x="25" y="88"/>
                  </a:lnTo>
                  <a:lnTo>
                    <a:pt x="25" y="104"/>
                  </a:lnTo>
                  <a:lnTo>
                    <a:pt x="34" y="128"/>
                  </a:lnTo>
                  <a:lnTo>
                    <a:pt x="17" y="184"/>
                  </a:lnTo>
                  <a:lnTo>
                    <a:pt x="67" y="176"/>
                  </a:lnTo>
                  <a:lnTo>
                    <a:pt x="84" y="184"/>
                  </a:lnTo>
                  <a:lnTo>
                    <a:pt x="84" y="200"/>
                  </a:lnTo>
                  <a:lnTo>
                    <a:pt x="76" y="208"/>
                  </a:lnTo>
                  <a:lnTo>
                    <a:pt x="93" y="216"/>
                  </a:lnTo>
                  <a:lnTo>
                    <a:pt x="126" y="216"/>
                  </a:lnTo>
                  <a:lnTo>
                    <a:pt x="143" y="232"/>
                  </a:lnTo>
                  <a:lnTo>
                    <a:pt x="168" y="232"/>
                  </a:lnTo>
                  <a:lnTo>
                    <a:pt x="194" y="224"/>
                  </a:lnTo>
                  <a:lnTo>
                    <a:pt x="227" y="240"/>
                  </a:lnTo>
                  <a:lnTo>
                    <a:pt x="236" y="256"/>
                  </a:lnTo>
                  <a:lnTo>
                    <a:pt x="236" y="264"/>
                  </a:lnTo>
                  <a:lnTo>
                    <a:pt x="253" y="272"/>
                  </a:lnTo>
                  <a:lnTo>
                    <a:pt x="261" y="288"/>
                  </a:lnTo>
                  <a:lnTo>
                    <a:pt x="261" y="296"/>
                  </a:lnTo>
                  <a:lnTo>
                    <a:pt x="227" y="312"/>
                  </a:lnTo>
                  <a:lnTo>
                    <a:pt x="202" y="328"/>
                  </a:lnTo>
                  <a:lnTo>
                    <a:pt x="168" y="344"/>
                  </a:lnTo>
                  <a:lnTo>
                    <a:pt x="177" y="368"/>
                  </a:lnTo>
                  <a:lnTo>
                    <a:pt x="160" y="400"/>
                  </a:lnTo>
                  <a:lnTo>
                    <a:pt x="160" y="424"/>
                  </a:lnTo>
                  <a:lnTo>
                    <a:pt x="152" y="432"/>
                  </a:lnTo>
                  <a:lnTo>
                    <a:pt x="143" y="432"/>
                  </a:lnTo>
                  <a:lnTo>
                    <a:pt x="143" y="464"/>
                  </a:lnTo>
                  <a:lnTo>
                    <a:pt x="126" y="480"/>
                  </a:lnTo>
                  <a:lnTo>
                    <a:pt x="101" y="488"/>
                  </a:lnTo>
                  <a:lnTo>
                    <a:pt x="76" y="488"/>
                  </a:lnTo>
                  <a:lnTo>
                    <a:pt x="93" y="552"/>
                  </a:lnTo>
                  <a:lnTo>
                    <a:pt x="109" y="568"/>
                  </a:lnTo>
                  <a:lnTo>
                    <a:pt x="109" y="576"/>
                  </a:lnTo>
                  <a:lnTo>
                    <a:pt x="101" y="584"/>
                  </a:lnTo>
                  <a:lnTo>
                    <a:pt x="76" y="592"/>
                  </a:lnTo>
                  <a:lnTo>
                    <a:pt x="67" y="608"/>
                  </a:lnTo>
                  <a:lnTo>
                    <a:pt x="59" y="632"/>
                  </a:lnTo>
                  <a:lnTo>
                    <a:pt x="67" y="656"/>
                  </a:lnTo>
                  <a:lnTo>
                    <a:pt x="76" y="672"/>
                  </a:lnTo>
                  <a:lnTo>
                    <a:pt x="84" y="672"/>
                  </a:lnTo>
                  <a:lnTo>
                    <a:pt x="59" y="696"/>
                  </a:lnTo>
                  <a:lnTo>
                    <a:pt x="17" y="720"/>
                  </a:lnTo>
                  <a:lnTo>
                    <a:pt x="8" y="752"/>
                  </a:lnTo>
                  <a:lnTo>
                    <a:pt x="0" y="784"/>
                  </a:lnTo>
                  <a:lnTo>
                    <a:pt x="17" y="784"/>
                  </a:lnTo>
                  <a:lnTo>
                    <a:pt x="59" y="792"/>
                  </a:lnTo>
                  <a:lnTo>
                    <a:pt x="93" y="816"/>
                  </a:lnTo>
                  <a:lnTo>
                    <a:pt x="109" y="840"/>
                  </a:lnTo>
                  <a:lnTo>
                    <a:pt x="109" y="880"/>
                  </a:lnTo>
                  <a:lnTo>
                    <a:pt x="118" y="920"/>
                  </a:lnTo>
                  <a:lnTo>
                    <a:pt x="152" y="952"/>
                  </a:lnTo>
                  <a:lnTo>
                    <a:pt x="219" y="928"/>
                  </a:lnTo>
                  <a:lnTo>
                    <a:pt x="253" y="920"/>
                  </a:lnTo>
                  <a:lnTo>
                    <a:pt x="295" y="912"/>
                  </a:lnTo>
                  <a:lnTo>
                    <a:pt x="337" y="896"/>
                  </a:lnTo>
                  <a:lnTo>
                    <a:pt x="379" y="904"/>
                  </a:lnTo>
                  <a:lnTo>
                    <a:pt x="463" y="920"/>
                  </a:lnTo>
                  <a:lnTo>
                    <a:pt x="539" y="928"/>
                  </a:lnTo>
                  <a:lnTo>
                    <a:pt x="573" y="928"/>
                  </a:lnTo>
                  <a:lnTo>
                    <a:pt x="598" y="904"/>
                  </a:lnTo>
                  <a:lnTo>
                    <a:pt x="615" y="872"/>
                  </a:lnTo>
                  <a:lnTo>
                    <a:pt x="649" y="856"/>
                  </a:lnTo>
                  <a:lnTo>
                    <a:pt x="733" y="848"/>
                  </a:lnTo>
                  <a:lnTo>
                    <a:pt x="725" y="824"/>
                  </a:lnTo>
                  <a:lnTo>
                    <a:pt x="733" y="800"/>
                  </a:lnTo>
                  <a:lnTo>
                    <a:pt x="784" y="752"/>
                  </a:lnTo>
                  <a:lnTo>
                    <a:pt x="842" y="720"/>
                  </a:lnTo>
                  <a:lnTo>
                    <a:pt x="809" y="664"/>
                  </a:lnTo>
                  <a:lnTo>
                    <a:pt x="809" y="624"/>
                  </a:lnTo>
                  <a:lnTo>
                    <a:pt x="842" y="592"/>
                  </a:lnTo>
                  <a:lnTo>
                    <a:pt x="885" y="536"/>
                  </a:lnTo>
                  <a:lnTo>
                    <a:pt x="927" y="504"/>
                  </a:lnTo>
                  <a:lnTo>
                    <a:pt x="935" y="504"/>
                  </a:lnTo>
                  <a:lnTo>
                    <a:pt x="944" y="472"/>
                  </a:lnTo>
                  <a:lnTo>
                    <a:pt x="977" y="448"/>
                  </a:lnTo>
                  <a:lnTo>
                    <a:pt x="1019" y="440"/>
                  </a:lnTo>
                  <a:lnTo>
                    <a:pt x="1095" y="432"/>
                  </a:lnTo>
                  <a:lnTo>
                    <a:pt x="1196" y="376"/>
                  </a:lnTo>
                  <a:lnTo>
                    <a:pt x="1205" y="376"/>
                  </a:lnTo>
                  <a:lnTo>
                    <a:pt x="1205" y="368"/>
                  </a:lnTo>
                  <a:lnTo>
                    <a:pt x="1205" y="344"/>
                  </a:lnTo>
                  <a:lnTo>
                    <a:pt x="1180" y="352"/>
                  </a:lnTo>
                  <a:close/>
                </a:path>
              </a:pathLst>
            </a:custGeom>
            <a:solidFill>
              <a:srgbClr val="00A0C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62" name="Freeform 6"/>
            <p:cNvSpPr>
              <a:spLocks/>
            </p:cNvSpPr>
            <p:nvPr/>
          </p:nvSpPr>
          <p:spPr bwMode="auto">
            <a:xfrm>
              <a:off x="1730" y="3408"/>
              <a:ext cx="421" cy="616"/>
            </a:xfrm>
            <a:custGeom>
              <a:avLst/>
              <a:gdLst>
                <a:gd name="T0" fmla="*/ 396 w 421"/>
                <a:gd name="T1" fmla="*/ 88 h 616"/>
                <a:gd name="T2" fmla="*/ 387 w 421"/>
                <a:gd name="T3" fmla="*/ 64 h 616"/>
                <a:gd name="T4" fmla="*/ 328 w 421"/>
                <a:gd name="T5" fmla="*/ 56 h 616"/>
                <a:gd name="T6" fmla="*/ 286 w 421"/>
                <a:gd name="T7" fmla="*/ 40 h 616"/>
                <a:gd name="T8" fmla="*/ 236 w 421"/>
                <a:gd name="T9" fmla="*/ 32 h 616"/>
                <a:gd name="T10" fmla="*/ 244 w 421"/>
                <a:gd name="T11" fmla="*/ 8 h 616"/>
                <a:gd name="T12" fmla="*/ 177 w 421"/>
                <a:gd name="T13" fmla="*/ 8 h 616"/>
                <a:gd name="T14" fmla="*/ 160 w 421"/>
                <a:gd name="T15" fmla="*/ 112 h 616"/>
                <a:gd name="T16" fmla="*/ 126 w 421"/>
                <a:gd name="T17" fmla="*/ 208 h 616"/>
                <a:gd name="T18" fmla="*/ 42 w 421"/>
                <a:gd name="T19" fmla="*/ 304 h 616"/>
                <a:gd name="T20" fmla="*/ 8 w 421"/>
                <a:gd name="T21" fmla="*/ 368 h 616"/>
                <a:gd name="T22" fmla="*/ 34 w 421"/>
                <a:gd name="T23" fmla="*/ 384 h 616"/>
                <a:gd name="T24" fmla="*/ 25 w 421"/>
                <a:gd name="T25" fmla="*/ 408 h 616"/>
                <a:gd name="T26" fmla="*/ 67 w 421"/>
                <a:gd name="T27" fmla="*/ 416 h 616"/>
                <a:gd name="T28" fmla="*/ 42 w 421"/>
                <a:gd name="T29" fmla="*/ 512 h 616"/>
                <a:gd name="T30" fmla="*/ 8 w 421"/>
                <a:gd name="T31" fmla="*/ 576 h 616"/>
                <a:gd name="T32" fmla="*/ 8 w 421"/>
                <a:gd name="T33" fmla="*/ 592 h 616"/>
                <a:gd name="T34" fmla="*/ 84 w 421"/>
                <a:gd name="T35" fmla="*/ 600 h 616"/>
                <a:gd name="T36" fmla="*/ 160 w 421"/>
                <a:gd name="T37" fmla="*/ 608 h 616"/>
                <a:gd name="T38" fmla="*/ 177 w 421"/>
                <a:gd name="T39" fmla="*/ 544 h 616"/>
                <a:gd name="T40" fmla="*/ 244 w 421"/>
                <a:gd name="T41" fmla="*/ 496 h 616"/>
                <a:gd name="T42" fmla="*/ 227 w 421"/>
                <a:gd name="T43" fmla="*/ 480 h 616"/>
                <a:gd name="T44" fmla="*/ 227 w 421"/>
                <a:gd name="T45" fmla="*/ 432 h 616"/>
                <a:gd name="T46" fmla="*/ 261 w 421"/>
                <a:gd name="T47" fmla="*/ 408 h 616"/>
                <a:gd name="T48" fmla="*/ 269 w 421"/>
                <a:gd name="T49" fmla="*/ 392 h 616"/>
                <a:gd name="T50" fmla="*/ 236 w 421"/>
                <a:gd name="T51" fmla="*/ 312 h 616"/>
                <a:gd name="T52" fmla="*/ 286 w 421"/>
                <a:gd name="T53" fmla="*/ 304 h 616"/>
                <a:gd name="T54" fmla="*/ 303 w 421"/>
                <a:gd name="T55" fmla="*/ 256 h 616"/>
                <a:gd name="T56" fmla="*/ 320 w 421"/>
                <a:gd name="T57" fmla="*/ 248 h 616"/>
                <a:gd name="T58" fmla="*/ 337 w 421"/>
                <a:gd name="T59" fmla="*/ 192 h 616"/>
                <a:gd name="T60" fmla="*/ 362 w 421"/>
                <a:gd name="T61" fmla="*/ 152 h 616"/>
                <a:gd name="T62" fmla="*/ 421 w 421"/>
                <a:gd name="T63" fmla="*/ 120 h 616"/>
                <a:gd name="T64" fmla="*/ 413 w 421"/>
                <a:gd name="T65" fmla="*/ 96 h 61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21" h="616">
                  <a:moveTo>
                    <a:pt x="413" y="96"/>
                  </a:moveTo>
                  <a:lnTo>
                    <a:pt x="396" y="88"/>
                  </a:lnTo>
                  <a:lnTo>
                    <a:pt x="396" y="80"/>
                  </a:lnTo>
                  <a:lnTo>
                    <a:pt x="387" y="64"/>
                  </a:lnTo>
                  <a:lnTo>
                    <a:pt x="354" y="48"/>
                  </a:lnTo>
                  <a:lnTo>
                    <a:pt x="328" y="56"/>
                  </a:lnTo>
                  <a:lnTo>
                    <a:pt x="303" y="56"/>
                  </a:lnTo>
                  <a:lnTo>
                    <a:pt x="286" y="40"/>
                  </a:lnTo>
                  <a:lnTo>
                    <a:pt x="253" y="40"/>
                  </a:lnTo>
                  <a:lnTo>
                    <a:pt x="236" y="32"/>
                  </a:lnTo>
                  <a:lnTo>
                    <a:pt x="244" y="24"/>
                  </a:lnTo>
                  <a:lnTo>
                    <a:pt x="244" y="8"/>
                  </a:lnTo>
                  <a:lnTo>
                    <a:pt x="227" y="0"/>
                  </a:lnTo>
                  <a:lnTo>
                    <a:pt x="177" y="8"/>
                  </a:lnTo>
                  <a:lnTo>
                    <a:pt x="177" y="40"/>
                  </a:lnTo>
                  <a:lnTo>
                    <a:pt x="160" y="112"/>
                  </a:lnTo>
                  <a:lnTo>
                    <a:pt x="143" y="144"/>
                  </a:lnTo>
                  <a:lnTo>
                    <a:pt x="126" y="208"/>
                  </a:lnTo>
                  <a:lnTo>
                    <a:pt x="92" y="256"/>
                  </a:lnTo>
                  <a:lnTo>
                    <a:pt x="42" y="304"/>
                  </a:lnTo>
                  <a:lnTo>
                    <a:pt x="17" y="352"/>
                  </a:lnTo>
                  <a:lnTo>
                    <a:pt x="8" y="368"/>
                  </a:lnTo>
                  <a:lnTo>
                    <a:pt x="17" y="376"/>
                  </a:lnTo>
                  <a:lnTo>
                    <a:pt x="34" y="384"/>
                  </a:lnTo>
                  <a:lnTo>
                    <a:pt x="25" y="400"/>
                  </a:lnTo>
                  <a:lnTo>
                    <a:pt x="25" y="408"/>
                  </a:lnTo>
                  <a:lnTo>
                    <a:pt x="34" y="416"/>
                  </a:lnTo>
                  <a:lnTo>
                    <a:pt x="67" y="416"/>
                  </a:lnTo>
                  <a:lnTo>
                    <a:pt x="42" y="480"/>
                  </a:lnTo>
                  <a:lnTo>
                    <a:pt x="42" y="512"/>
                  </a:lnTo>
                  <a:lnTo>
                    <a:pt x="25" y="544"/>
                  </a:lnTo>
                  <a:lnTo>
                    <a:pt x="8" y="576"/>
                  </a:lnTo>
                  <a:lnTo>
                    <a:pt x="0" y="592"/>
                  </a:lnTo>
                  <a:lnTo>
                    <a:pt x="8" y="592"/>
                  </a:lnTo>
                  <a:lnTo>
                    <a:pt x="50" y="592"/>
                  </a:lnTo>
                  <a:lnTo>
                    <a:pt x="84" y="600"/>
                  </a:lnTo>
                  <a:lnTo>
                    <a:pt x="126" y="616"/>
                  </a:lnTo>
                  <a:lnTo>
                    <a:pt x="160" y="608"/>
                  </a:lnTo>
                  <a:lnTo>
                    <a:pt x="168" y="576"/>
                  </a:lnTo>
                  <a:lnTo>
                    <a:pt x="177" y="544"/>
                  </a:lnTo>
                  <a:lnTo>
                    <a:pt x="219" y="520"/>
                  </a:lnTo>
                  <a:lnTo>
                    <a:pt x="244" y="496"/>
                  </a:lnTo>
                  <a:lnTo>
                    <a:pt x="236" y="496"/>
                  </a:lnTo>
                  <a:lnTo>
                    <a:pt x="227" y="480"/>
                  </a:lnTo>
                  <a:lnTo>
                    <a:pt x="219" y="456"/>
                  </a:lnTo>
                  <a:lnTo>
                    <a:pt x="227" y="432"/>
                  </a:lnTo>
                  <a:lnTo>
                    <a:pt x="236" y="416"/>
                  </a:lnTo>
                  <a:lnTo>
                    <a:pt x="261" y="408"/>
                  </a:lnTo>
                  <a:lnTo>
                    <a:pt x="269" y="400"/>
                  </a:lnTo>
                  <a:lnTo>
                    <a:pt x="269" y="392"/>
                  </a:lnTo>
                  <a:lnTo>
                    <a:pt x="253" y="376"/>
                  </a:lnTo>
                  <a:lnTo>
                    <a:pt x="236" y="312"/>
                  </a:lnTo>
                  <a:lnTo>
                    <a:pt x="261" y="312"/>
                  </a:lnTo>
                  <a:lnTo>
                    <a:pt x="286" y="304"/>
                  </a:lnTo>
                  <a:lnTo>
                    <a:pt x="303" y="288"/>
                  </a:lnTo>
                  <a:lnTo>
                    <a:pt x="303" y="256"/>
                  </a:lnTo>
                  <a:lnTo>
                    <a:pt x="312" y="256"/>
                  </a:lnTo>
                  <a:lnTo>
                    <a:pt x="320" y="248"/>
                  </a:lnTo>
                  <a:lnTo>
                    <a:pt x="320" y="224"/>
                  </a:lnTo>
                  <a:lnTo>
                    <a:pt x="337" y="192"/>
                  </a:lnTo>
                  <a:lnTo>
                    <a:pt x="328" y="168"/>
                  </a:lnTo>
                  <a:lnTo>
                    <a:pt x="362" y="152"/>
                  </a:lnTo>
                  <a:lnTo>
                    <a:pt x="387" y="136"/>
                  </a:lnTo>
                  <a:lnTo>
                    <a:pt x="421" y="120"/>
                  </a:lnTo>
                  <a:lnTo>
                    <a:pt x="421" y="112"/>
                  </a:lnTo>
                  <a:lnTo>
                    <a:pt x="413" y="96"/>
                  </a:lnTo>
                  <a:close/>
                </a:path>
              </a:pathLst>
            </a:custGeom>
            <a:solidFill>
              <a:srgbClr val="00A0C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63" name="Freeform 7"/>
            <p:cNvSpPr>
              <a:spLocks/>
            </p:cNvSpPr>
            <p:nvPr/>
          </p:nvSpPr>
          <p:spPr bwMode="auto">
            <a:xfrm>
              <a:off x="1890" y="3232"/>
              <a:ext cx="1205" cy="952"/>
            </a:xfrm>
            <a:custGeom>
              <a:avLst/>
              <a:gdLst>
                <a:gd name="T0" fmla="*/ 1154 w 1205"/>
                <a:gd name="T1" fmla="*/ 336 h 952"/>
                <a:gd name="T2" fmla="*/ 1036 w 1205"/>
                <a:gd name="T3" fmla="*/ 296 h 952"/>
                <a:gd name="T4" fmla="*/ 910 w 1205"/>
                <a:gd name="T5" fmla="*/ 280 h 952"/>
                <a:gd name="T6" fmla="*/ 859 w 1205"/>
                <a:gd name="T7" fmla="*/ 232 h 952"/>
                <a:gd name="T8" fmla="*/ 784 w 1205"/>
                <a:gd name="T9" fmla="*/ 192 h 952"/>
                <a:gd name="T10" fmla="*/ 716 w 1205"/>
                <a:gd name="T11" fmla="*/ 144 h 952"/>
                <a:gd name="T12" fmla="*/ 666 w 1205"/>
                <a:gd name="T13" fmla="*/ 136 h 952"/>
                <a:gd name="T14" fmla="*/ 598 w 1205"/>
                <a:gd name="T15" fmla="*/ 128 h 952"/>
                <a:gd name="T16" fmla="*/ 522 w 1205"/>
                <a:gd name="T17" fmla="*/ 104 h 952"/>
                <a:gd name="T18" fmla="*/ 387 w 1205"/>
                <a:gd name="T19" fmla="*/ 64 h 952"/>
                <a:gd name="T20" fmla="*/ 320 w 1205"/>
                <a:gd name="T21" fmla="*/ 48 h 952"/>
                <a:gd name="T22" fmla="*/ 202 w 1205"/>
                <a:gd name="T23" fmla="*/ 16 h 952"/>
                <a:gd name="T24" fmla="*/ 168 w 1205"/>
                <a:gd name="T25" fmla="*/ 0 h 952"/>
                <a:gd name="T26" fmla="*/ 135 w 1205"/>
                <a:gd name="T27" fmla="*/ 8 h 952"/>
                <a:gd name="T28" fmla="*/ 109 w 1205"/>
                <a:gd name="T29" fmla="*/ 24 h 952"/>
                <a:gd name="T30" fmla="*/ 17 w 1205"/>
                <a:gd name="T31" fmla="*/ 48 h 952"/>
                <a:gd name="T32" fmla="*/ 25 w 1205"/>
                <a:gd name="T33" fmla="*/ 88 h 952"/>
                <a:gd name="T34" fmla="*/ 34 w 1205"/>
                <a:gd name="T35" fmla="*/ 128 h 952"/>
                <a:gd name="T36" fmla="*/ 67 w 1205"/>
                <a:gd name="T37" fmla="*/ 176 h 952"/>
                <a:gd name="T38" fmla="*/ 84 w 1205"/>
                <a:gd name="T39" fmla="*/ 200 h 952"/>
                <a:gd name="T40" fmla="*/ 93 w 1205"/>
                <a:gd name="T41" fmla="*/ 216 h 952"/>
                <a:gd name="T42" fmla="*/ 143 w 1205"/>
                <a:gd name="T43" fmla="*/ 232 h 952"/>
                <a:gd name="T44" fmla="*/ 194 w 1205"/>
                <a:gd name="T45" fmla="*/ 224 h 952"/>
                <a:gd name="T46" fmla="*/ 236 w 1205"/>
                <a:gd name="T47" fmla="*/ 256 h 952"/>
                <a:gd name="T48" fmla="*/ 253 w 1205"/>
                <a:gd name="T49" fmla="*/ 272 h 952"/>
                <a:gd name="T50" fmla="*/ 261 w 1205"/>
                <a:gd name="T51" fmla="*/ 296 h 952"/>
                <a:gd name="T52" fmla="*/ 202 w 1205"/>
                <a:gd name="T53" fmla="*/ 328 h 952"/>
                <a:gd name="T54" fmla="*/ 177 w 1205"/>
                <a:gd name="T55" fmla="*/ 368 h 952"/>
                <a:gd name="T56" fmla="*/ 160 w 1205"/>
                <a:gd name="T57" fmla="*/ 424 h 952"/>
                <a:gd name="T58" fmla="*/ 143 w 1205"/>
                <a:gd name="T59" fmla="*/ 432 h 952"/>
                <a:gd name="T60" fmla="*/ 126 w 1205"/>
                <a:gd name="T61" fmla="*/ 480 h 952"/>
                <a:gd name="T62" fmla="*/ 76 w 1205"/>
                <a:gd name="T63" fmla="*/ 488 h 952"/>
                <a:gd name="T64" fmla="*/ 109 w 1205"/>
                <a:gd name="T65" fmla="*/ 568 h 952"/>
                <a:gd name="T66" fmla="*/ 101 w 1205"/>
                <a:gd name="T67" fmla="*/ 584 h 952"/>
                <a:gd name="T68" fmla="*/ 67 w 1205"/>
                <a:gd name="T69" fmla="*/ 608 h 952"/>
                <a:gd name="T70" fmla="*/ 67 w 1205"/>
                <a:gd name="T71" fmla="*/ 656 h 952"/>
                <a:gd name="T72" fmla="*/ 84 w 1205"/>
                <a:gd name="T73" fmla="*/ 672 h 952"/>
                <a:gd name="T74" fmla="*/ 17 w 1205"/>
                <a:gd name="T75" fmla="*/ 720 h 952"/>
                <a:gd name="T76" fmla="*/ 0 w 1205"/>
                <a:gd name="T77" fmla="*/ 784 h 952"/>
                <a:gd name="T78" fmla="*/ 59 w 1205"/>
                <a:gd name="T79" fmla="*/ 792 h 952"/>
                <a:gd name="T80" fmla="*/ 109 w 1205"/>
                <a:gd name="T81" fmla="*/ 840 h 952"/>
                <a:gd name="T82" fmla="*/ 118 w 1205"/>
                <a:gd name="T83" fmla="*/ 920 h 952"/>
                <a:gd name="T84" fmla="*/ 219 w 1205"/>
                <a:gd name="T85" fmla="*/ 928 h 952"/>
                <a:gd name="T86" fmla="*/ 295 w 1205"/>
                <a:gd name="T87" fmla="*/ 912 h 952"/>
                <a:gd name="T88" fmla="*/ 379 w 1205"/>
                <a:gd name="T89" fmla="*/ 904 h 952"/>
                <a:gd name="T90" fmla="*/ 539 w 1205"/>
                <a:gd name="T91" fmla="*/ 928 h 952"/>
                <a:gd name="T92" fmla="*/ 598 w 1205"/>
                <a:gd name="T93" fmla="*/ 904 h 952"/>
                <a:gd name="T94" fmla="*/ 649 w 1205"/>
                <a:gd name="T95" fmla="*/ 856 h 952"/>
                <a:gd name="T96" fmla="*/ 725 w 1205"/>
                <a:gd name="T97" fmla="*/ 824 h 952"/>
                <a:gd name="T98" fmla="*/ 784 w 1205"/>
                <a:gd name="T99" fmla="*/ 752 h 952"/>
                <a:gd name="T100" fmla="*/ 809 w 1205"/>
                <a:gd name="T101" fmla="*/ 664 h 952"/>
                <a:gd name="T102" fmla="*/ 842 w 1205"/>
                <a:gd name="T103" fmla="*/ 592 h 952"/>
                <a:gd name="T104" fmla="*/ 927 w 1205"/>
                <a:gd name="T105" fmla="*/ 504 h 952"/>
                <a:gd name="T106" fmla="*/ 944 w 1205"/>
                <a:gd name="T107" fmla="*/ 472 h 952"/>
                <a:gd name="T108" fmla="*/ 944 w 1205"/>
                <a:gd name="T109" fmla="*/ 472 h 952"/>
                <a:gd name="T110" fmla="*/ 1019 w 1205"/>
                <a:gd name="T111" fmla="*/ 440 h 952"/>
                <a:gd name="T112" fmla="*/ 1196 w 1205"/>
                <a:gd name="T113" fmla="*/ 376 h 952"/>
                <a:gd name="T114" fmla="*/ 1205 w 1205"/>
                <a:gd name="T115" fmla="*/ 368 h 952"/>
                <a:gd name="T116" fmla="*/ 1205 w 1205"/>
                <a:gd name="T117" fmla="*/ 344 h 95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205" h="952">
                  <a:moveTo>
                    <a:pt x="1180" y="352"/>
                  </a:moveTo>
                  <a:lnTo>
                    <a:pt x="1154" y="336"/>
                  </a:lnTo>
                  <a:lnTo>
                    <a:pt x="1095" y="320"/>
                  </a:lnTo>
                  <a:lnTo>
                    <a:pt x="1036" y="296"/>
                  </a:lnTo>
                  <a:lnTo>
                    <a:pt x="969" y="288"/>
                  </a:lnTo>
                  <a:lnTo>
                    <a:pt x="910" y="280"/>
                  </a:lnTo>
                  <a:lnTo>
                    <a:pt x="893" y="256"/>
                  </a:lnTo>
                  <a:lnTo>
                    <a:pt x="859" y="232"/>
                  </a:lnTo>
                  <a:lnTo>
                    <a:pt x="817" y="224"/>
                  </a:lnTo>
                  <a:lnTo>
                    <a:pt x="784" y="192"/>
                  </a:lnTo>
                  <a:lnTo>
                    <a:pt x="733" y="152"/>
                  </a:lnTo>
                  <a:lnTo>
                    <a:pt x="716" y="144"/>
                  </a:lnTo>
                  <a:lnTo>
                    <a:pt x="699" y="144"/>
                  </a:lnTo>
                  <a:lnTo>
                    <a:pt x="666" y="136"/>
                  </a:lnTo>
                  <a:lnTo>
                    <a:pt x="632" y="120"/>
                  </a:lnTo>
                  <a:lnTo>
                    <a:pt x="598" y="128"/>
                  </a:lnTo>
                  <a:lnTo>
                    <a:pt x="556" y="104"/>
                  </a:lnTo>
                  <a:lnTo>
                    <a:pt x="522" y="104"/>
                  </a:lnTo>
                  <a:lnTo>
                    <a:pt x="480" y="96"/>
                  </a:lnTo>
                  <a:lnTo>
                    <a:pt x="387" y="64"/>
                  </a:lnTo>
                  <a:lnTo>
                    <a:pt x="362" y="48"/>
                  </a:lnTo>
                  <a:lnTo>
                    <a:pt x="320" y="48"/>
                  </a:lnTo>
                  <a:lnTo>
                    <a:pt x="227" y="32"/>
                  </a:lnTo>
                  <a:lnTo>
                    <a:pt x="202" y="16"/>
                  </a:lnTo>
                  <a:lnTo>
                    <a:pt x="185" y="0"/>
                  </a:lnTo>
                  <a:lnTo>
                    <a:pt x="168" y="0"/>
                  </a:lnTo>
                  <a:lnTo>
                    <a:pt x="143" y="0"/>
                  </a:lnTo>
                  <a:lnTo>
                    <a:pt x="135" y="8"/>
                  </a:lnTo>
                  <a:lnTo>
                    <a:pt x="126" y="24"/>
                  </a:lnTo>
                  <a:lnTo>
                    <a:pt x="109" y="24"/>
                  </a:lnTo>
                  <a:lnTo>
                    <a:pt x="59" y="32"/>
                  </a:lnTo>
                  <a:lnTo>
                    <a:pt x="17" y="48"/>
                  </a:lnTo>
                  <a:lnTo>
                    <a:pt x="25" y="80"/>
                  </a:lnTo>
                  <a:lnTo>
                    <a:pt x="25" y="88"/>
                  </a:lnTo>
                  <a:lnTo>
                    <a:pt x="25" y="104"/>
                  </a:lnTo>
                  <a:lnTo>
                    <a:pt x="34" y="128"/>
                  </a:lnTo>
                  <a:lnTo>
                    <a:pt x="17" y="184"/>
                  </a:lnTo>
                  <a:lnTo>
                    <a:pt x="67" y="176"/>
                  </a:lnTo>
                  <a:lnTo>
                    <a:pt x="84" y="184"/>
                  </a:lnTo>
                  <a:lnTo>
                    <a:pt x="84" y="200"/>
                  </a:lnTo>
                  <a:lnTo>
                    <a:pt x="76" y="208"/>
                  </a:lnTo>
                  <a:lnTo>
                    <a:pt x="93" y="216"/>
                  </a:lnTo>
                  <a:lnTo>
                    <a:pt x="126" y="216"/>
                  </a:lnTo>
                  <a:lnTo>
                    <a:pt x="143" y="232"/>
                  </a:lnTo>
                  <a:lnTo>
                    <a:pt x="168" y="232"/>
                  </a:lnTo>
                  <a:lnTo>
                    <a:pt x="194" y="224"/>
                  </a:lnTo>
                  <a:lnTo>
                    <a:pt x="227" y="240"/>
                  </a:lnTo>
                  <a:lnTo>
                    <a:pt x="236" y="256"/>
                  </a:lnTo>
                  <a:lnTo>
                    <a:pt x="236" y="264"/>
                  </a:lnTo>
                  <a:lnTo>
                    <a:pt x="253" y="272"/>
                  </a:lnTo>
                  <a:lnTo>
                    <a:pt x="261" y="288"/>
                  </a:lnTo>
                  <a:lnTo>
                    <a:pt x="261" y="296"/>
                  </a:lnTo>
                  <a:lnTo>
                    <a:pt x="227" y="312"/>
                  </a:lnTo>
                  <a:lnTo>
                    <a:pt x="202" y="328"/>
                  </a:lnTo>
                  <a:lnTo>
                    <a:pt x="168" y="344"/>
                  </a:lnTo>
                  <a:lnTo>
                    <a:pt x="177" y="368"/>
                  </a:lnTo>
                  <a:lnTo>
                    <a:pt x="160" y="400"/>
                  </a:lnTo>
                  <a:lnTo>
                    <a:pt x="160" y="424"/>
                  </a:lnTo>
                  <a:lnTo>
                    <a:pt x="152" y="432"/>
                  </a:lnTo>
                  <a:lnTo>
                    <a:pt x="143" y="432"/>
                  </a:lnTo>
                  <a:lnTo>
                    <a:pt x="143" y="464"/>
                  </a:lnTo>
                  <a:lnTo>
                    <a:pt x="126" y="480"/>
                  </a:lnTo>
                  <a:lnTo>
                    <a:pt x="101" y="488"/>
                  </a:lnTo>
                  <a:lnTo>
                    <a:pt x="76" y="488"/>
                  </a:lnTo>
                  <a:lnTo>
                    <a:pt x="93" y="552"/>
                  </a:lnTo>
                  <a:lnTo>
                    <a:pt x="109" y="568"/>
                  </a:lnTo>
                  <a:lnTo>
                    <a:pt x="109" y="576"/>
                  </a:lnTo>
                  <a:lnTo>
                    <a:pt x="101" y="584"/>
                  </a:lnTo>
                  <a:lnTo>
                    <a:pt x="76" y="592"/>
                  </a:lnTo>
                  <a:lnTo>
                    <a:pt x="67" y="608"/>
                  </a:lnTo>
                  <a:lnTo>
                    <a:pt x="59" y="632"/>
                  </a:lnTo>
                  <a:lnTo>
                    <a:pt x="67" y="656"/>
                  </a:lnTo>
                  <a:lnTo>
                    <a:pt x="76" y="672"/>
                  </a:lnTo>
                  <a:lnTo>
                    <a:pt x="84" y="672"/>
                  </a:lnTo>
                  <a:lnTo>
                    <a:pt x="59" y="696"/>
                  </a:lnTo>
                  <a:lnTo>
                    <a:pt x="17" y="720"/>
                  </a:lnTo>
                  <a:lnTo>
                    <a:pt x="8" y="752"/>
                  </a:lnTo>
                  <a:lnTo>
                    <a:pt x="0" y="784"/>
                  </a:lnTo>
                  <a:lnTo>
                    <a:pt x="17" y="784"/>
                  </a:lnTo>
                  <a:lnTo>
                    <a:pt x="59" y="792"/>
                  </a:lnTo>
                  <a:lnTo>
                    <a:pt x="93" y="816"/>
                  </a:lnTo>
                  <a:lnTo>
                    <a:pt x="109" y="840"/>
                  </a:lnTo>
                  <a:lnTo>
                    <a:pt x="109" y="880"/>
                  </a:lnTo>
                  <a:lnTo>
                    <a:pt x="118" y="920"/>
                  </a:lnTo>
                  <a:lnTo>
                    <a:pt x="152" y="952"/>
                  </a:lnTo>
                  <a:lnTo>
                    <a:pt x="219" y="928"/>
                  </a:lnTo>
                  <a:lnTo>
                    <a:pt x="253" y="920"/>
                  </a:lnTo>
                  <a:lnTo>
                    <a:pt x="295" y="912"/>
                  </a:lnTo>
                  <a:lnTo>
                    <a:pt x="337" y="896"/>
                  </a:lnTo>
                  <a:lnTo>
                    <a:pt x="379" y="904"/>
                  </a:lnTo>
                  <a:lnTo>
                    <a:pt x="463" y="920"/>
                  </a:lnTo>
                  <a:lnTo>
                    <a:pt x="539" y="928"/>
                  </a:lnTo>
                  <a:lnTo>
                    <a:pt x="573" y="928"/>
                  </a:lnTo>
                  <a:lnTo>
                    <a:pt x="598" y="904"/>
                  </a:lnTo>
                  <a:lnTo>
                    <a:pt x="615" y="872"/>
                  </a:lnTo>
                  <a:lnTo>
                    <a:pt x="649" y="856"/>
                  </a:lnTo>
                  <a:lnTo>
                    <a:pt x="733" y="848"/>
                  </a:lnTo>
                  <a:lnTo>
                    <a:pt x="725" y="824"/>
                  </a:lnTo>
                  <a:lnTo>
                    <a:pt x="733" y="800"/>
                  </a:lnTo>
                  <a:lnTo>
                    <a:pt x="784" y="752"/>
                  </a:lnTo>
                  <a:lnTo>
                    <a:pt x="842" y="720"/>
                  </a:lnTo>
                  <a:lnTo>
                    <a:pt x="809" y="664"/>
                  </a:lnTo>
                  <a:lnTo>
                    <a:pt x="809" y="624"/>
                  </a:lnTo>
                  <a:lnTo>
                    <a:pt x="842" y="592"/>
                  </a:lnTo>
                  <a:lnTo>
                    <a:pt x="885" y="536"/>
                  </a:lnTo>
                  <a:lnTo>
                    <a:pt x="927" y="504"/>
                  </a:lnTo>
                  <a:lnTo>
                    <a:pt x="935" y="504"/>
                  </a:lnTo>
                  <a:lnTo>
                    <a:pt x="944" y="472"/>
                  </a:lnTo>
                  <a:lnTo>
                    <a:pt x="977" y="448"/>
                  </a:lnTo>
                  <a:lnTo>
                    <a:pt x="1019" y="440"/>
                  </a:lnTo>
                  <a:lnTo>
                    <a:pt x="1095" y="432"/>
                  </a:lnTo>
                  <a:lnTo>
                    <a:pt x="1196" y="376"/>
                  </a:lnTo>
                  <a:lnTo>
                    <a:pt x="1205" y="376"/>
                  </a:lnTo>
                  <a:lnTo>
                    <a:pt x="1205" y="368"/>
                  </a:lnTo>
                  <a:lnTo>
                    <a:pt x="1205" y="344"/>
                  </a:lnTo>
                  <a:lnTo>
                    <a:pt x="1180" y="352"/>
                  </a:lnTo>
                  <a:close/>
                </a:path>
              </a:pathLst>
            </a:custGeom>
            <a:noFill/>
            <a:ln w="1270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64" name="Freeform 8"/>
            <p:cNvSpPr>
              <a:spLocks/>
            </p:cNvSpPr>
            <p:nvPr/>
          </p:nvSpPr>
          <p:spPr bwMode="auto">
            <a:xfrm>
              <a:off x="1730" y="3408"/>
              <a:ext cx="421" cy="616"/>
            </a:xfrm>
            <a:custGeom>
              <a:avLst/>
              <a:gdLst>
                <a:gd name="T0" fmla="*/ 396 w 421"/>
                <a:gd name="T1" fmla="*/ 88 h 616"/>
                <a:gd name="T2" fmla="*/ 387 w 421"/>
                <a:gd name="T3" fmla="*/ 64 h 616"/>
                <a:gd name="T4" fmla="*/ 328 w 421"/>
                <a:gd name="T5" fmla="*/ 56 h 616"/>
                <a:gd name="T6" fmla="*/ 286 w 421"/>
                <a:gd name="T7" fmla="*/ 40 h 616"/>
                <a:gd name="T8" fmla="*/ 236 w 421"/>
                <a:gd name="T9" fmla="*/ 32 h 616"/>
                <a:gd name="T10" fmla="*/ 244 w 421"/>
                <a:gd name="T11" fmla="*/ 8 h 616"/>
                <a:gd name="T12" fmla="*/ 177 w 421"/>
                <a:gd name="T13" fmla="*/ 8 h 616"/>
                <a:gd name="T14" fmla="*/ 160 w 421"/>
                <a:gd name="T15" fmla="*/ 112 h 616"/>
                <a:gd name="T16" fmla="*/ 126 w 421"/>
                <a:gd name="T17" fmla="*/ 208 h 616"/>
                <a:gd name="T18" fmla="*/ 42 w 421"/>
                <a:gd name="T19" fmla="*/ 304 h 616"/>
                <a:gd name="T20" fmla="*/ 8 w 421"/>
                <a:gd name="T21" fmla="*/ 368 h 616"/>
                <a:gd name="T22" fmla="*/ 34 w 421"/>
                <a:gd name="T23" fmla="*/ 384 h 616"/>
                <a:gd name="T24" fmla="*/ 25 w 421"/>
                <a:gd name="T25" fmla="*/ 408 h 616"/>
                <a:gd name="T26" fmla="*/ 67 w 421"/>
                <a:gd name="T27" fmla="*/ 416 h 616"/>
                <a:gd name="T28" fmla="*/ 42 w 421"/>
                <a:gd name="T29" fmla="*/ 512 h 616"/>
                <a:gd name="T30" fmla="*/ 8 w 421"/>
                <a:gd name="T31" fmla="*/ 576 h 616"/>
                <a:gd name="T32" fmla="*/ 8 w 421"/>
                <a:gd name="T33" fmla="*/ 592 h 616"/>
                <a:gd name="T34" fmla="*/ 84 w 421"/>
                <a:gd name="T35" fmla="*/ 600 h 616"/>
                <a:gd name="T36" fmla="*/ 160 w 421"/>
                <a:gd name="T37" fmla="*/ 608 h 616"/>
                <a:gd name="T38" fmla="*/ 168 w 421"/>
                <a:gd name="T39" fmla="*/ 576 h 616"/>
                <a:gd name="T40" fmla="*/ 219 w 421"/>
                <a:gd name="T41" fmla="*/ 520 h 616"/>
                <a:gd name="T42" fmla="*/ 236 w 421"/>
                <a:gd name="T43" fmla="*/ 496 h 616"/>
                <a:gd name="T44" fmla="*/ 219 w 421"/>
                <a:gd name="T45" fmla="*/ 456 h 616"/>
                <a:gd name="T46" fmla="*/ 236 w 421"/>
                <a:gd name="T47" fmla="*/ 416 h 616"/>
                <a:gd name="T48" fmla="*/ 269 w 421"/>
                <a:gd name="T49" fmla="*/ 400 h 616"/>
                <a:gd name="T50" fmla="*/ 253 w 421"/>
                <a:gd name="T51" fmla="*/ 376 h 616"/>
                <a:gd name="T52" fmla="*/ 261 w 421"/>
                <a:gd name="T53" fmla="*/ 312 h 616"/>
                <a:gd name="T54" fmla="*/ 303 w 421"/>
                <a:gd name="T55" fmla="*/ 288 h 616"/>
                <a:gd name="T56" fmla="*/ 312 w 421"/>
                <a:gd name="T57" fmla="*/ 256 h 616"/>
                <a:gd name="T58" fmla="*/ 320 w 421"/>
                <a:gd name="T59" fmla="*/ 224 h 616"/>
                <a:gd name="T60" fmla="*/ 328 w 421"/>
                <a:gd name="T61" fmla="*/ 168 h 616"/>
                <a:gd name="T62" fmla="*/ 387 w 421"/>
                <a:gd name="T63" fmla="*/ 136 h 616"/>
                <a:gd name="T64" fmla="*/ 421 w 421"/>
                <a:gd name="T65" fmla="*/ 112 h 616"/>
                <a:gd name="T66" fmla="*/ 413 w 421"/>
                <a:gd name="T67" fmla="*/ 96 h 61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21" h="616">
                  <a:moveTo>
                    <a:pt x="413" y="96"/>
                  </a:moveTo>
                  <a:lnTo>
                    <a:pt x="396" y="88"/>
                  </a:lnTo>
                  <a:lnTo>
                    <a:pt x="396" y="80"/>
                  </a:lnTo>
                  <a:lnTo>
                    <a:pt x="387" y="64"/>
                  </a:lnTo>
                  <a:lnTo>
                    <a:pt x="354" y="48"/>
                  </a:lnTo>
                  <a:lnTo>
                    <a:pt x="328" y="56"/>
                  </a:lnTo>
                  <a:lnTo>
                    <a:pt x="303" y="56"/>
                  </a:lnTo>
                  <a:lnTo>
                    <a:pt x="286" y="40"/>
                  </a:lnTo>
                  <a:lnTo>
                    <a:pt x="253" y="40"/>
                  </a:lnTo>
                  <a:lnTo>
                    <a:pt x="236" y="32"/>
                  </a:lnTo>
                  <a:lnTo>
                    <a:pt x="244" y="24"/>
                  </a:lnTo>
                  <a:lnTo>
                    <a:pt x="244" y="8"/>
                  </a:lnTo>
                  <a:lnTo>
                    <a:pt x="227" y="0"/>
                  </a:lnTo>
                  <a:lnTo>
                    <a:pt x="177" y="8"/>
                  </a:lnTo>
                  <a:lnTo>
                    <a:pt x="177" y="40"/>
                  </a:lnTo>
                  <a:lnTo>
                    <a:pt x="160" y="112"/>
                  </a:lnTo>
                  <a:lnTo>
                    <a:pt x="143" y="144"/>
                  </a:lnTo>
                  <a:lnTo>
                    <a:pt x="126" y="208"/>
                  </a:lnTo>
                  <a:lnTo>
                    <a:pt x="92" y="256"/>
                  </a:lnTo>
                  <a:lnTo>
                    <a:pt x="42" y="304"/>
                  </a:lnTo>
                  <a:lnTo>
                    <a:pt x="17" y="352"/>
                  </a:lnTo>
                  <a:lnTo>
                    <a:pt x="8" y="368"/>
                  </a:lnTo>
                  <a:lnTo>
                    <a:pt x="17" y="376"/>
                  </a:lnTo>
                  <a:lnTo>
                    <a:pt x="34" y="384"/>
                  </a:lnTo>
                  <a:lnTo>
                    <a:pt x="25" y="400"/>
                  </a:lnTo>
                  <a:lnTo>
                    <a:pt x="25" y="408"/>
                  </a:lnTo>
                  <a:lnTo>
                    <a:pt x="34" y="416"/>
                  </a:lnTo>
                  <a:lnTo>
                    <a:pt x="67" y="416"/>
                  </a:lnTo>
                  <a:lnTo>
                    <a:pt x="42" y="480"/>
                  </a:lnTo>
                  <a:lnTo>
                    <a:pt x="42" y="512"/>
                  </a:lnTo>
                  <a:lnTo>
                    <a:pt x="25" y="544"/>
                  </a:lnTo>
                  <a:lnTo>
                    <a:pt x="8" y="576"/>
                  </a:lnTo>
                  <a:lnTo>
                    <a:pt x="0" y="592"/>
                  </a:lnTo>
                  <a:lnTo>
                    <a:pt x="8" y="592"/>
                  </a:lnTo>
                  <a:lnTo>
                    <a:pt x="50" y="592"/>
                  </a:lnTo>
                  <a:lnTo>
                    <a:pt x="84" y="600"/>
                  </a:lnTo>
                  <a:lnTo>
                    <a:pt x="126" y="616"/>
                  </a:lnTo>
                  <a:lnTo>
                    <a:pt x="160" y="608"/>
                  </a:lnTo>
                  <a:lnTo>
                    <a:pt x="168" y="576"/>
                  </a:lnTo>
                  <a:lnTo>
                    <a:pt x="177" y="544"/>
                  </a:lnTo>
                  <a:lnTo>
                    <a:pt x="219" y="520"/>
                  </a:lnTo>
                  <a:lnTo>
                    <a:pt x="244" y="496"/>
                  </a:lnTo>
                  <a:lnTo>
                    <a:pt x="236" y="496"/>
                  </a:lnTo>
                  <a:lnTo>
                    <a:pt x="227" y="480"/>
                  </a:lnTo>
                  <a:lnTo>
                    <a:pt x="219" y="456"/>
                  </a:lnTo>
                  <a:lnTo>
                    <a:pt x="227" y="432"/>
                  </a:lnTo>
                  <a:lnTo>
                    <a:pt x="236" y="416"/>
                  </a:lnTo>
                  <a:lnTo>
                    <a:pt x="261" y="408"/>
                  </a:lnTo>
                  <a:lnTo>
                    <a:pt x="269" y="400"/>
                  </a:lnTo>
                  <a:lnTo>
                    <a:pt x="269" y="392"/>
                  </a:lnTo>
                  <a:lnTo>
                    <a:pt x="253" y="376"/>
                  </a:lnTo>
                  <a:lnTo>
                    <a:pt x="236" y="312"/>
                  </a:lnTo>
                  <a:lnTo>
                    <a:pt x="261" y="312"/>
                  </a:lnTo>
                  <a:lnTo>
                    <a:pt x="286" y="304"/>
                  </a:lnTo>
                  <a:lnTo>
                    <a:pt x="303" y="288"/>
                  </a:lnTo>
                  <a:lnTo>
                    <a:pt x="303" y="256"/>
                  </a:lnTo>
                  <a:lnTo>
                    <a:pt x="312" y="256"/>
                  </a:lnTo>
                  <a:lnTo>
                    <a:pt x="320" y="248"/>
                  </a:lnTo>
                  <a:lnTo>
                    <a:pt x="320" y="224"/>
                  </a:lnTo>
                  <a:lnTo>
                    <a:pt x="337" y="192"/>
                  </a:lnTo>
                  <a:lnTo>
                    <a:pt x="328" y="168"/>
                  </a:lnTo>
                  <a:lnTo>
                    <a:pt x="362" y="152"/>
                  </a:lnTo>
                  <a:lnTo>
                    <a:pt x="387" y="136"/>
                  </a:lnTo>
                  <a:lnTo>
                    <a:pt x="421" y="120"/>
                  </a:lnTo>
                  <a:lnTo>
                    <a:pt x="421" y="112"/>
                  </a:lnTo>
                  <a:lnTo>
                    <a:pt x="413" y="96"/>
                  </a:lnTo>
                  <a:close/>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65" name="Freeform 9"/>
            <p:cNvSpPr>
              <a:spLocks/>
            </p:cNvSpPr>
            <p:nvPr/>
          </p:nvSpPr>
          <p:spPr bwMode="auto">
            <a:xfrm>
              <a:off x="2117" y="1888"/>
              <a:ext cx="396" cy="408"/>
            </a:xfrm>
            <a:custGeom>
              <a:avLst/>
              <a:gdLst>
                <a:gd name="T0" fmla="*/ 363 w 396"/>
                <a:gd name="T1" fmla="*/ 160 h 408"/>
                <a:gd name="T2" fmla="*/ 354 w 396"/>
                <a:gd name="T3" fmla="*/ 136 h 408"/>
                <a:gd name="T4" fmla="*/ 329 w 396"/>
                <a:gd name="T5" fmla="*/ 120 h 408"/>
                <a:gd name="T6" fmla="*/ 295 w 396"/>
                <a:gd name="T7" fmla="*/ 144 h 408"/>
                <a:gd name="T8" fmla="*/ 262 w 396"/>
                <a:gd name="T9" fmla="*/ 96 h 408"/>
                <a:gd name="T10" fmla="*/ 278 w 396"/>
                <a:gd name="T11" fmla="*/ 80 h 408"/>
                <a:gd name="T12" fmla="*/ 278 w 396"/>
                <a:gd name="T13" fmla="*/ 64 h 408"/>
                <a:gd name="T14" fmla="*/ 312 w 396"/>
                <a:gd name="T15" fmla="*/ 64 h 408"/>
                <a:gd name="T16" fmla="*/ 321 w 396"/>
                <a:gd name="T17" fmla="*/ 48 h 408"/>
                <a:gd name="T18" fmla="*/ 329 w 396"/>
                <a:gd name="T19" fmla="*/ 32 h 408"/>
                <a:gd name="T20" fmla="*/ 346 w 396"/>
                <a:gd name="T21" fmla="*/ 24 h 408"/>
                <a:gd name="T22" fmla="*/ 354 w 396"/>
                <a:gd name="T23" fmla="*/ 0 h 408"/>
                <a:gd name="T24" fmla="*/ 329 w 396"/>
                <a:gd name="T25" fmla="*/ 0 h 408"/>
                <a:gd name="T26" fmla="*/ 304 w 396"/>
                <a:gd name="T27" fmla="*/ 8 h 408"/>
                <a:gd name="T28" fmla="*/ 262 w 396"/>
                <a:gd name="T29" fmla="*/ 8 h 408"/>
                <a:gd name="T30" fmla="*/ 253 w 396"/>
                <a:gd name="T31" fmla="*/ 32 h 408"/>
                <a:gd name="T32" fmla="*/ 219 w 396"/>
                <a:gd name="T33" fmla="*/ 56 h 408"/>
                <a:gd name="T34" fmla="*/ 219 w 396"/>
                <a:gd name="T35" fmla="*/ 80 h 408"/>
                <a:gd name="T36" fmla="*/ 186 w 396"/>
                <a:gd name="T37" fmla="*/ 96 h 408"/>
                <a:gd name="T38" fmla="*/ 127 w 396"/>
                <a:gd name="T39" fmla="*/ 72 h 408"/>
                <a:gd name="T40" fmla="*/ 93 w 396"/>
                <a:gd name="T41" fmla="*/ 104 h 408"/>
                <a:gd name="T42" fmla="*/ 110 w 396"/>
                <a:gd name="T43" fmla="*/ 136 h 408"/>
                <a:gd name="T44" fmla="*/ 76 w 396"/>
                <a:gd name="T45" fmla="*/ 160 h 408"/>
                <a:gd name="T46" fmla="*/ 110 w 396"/>
                <a:gd name="T47" fmla="*/ 192 h 408"/>
                <a:gd name="T48" fmla="*/ 152 w 396"/>
                <a:gd name="T49" fmla="*/ 208 h 408"/>
                <a:gd name="T50" fmla="*/ 144 w 396"/>
                <a:gd name="T51" fmla="*/ 224 h 408"/>
                <a:gd name="T52" fmla="*/ 118 w 396"/>
                <a:gd name="T53" fmla="*/ 224 h 408"/>
                <a:gd name="T54" fmla="*/ 102 w 396"/>
                <a:gd name="T55" fmla="*/ 256 h 408"/>
                <a:gd name="T56" fmla="*/ 51 w 396"/>
                <a:gd name="T57" fmla="*/ 272 h 408"/>
                <a:gd name="T58" fmla="*/ 51 w 396"/>
                <a:gd name="T59" fmla="*/ 304 h 408"/>
                <a:gd name="T60" fmla="*/ 9 w 396"/>
                <a:gd name="T61" fmla="*/ 312 h 408"/>
                <a:gd name="T62" fmla="*/ 26 w 396"/>
                <a:gd name="T63" fmla="*/ 328 h 408"/>
                <a:gd name="T64" fmla="*/ 0 w 396"/>
                <a:gd name="T65" fmla="*/ 368 h 408"/>
                <a:gd name="T66" fmla="*/ 26 w 396"/>
                <a:gd name="T67" fmla="*/ 376 h 408"/>
                <a:gd name="T68" fmla="*/ 26 w 396"/>
                <a:gd name="T69" fmla="*/ 400 h 408"/>
                <a:gd name="T70" fmla="*/ 59 w 396"/>
                <a:gd name="T71" fmla="*/ 408 h 408"/>
                <a:gd name="T72" fmla="*/ 160 w 396"/>
                <a:gd name="T73" fmla="*/ 408 h 408"/>
                <a:gd name="T74" fmla="*/ 228 w 396"/>
                <a:gd name="T75" fmla="*/ 376 h 408"/>
                <a:gd name="T76" fmla="*/ 287 w 396"/>
                <a:gd name="T77" fmla="*/ 376 h 408"/>
                <a:gd name="T78" fmla="*/ 329 w 396"/>
                <a:gd name="T79" fmla="*/ 392 h 408"/>
                <a:gd name="T80" fmla="*/ 329 w 396"/>
                <a:gd name="T81" fmla="*/ 360 h 408"/>
                <a:gd name="T82" fmla="*/ 354 w 396"/>
                <a:gd name="T83" fmla="*/ 328 h 408"/>
                <a:gd name="T84" fmla="*/ 371 w 396"/>
                <a:gd name="T85" fmla="*/ 304 h 408"/>
                <a:gd name="T86" fmla="*/ 388 w 396"/>
                <a:gd name="T87" fmla="*/ 232 h 408"/>
                <a:gd name="T88" fmla="*/ 380 w 396"/>
                <a:gd name="T89" fmla="*/ 208 h 408"/>
                <a:gd name="T90" fmla="*/ 371 w 396"/>
                <a:gd name="T91" fmla="*/ 176 h 408"/>
                <a:gd name="T92" fmla="*/ 396 w 396"/>
                <a:gd name="T93" fmla="*/ 168 h 408"/>
                <a:gd name="T94" fmla="*/ 380 w 396"/>
                <a:gd name="T95" fmla="*/ 160 h 408"/>
                <a:gd name="T96" fmla="*/ 363 w 396"/>
                <a:gd name="T97" fmla="*/ 160 h 40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96" h="408">
                  <a:moveTo>
                    <a:pt x="363" y="160"/>
                  </a:moveTo>
                  <a:lnTo>
                    <a:pt x="354" y="136"/>
                  </a:lnTo>
                  <a:lnTo>
                    <a:pt x="329" y="120"/>
                  </a:lnTo>
                  <a:lnTo>
                    <a:pt x="295" y="144"/>
                  </a:lnTo>
                  <a:lnTo>
                    <a:pt x="262" y="96"/>
                  </a:lnTo>
                  <a:lnTo>
                    <a:pt x="278" y="80"/>
                  </a:lnTo>
                  <a:lnTo>
                    <a:pt x="278" y="64"/>
                  </a:lnTo>
                  <a:lnTo>
                    <a:pt x="312" y="64"/>
                  </a:lnTo>
                  <a:lnTo>
                    <a:pt x="321" y="48"/>
                  </a:lnTo>
                  <a:lnTo>
                    <a:pt x="329" y="32"/>
                  </a:lnTo>
                  <a:lnTo>
                    <a:pt x="346" y="24"/>
                  </a:lnTo>
                  <a:lnTo>
                    <a:pt x="354" y="0"/>
                  </a:lnTo>
                  <a:lnTo>
                    <a:pt x="329" y="0"/>
                  </a:lnTo>
                  <a:lnTo>
                    <a:pt x="304" y="8"/>
                  </a:lnTo>
                  <a:lnTo>
                    <a:pt x="262" y="8"/>
                  </a:lnTo>
                  <a:lnTo>
                    <a:pt x="253" y="32"/>
                  </a:lnTo>
                  <a:lnTo>
                    <a:pt x="219" y="56"/>
                  </a:lnTo>
                  <a:lnTo>
                    <a:pt x="219" y="80"/>
                  </a:lnTo>
                  <a:lnTo>
                    <a:pt x="186" y="96"/>
                  </a:lnTo>
                  <a:lnTo>
                    <a:pt x="127" y="72"/>
                  </a:lnTo>
                  <a:lnTo>
                    <a:pt x="93" y="104"/>
                  </a:lnTo>
                  <a:lnTo>
                    <a:pt x="110" y="136"/>
                  </a:lnTo>
                  <a:lnTo>
                    <a:pt x="76" y="160"/>
                  </a:lnTo>
                  <a:lnTo>
                    <a:pt x="110" y="192"/>
                  </a:lnTo>
                  <a:lnTo>
                    <a:pt x="152" y="208"/>
                  </a:lnTo>
                  <a:lnTo>
                    <a:pt x="144" y="224"/>
                  </a:lnTo>
                  <a:lnTo>
                    <a:pt x="118" y="224"/>
                  </a:lnTo>
                  <a:lnTo>
                    <a:pt x="102" y="256"/>
                  </a:lnTo>
                  <a:lnTo>
                    <a:pt x="51" y="272"/>
                  </a:lnTo>
                  <a:lnTo>
                    <a:pt x="51" y="304"/>
                  </a:lnTo>
                  <a:lnTo>
                    <a:pt x="9" y="312"/>
                  </a:lnTo>
                  <a:lnTo>
                    <a:pt x="26" y="328"/>
                  </a:lnTo>
                  <a:lnTo>
                    <a:pt x="0" y="368"/>
                  </a:lnTo>
                  <a:lnTo>
                    <a:pt x="26" y="376"/>
                  </a:lnTo>
                  <a:lnTo>
                    <a:pt x="26" y="400"/>
                  </a:lnTo>
                  <a:lnTo>
                    <a:pt x="59" y="408"/>
                  </a:lnTo>
                  <a:lnTo>
                    <a:pt x="160" y="408"/>
                  </a:lnTo>
                  <a:lnTo>
                    <a:pt x="228" y="376"/>
                  </a:lnTo>
                  <a:lnTo>
                    <a:pt x="287" y="376"/>
                  </a:lnTo>
                  <a:lnTo>
                    <a:pt x="329" y="392"/>
                  </a:lnTo>
                  <a:lnTo>
                    <a:pt x="329" y="360"/>
                  </a:lnTo>
                  <a:lnTo>
                    <a:pt x="354" y="328"/>
                  </a:lnTo>
                  <a:lnTo>
                    <a:pt x="371" y="304"/>
                  </a:lnTo>
                  <a:lnTo>
                    <a:pt x="388" y="232"/>
                  </a:lnTo>
                  <a:lnTo>
                    <a:pt x="380" y="208"/>
                  </a:lnTo>
                  <a:lnTo>
                    <a:pt x="371" y="176"/>
                  </a:lnTo>
                  <a:lnTo>
                    <a:pt x="396" y="168"/>
                  </a:lnTo>
                  <a:lnTo>
                    <a:pt x="380" y="160"/>
                  </a:lnTo>
                  <a:lnTo>
                    <a:pt x="363" y="160"/>
                  </a:lnTo>
                  <a:close/>
                </a:path>
              </a:pathLst>
            </a:custGeom>
            <a:solidFill>
              <a:srgbClr val="00A0C6"/>
            </a:solidFill>
            <a:ln w="12700">
              <a:solidFill>
                <a:srgbClr val="000000"/>
              </a:solidFill>
              <a:prstDash val="solid"/>
              <a:round/>
              <a:headEnd/>
              <a:tailEnd/>
            </a:ln>
          </p:spPr>
          <p:txBody>
            <a:bodyPr/>
            <a:lstStyle/>
            <a:p>
              <a:endParaRPr lang="en-US"/>
            </a:p>
          </p:txBody>
        </p:sp>
        <p:sp>
          <p:nvSpPr>
            <p:cNvPr id="2066" name="Freeform 10"/>
            <p:cNvSpPr>
              <a:spLocks/>
            </p:cNvSpPr>
            <p:nvPr/>
          </p:nvSpPr>
          <p:spPr bwMode="auto">
            <a:xfrm>
              <a:off x="2379" y="1912"/>
              <a:ext cx="202" cy="144"/>
            </a:xfrm>
            <a:custGeom>
              <a:avLst/>
              <a:gdLst>
                <a:gd name="T0" fmla="*/ 185 w 202"/>
                <a:gd name="T1" fmla="*/ 72 h 144"/>
                <a:gd name="T2" fmla="*/ 177 w 202"/>
                <a:gd name="T3" fmla="*/ 48 h 144"/>
                <a:gd name="T4" fmla="*/ 177 w 202"/>
                <a:gd name="T5" fmla="*/ 16 h 144"/>
                <a:gd name="T6" fmla="*/ 151 w 202"/>
                <a:gd name="T7" fmla="*/ 0 h 144"/>
                <a:gd name="T8" fmla="*/ 126 w 202"/>
                <a:gd name="T9" fmla="*/ 0 h 144"/>
                <a:gd name="T10" fmla="*/ 109 w 202"/>
                <a:gd name="T11" fmla="*/ 0 h 144"/>
                <a:gd name="T12" fmla="*/ 84 w 202"/>
                <a:gd name="T13" fmla="*/ 0 h 144"/>
                <a:gd name="T14" fmla="*/ 84 w 202"/>
                <a:gd name="T15" fmla="*/ 8 h 144"/>
                <a:gd name="T16" fmla="*/ 84 w 202"/>
                <a:gd name="T17" fmla="*/ 0 h 144"/>
                <a:gd name="T18" fmla="*/ 67 w 202"/>
                <a:gd name="T19" fmla="*/ 8 h 144"/>
                <a:gd name="T20" fmla="*/ 59 w 202"/>
                <a:gd name="T21" fmla="*/ 24 h 144"/>
                <a:gd name="T22" fmla="*/ 50 w 202"/>
                <a:gd name="T23" fmla="*/ 40 h 144"/>
                <a:gd name="T24" fmla="*/ 16 w 202"/>
                <a:gd name="T25" fmla="*/ 40 h 144"/>
                <a:gd name="T26" fmla="*/ 16 w 202"/>
                <a:gd name="T27" fmla="*/ 56 h 144"/>
                <a:gd name="T28" fmla="*/ 0 w 202"/>
                <a:gd name="T29" fmla="*/ 72 h 144"/>
                <a:gd name="T30" fmla="*/ 33 w 202"/>
                <a:gd name="T31" fmla="*/ 120 h 144"/>
                <a:gd name="T32" fmla="*/ 67 w 202"/>
                <a:gd name="T33" fmla="*/ 96 h 144"/>
                <a:gd name="T34" fmla="*/ 92 w 202"/>
                <a:gd name="T35" fmla="*/ 112 h 144"/>
                <a:gd name="T36" fmla="*/ 101 w 202"/>
                <a:gd name="T37" fmla="*/ 136 h 144"/>
                <a:gd name="T38" fmla="*/ 118 w 202"/>
                <a:gd name="T39" fmla="*/ 136 h 144"/>
                <a:gd name="T40" fmla="*/ 134 w 202"/>
                <a:gd name="T41" fmla="*/ 144 h 144"/>
                <a:gd name="T42" fmla="*/ 143 w 202"/>
                <a:gd name="T43" fmla="*/ 144 h 144"/>
                <a:gd name="T44" fmla="*/ 168 w 202"/>
                <a:gd name="T45" fmla="*/ 128 h 144"/>
                <a:gd name="T46" fmla="*/ 193 w 202"/>
                <a:gd name="T47" fmla="*/ 120 h 144"/>
                <a:gd name="T48" fmla="*/ 202 w 202"/>
                <a:gd name="T49" fmla="*/ 88 h 144"/>
                <a:gd name="T50" fmla="*/ 185 w 202"/>
                <a:gd name="T51" fmla="*/ 72 h 14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02" h="144">
                  <a:moveTo>
                    <a:pt x="185" y="72"/>
                  </a:moveTo>
                  <a:lnTo>
                    <a:pt x="177" y="48"/>
                  </a:lnTo>
                  <a:lnTo>
                    <a:pt x="177" y="16"/>
                  </a:lnTo>
                  <a:lnTo>
                    <a:pt x="151" y="0"/>
                  </a:lnTo>
                  <a:lnTo>
                    <a:pt x="126" y="0"/>
                  </a:lnTo>
                  <a:lnTo>
                    <a:pt x="109" y="0"/>
                  </a:lnTo>
                  <a:lnTo>
                    <a:pt x="84" y="0"/>
                  </a:lnTo>
                  <a:lnTo>
                    <a:pt x="84" y="8"/>
                  </a:lnTo>
                  <a:lnTo>
                    <a:pt x="84" y="0"/>
                  </a:lnTo>
                  <a:lnTo>
                    <a:pt x="67" y="8"/>
                  </a:lnTo>
                  <a:lnTo>
                    <a:pt x="59" y="24"/>
                  </a:lnTo>
                  <a:lnTo>
                    <a:pt x="50" y="40"/>
                  </a:lnTo>
                  <a:lnTo>
                    <a:pt x="16" y="40"/>
                  </a:lnTo>
                  <a:lnTo>
                    <a:pt x="16" y="56"/>
                  </a:lnTo>
                  <a:lnTo>
                    <a:pt x="0" y="72"/>
                  </a:lnTo>
                  <a:lnTo>
                    <a:pt x="33" y="120"/>
                  </a:lnTo>
                  <a:lnTo>
                    <a:pt x="67" y="96"/>
                  </a:lnTo>
                  <a:lnTo>
                    <a:pt x="92" y="112"/>
                  </a:lnTo>
                  <a:lnTo>
                    <a:pt x="101" y="136"/>
                  </a:lnTo>
                  <a:lnTo>
                    <a:pt x="118" y="136"/>
                  </a:lnTo>
                  <a:lnTo>
                    <a:pt x="134" y="144"/>
                  </a:lnTo>
                  <a:lnTo>
                    <a:pt x="143" y="144"/>
                  </a:lnTo>
                  <a:lnTo>
                    <a:pt x="168" y="128"/>
                  </a:lnTo>
                  <a:lnTo>
                    <a:pt x="193" y="120"/>
                  </a:lnTo>
                  <a:lnTo>
                    <a:pt x="202" y="88"/>
                  </a:lnTo>
                  <a:lnTo>
                    <a:pt x="185" y="72"/>
                  </a:lnTo>
                  <a:close/>
                </a:path>
              </a:pathLst>
            </a:custGeom>
            <a:solidFill>
              <a:srgbClr val="00A0C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67" name="Freeform 11"/>
            <p:cNvSpPr>
              <a:spLocks/>
            </p:cNvSpPr>
            <p:nvPr/>
          </p:nvSpPr>
          <p:spPr bwMode="auto">
            <a:xfrm>
              <a:off x="2429" y="1536"/>
              <a:ext cx="666" cy="1016"/>
            </a:xfrm>
            <a:custGeom>
              <a:avLst/>
              <a:gdLst>
                <a:gd name="T0" fmla="*/ 337 w 666"/>
                <a:gd name="T1" fmla="*/ 96 h 1016"/>
                <a:gd name="T2" fmla="*/ 421 w 666"/>
                <a:gd name="T3" fmla="*/ 24 h 1016"/>
                <a:gd name="T4" fmla="*/ 270 w 666"/>
                <a:gd name="T5" fmla="*/ 24 h 1016"/>
                <a:gd name="T6" fmla="*/ 253 w 666"/>
                <a:gd name="T7" fmla="*/ 80 h 1016"/>
                <a:gd name="T8" fmla="*/ 202 w 666"/>
                <a:gd name="T9" fmla="*/ 136 h 1016"/>
                <a:gd name="T10" fmla="*/ 169 w 666"/>
                <a:gd name="T11" fmla="*/ 200 h 1016"/>
                <a:gd name="T12" fmla="*/ 202 w 666"/>
                <a:gd name="T13" fmla="*/ 232 h 1016"/>
                <a:gd name="T14" fmla="*/ 169 w 666"/>
                <a:gd name="T15" fmla="*/ 320 h 1016"/>
                <a:gd name="T16" fmla="*/ 186 w 666"/>
                <a:gd name="T17" fmla="*/ 344 h 1016"/>
                <a:gd name="T18" fmla="*/ 228 w 666"/>
                <a:gd name="T19" fmla="*/ 320 h 1016"/>
                <a:gd name="T20" fmla="*/ 186 w 666"/>
                <a:gd name="T21" fmla="*/ 424 h 1016"/>
                <a:gd name="T22" fmla="*/ 236 w 666"/>
                <a:gd name="T23" fmla="*/ 464 h 1016"/>
                <a:gd name="T24" fmla="*/ 303 w 666"/>
                <a:gd name="T25" fmla="*/ 448 h 1016"/>
                <a:gd name="T26" fmla="*/ 287 w 666"/>
                <a:gd name="T27" fmla="*/ 496 h 1016"/>
                <a:gd name="T28" fmla="*/ 329 w 666"/>
                <a:gd name="T29" fmla="*/ 576 h 1016"/>
                <a:gd name="T30" fmla="*/ 295 w 666"/>
                <a:gd name="T31" fmla="*/ 648 h 1016"/>
                <a:gd name="T32" fmla="*/ 202 w 666"/>
                <a:gd name="T33" fmla="*/ 624 h 1016"/>
                <a:gd name="T34" fmla="*/ 160 w 666"/>
                <a:gd name="T35" fmla="*/ 680 h 1016"/>
                <a:gd name="T36" fmla="*/ 211 w 666"/>
                <a:gd name="T37" fmla="*/ 744 h 1016"/>
                <a:gd name="T38" fmla="*/ 101 w 666"/>
                <a:gd name="T39" fmla="*/ 776 h 1016"/>
                <a:gd name="T40" fmla="*/ 101 w 666"/>
                <a:gd name="T41" fmla="*/ 808 h 1016"/>
                <a:gd name="T42" fmla="*/ 169 w 666"/>
                <a:gd name="T43" fmla="*/ 824 h 1016"/>
                <a:gd name="T44" fmla="*/ 219 w 666"/>
                <a:gd name="T45" fmla="*/ 864 h 1016"/>
                <a:gd name="T46" fmla="*/ 295 w 666"/>
                <a:gd name="T47" fmla="*/ 848 h 1016"/>
                <a:gd name="T48" fmla="*/ 228 w 666"/>
                <a:gd name="T49" fmla="*/ 896 h 1016"/>
                <a:gd name="T50" fmla="*/ 127 w 666"/>
                <a:gd name="T51" fmla="*/ 904 h 1016"/>
                <a:gd name="T52" fmla="*/ 0 w 666"/>
                <a:gd name="T53" fmla="*/ 984 h 1016"/>
                <a:gd name="T54" fmla="*/ 51 w 666"/>
                <a:gd name="T55" fmla="*/ 1016 h 1016"/>
                <a:gd name="T56" fmla="*/ 93 w 666"/>
                <a:gd name="T57" fmla="*/ 976 h 1016"/>
                <a:gd name="T58" fmla="*/ 219 w 666"/>
                <a:gd name="T59" fmla="*/ 960 h 1016"/>
                <a:gd name="T60" fmla="*/ 337 w 666"/>
                <a:gd name="T61" fmla="*/ 984 h 1016"/>
                <a:gd name="T62" fmla="*/ 421 w 666"/>
                <a:gd name="T63" fmla="*/ 968 h 1016"/>
                <a:gd name="T64" fmla="*/ 573 w 666"/>
                <a:gd name="T65" fmla="*/ 968 h 1016"/>
                <a:gd name="T66" fmla="*/ 624 w 666"/>
                <a:gd name="T67" fmla="*/ 928 h 1016"/>
                <a:gd name="T68" fmla="*/ 590 w 666"/>
                <a:gd name="T69" fmla="*/ 872 h 1016"/>
                <a:gd name="T70" fmla="*/ 649 w 666"/>
                <a:gd name="T71" fmla="*/ 840 h 1016"/>
                <a:gd name="T72" fmla="*/ 666 w 666"/>
                <a:gd name="T73" fmla="*/ 760 h 1016"/>
                <a:gd name="T74" fmla="*/ 539 w 666"/>
                <a:gd name="T75" fmla="*/ 728 h 1016"/>
                <a:gd name="T76" fmla="*/ 523 w 666"/>
                <a:gd name="T77" fmla="*/ 632 h 1016"/>
                <a:gd name="T78" fmla="*/ 539 w 666"/>
                <a:gd name="T79" fmla="*/ 576 h 1016"/>
                <a:gd name="T80" fmla="*/ 480 w 666"/>
                <a:gd name="T81" fmla="*/ 512 h 1016"/>
                <a:gd name="T82" fmla="*/ 455 w 666"/>
                <a:gd name="T83" fmla="*/ 392 h 1016"/>
                <a:gd name="T84" fmla="*/ 413 w 666"/>
                <a:gd name="T85" fmla="*/ 344 h 1016"/>
                <a:gd name="T86" fmla="*/ 337 w 666"/>
                <a:gd name="T87" fmla="*/ 320 h 1016"/>
                <a:gd name="T88" fmla="*/ 388 w 666"/>
                <a:gd name="T89" fmla="*/ 280 h 1016"/>
                <a:gd name="T90" fmla="*/ 447 w 666"/>
                <a:gd name="T91" fmla="*/ 224 h 1016"/>
                <a:gd name="T92" fmla="*/ 489 w 666"/>
                <a:gd name="T93" fmla="*/ 144 h 1016"/>
                <a:gd name="T94" fmla="*/ 379 w 666"/>
                <a:gd name="T95" fmla="*/ 120 h 101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666" h="1016">
                  <a:moveTo>
                    <a:pt x="329" y="128"/>
                  </a:moveTo>
                  <a:lnTo>
                    <a:pt x="354" y="104"/>
                  </a:lnTo>
                  <a:lnTo>
                    <a:pt x="337" y="96"/>
                  </a:lnTo>
                  <a:lnTo>
                    <a:pt x="388" y="64"/>
                  </a:lnTo>
                  <a:lnTo>
                    <a:pt x="413" y="56"/>
                  </a:lnTo>
                  <a:lnTo>
                    <a:pt x="421" y="24"/>
                  </a:lnTo>
                  <a:lnTo>
                    <a:pt x="320" y="16"/>
                  </a:lnTo>
                  <a:lnTo>
                    <a:pt x="287" y="0"/>
                  </a:lnTo>
                  <a:lnTo>
                    <a:pt x="270" y="24"/>
                  </a:lnTo>
                  <a:lnTo>
                    <a:pt x="253" y="40"/>
                  </a:lnTo>
                  <a:lnTo>
                    <a:pt x="245" y="56"/>
                  </a:lnTo>
                  <a:lnTo>
                    <a:pt x="253" y="80"/>
                  </a:lnTo>
                  <a:lnTo>
                    <a:pt x="219" y="88"/>
                  </a:lnTo>
                  <a:lnTo>
                    <a:pt x="202" y="104"/>
                  </a:lnTo>
                  <a:lnTo>
                    <a:pt x="202" y="136"/>
                  </a:lnTo>
                  <a:lnTo>
                    <a:pt x="202" y="160"/>
                  </a:lnTo>
                  <a:lnTo>
                    <a:pt x="186" y="184"/>
                  </a:lnTo>
                  <a:lnTo>
                    <a:pt x="169" y="200"/>
                  </a:lnTo>
                  <a:lnTo>
                    <a:pt x="135" y="248"/>
                  </a:lnTo>
                  <a:lnTo>
                    <a:pt x="160" y="256"/>
                  </a:lnTo>
                  <a:lnTo>
                    <a:pt x="202" y="232"/>
                  </a:lnTo>
                  <a:lnTo>
                    <a:pt x="186" y="264"/>
                  </a:lnTo>
                  <a:lnTo>
                    <a:pt x="177" y="296"/>
                  </a:lnTo>
                  <a:lnTo>
                    <a:pt x="169" y="320"/>
                  </a:lnTo>
                  <a:lnTo>
                    <a:pt x="143" y="376"/>
                  </a:lnTo>
                  <a:lnTo>
                    <a:pt x="169" y="376"/>
                  </a:lnTo>
                  <a:lnTo>
                    <a:pt x="186" y="344"/>
                  </a:lnTo>
                  <a:lnTo>
                    <a:pt x="202" y="304"/>
                  </a:lnTo>
                  <a:lnTo>
                    <a:pt x="211" y="328"/>
                  </a:lnTo>
                  <a:lnTo>
                    <a:pt x="228" y="320"/>
                  </a:lnTo>
                  <a:lnTo>
                    <a:pt x="219" y="344"/>
                  </a:lnTo>
                  <a:lnTo>
                    <a:pt x="228" y="360"/>
                  </a:lnTo>
                  <a:lnTo>
                    <a:pt x="186" y="424"/>
                  </a:lnTo>
                  <a:lnTo>
                    <a:pt x="194" y="472"/>
                  </a:lnTo>
                  <a:lnTo>
                    <a:pt x="202" y="440"/>
                  </a:lnTo>
                  <a:lnTo>
                    <a:pt x="236" y="464"/>
                  </a:lnTo>
                  <a:lnTo>
                    <a:pt x="253" y="456"/>
                  </a:lnTo>
                  <a:lnTo>
                    <a:pt x="278" y="464"/>
                  </a:lnTo>
                  <a:lnTo>
                    <a:pt x="303" y="448"/>
                  </a:lnTo>
                  <a:lnTo>
                    <a:pt x="329" y="456"/>
                  </a:lnTo>
                  <a:lnTo>
                    <a:pt x="295" y="480"/>
                  </a:lnTo>
                  <a:lnTo>
                    <a:pt x="287" y="496"/>
                  </a:lnTo>
                  <a:lnTo>
                    <a:pt x="312" y="544"/>
                  </a:lnTo>
                  <a:lnTo>
                    <a:pt x="329" y="544"/>
                  </a:lnTo>
                  <a:lnTo>
                    <a:pt x="329" y="576"/>
                  </a:lnTo>
                  <a:lnTo>
                    <a:pt x="320" y="576"/>
                  </a:lnTo>
                  <a:lnTo>
                    <a:pt x="312" y="632"/>
                  </a:lnTo>
                  <a:lnTo>
                    <a:pt x="295" y="648"/>
                  </a:lnTo>
                  <a:lnTo>
                    <a:pt x="287" y="640"/>
                  </a:lnTo>
                  <a:lnTo>
                    <a:pt x="236" y="640"/>
                  </a:lnTo>
                  <a:lnTo>
                    <a:pt x="202" y="624"/>
                  </a:lnTo>
                  <a:lnTo>
                    <a:pt x="186" y="632"/>
                  </a:lnTo>
                  <a:lnTo>
                    <a:pt x="202" y="648"/>
                  </a:lnTo>
                  <a:lnTo>
                    <a:pt x="160" y="680"/>
                  </a:lnTo>
                  <a:lnTo>
                    <a:pt x="177" y="688"/>
                  </a:lnTo>
                  <a:lnTo>
                    <a:pt x="202" y="680"/>
                  </a:lnTo>
                  <a:lnTo>
                    <a:pt x="211" y="744"/>
                  </a:lnTo>
                  <a:lnTo>
                    <a:pt x="169" y="760"/>
                  </a:lnTo>
                  <a:lnTo>
                    <a:pt x="143" y="768"/>
                  </a:lnTo>
                  <a:lnTo>
                    <a:pt x="101" y="776"/>
                  </a:lnTo>
                  <a:lnTo>
                    <a:pt x="84" y="784"/>
                  </a:lnTo>
                  <a:lnTo>
                    <a:pt x="93" y="792"/>
                  </a:lnTo>
                  <a:lnTo>
                    <a:pt x="101" y="808"/>
                  </a:lnTo>
                  <a:lnTo>
                    <a:pt x="135" y="824"/>
                  </a:lnTo>
                  <a:lnTo>
                    <a:pt x="152" y="808"/>
                  </a:lnTo>
                  <a:lnTo>
                    <a:pt x="169" y="824"/>
                  </a:lnTo>
                  <a:lnTo>
                    <a:pt x="160" y="840"/>
                  </a:lnTo>
                  <a:lnTo>
                    <a:pt x="194" y="840"/>
                  </a:lnTo>
                  <a:lnTo>
                    <a:pt x="219" y="864"/>
                  </a:lnTo>
                  <a:lnTo>
                    <a:pt x="261" y="864"/>
                  </a:lnTo>
                  <a:lnTo>
                    <a:pt x="278" y="856"/>
                  </a:lnTo>
                  <a:lnTo>
                    <a:pt x="295" y="848"/>
                  </a:lnTo>
                  <a:lnTo>
                    <a:pt x="270" y="872"/>
                  </a:lnTo>
                  <a:lnTo>
                    <a:pt x="261" y="888"/>
                  </a:lnTo>
                  <a:lnTo>
                    <a:pt x="228" y="896"/>
                  </a:lnTo>
                  <a:lnTo>
                    <a:pt x="160" y="888"/>
                  </a:lnTo>
                  <a:lnTo>
                    <a:pt x="152" y="896"/>
                  </a:lnTo>
                  <a:lnTo>
                    <a:pt x="127" y="904"/>
                  </a:lnTo>
                  <a:lnTo>
                    <a:pt x="110" y="928"/>
                  </a:lnTo>
                  <a:lnTo>
                    <a:pt x="42" y="976"/>
                  </a:lnTo>
                  <a:lnTo>
                    <a:pt x="0" y="984"/>
                  </a:lnTo>
                  <a:lnTo>
                    <a:pt x="9" y="992"/>
                  </a:lnTo>
                  <a:lnTo>
                    <a:pt x="34" y="992"/>
                  </a:lnTo>
                  <a:lnTo>
                    <a:pt x="51" y="1016"/>
                  </a:lnTo>
                  <a:lnTo>
                    <a:pt x="68" y="1008"/>
                  </a:lnTo>
                  <a:lnTo>
                    <a:pt x="68" y="992"/>
                  </a:lnTo>
                  <a:lnTo>
                    <a:pt x="93" y="976"/>
                  </a:lnTo>
                  <a:lnTo>
                    <a:pt x="143" y="976"/>
                  </a:lnTo>
                  <a:lnTo>
                    <a:pt x="169" y="1008"/>
                  </a:lnTo>
                  <a:lnTo>
                    <a:pt x="219" y="960"/>
                  </a:lnTo>
                  <a:lnTo>
                    <a:pt x="261" y="952"/>
                  </a:lnTo>
                  <a:lnTo>
                    <a:pt x="295" y="976"/>
                  </a:lnTo>
                  <a:lnTo>
                    <a:pt x="337" y="984"/>
                  </a:lnTo>
                  <a:lnTo>
                    <a:pt x="346" y="968"/>
                  </a:lnTo>
                  <a:lnTo>
                    <a:pt x="388" y="968"/>
                  </a:lnTo>
                  <a:lnTo>
                    <a:pt x="421" y="968"/>
                  </a:lnTo>
                  <a:lnTo>
                    <a:pt x="472" y="968"/>
                  </a:lnTo>
                  <a:lnTo>
                    <a:pt x="506" y="984"/>
                  </a:lnTo>
                  <a:lnTo>
                    <a:pt x="573" y="968"/>
                  </a:lnTo>
                  <a:lnTo>
                    <a:pt x="590" y="952"/>
                  </a:lnTo>
                  <a:lnTo>
                    <a:pt x="624" y="952"/>
                  </a:lnTo>
                  <a:lnTo>
                    <a:pt x="624" y="928"/>
                  </a:lnTo>
                  <a:lnTo>
                    <a:pt x="565" y="912"/>
                  </a:lnTo>
                  <a:lnTo>
                    <a:pt x="590" y="896"/>
                  </a:lnTo>
                  <a:lnTo>
                    <a:pt x="590" y="872"/>
                  </a:lnTo>
                  <a:lnTo>
                    <a:pt x="624" y="872"/>
                  </a:lnTo>
                  <a:lnTo>
                    <a:pt x="624" y="856"/>
                  </a:lnTo>
                  <a:lnTo>
                    <a:pt x="649" y="840"/>
                  </a:lnTo>
                  <a:lnTo>
                    <a:pt x="657" y="816"/>
                  </a:lnTo>
                  <a:lnTo>
                    <a:pt x="666" y="800"/>
                  </a:lnTo>
                  <a:lnTo>
                    <a:pt x="666" y="760"/>
                  </a:lnTo>
                  <a:lnTo>
                    <a:pt x="582" y="728"/>
                  </a:lnTo>
                  <a:lnTo>
                    <a:pt x="565" y="744"/>
                  </a:lnTo>
                  <a:lnTo>
                    <a:pt x="539" y="728"/>
                  </a:lnTo>
                  <a:lnTo>
                    <a:pt x="573" y="704"/>
                  </a:lnTo>
                  <a:lnTo>
                    <a:pt x="556" y="656"/>
                  </a:lnTo>
                  <a:lnTo>
                    <a:pt x="523" y="632"/>
                  </a:lnTo>
                  <a:lnTo>
                    <a:pt x="548" y="632"/>
                  </a:lnTo>
                  <a:lnTo>
                    <a:pt x="539" y="592"/>
                  </a:lnTo>
                  <a:lnTo>
                    <a:pt x="539" y="576"/>
                  </a:lnTo>
                  <a:lnTo>
                    <a:pt x="531" y="560"/>
                  </a:lnTo>
                  <a:lnTo>
                    <a:pt x="523" y="536"/>
                  </a:lnTo>
                  <a:lnTo>
                    <a:pt x="480" y="512"/>
                  </a:lnTo>
                  <a:lnTo>
                    <a:pt x="472" y="480"/>
                  </a:lnTo>
                  <a:lnTo>
                    <a:pt x="455" y="440"/>
                  </a:lnTo>
                  <a:lnTo>
                    <a:pt x="455" y="392"/>
                  </a:lnTo>
                  <a:lnTo>
                    <a:pt x="447" y="376"/>
                  </a:lnTo>
                  <a:lnTo>
                    <a:pt x="421" y="352"/>
                  </a:lnTo>
                  <a:lnTo>
                    <a:pt x="413" y="344"/>
                  </a:lnTo>
                  <a:lnTo>
                    <a:pt x="396" y="328"/>
                  </a:lnTo>
                  <a:lnTo>
                    <a:pt x="362" y="328"/>
                  </a:lnTo>
                  <a:lnTo>
                    <a:pt x="337" y="320"/>
                  </a:lnTo>
                  <a:lnTo>
                    <a:pt x="371" y="312"/>
                  </a:lnTo>
                  <a:lnTo>
                    <a:pt x="396" y="304"/>
                  </a:lnTo>
                  <a:lnTo>
                    <a:pt x="388" y="280"/>
                  </a:lnTo>
                  <a:lnTo>
                    <a:pt x="421" y="264"/>
                  </a:lnTo>
                  <a:lnTo>
                    <a:pt x="421" y="248"/>
                  </a:lnTo>
                  <a:lnTo>
                    <a:pt x="447" y="224"/>
                  </a:lnTo>
                  <a:lnTo>
                    <a:pt x="455" y="192"/>
                  </a:lnTo>
                  <a:lnTo>
                    <a:pt x="489" y="168"/>
                  </a:lnTo>
                  <a:lnTo>
                    <a:pt x="489" y="144"/>
                  </a:lnTo>
                  <a:lnTo>
                    <a:pt x="447" y="144"/>
                  </a:lnTo>
                  <a:lnTo>
                    <a:pt x="430" y="128"/>
                  </a:lnTo>
                  <a:lnTo>
                    <a:pt x="379" y="120"/>
                  </a:lnTo>
                  <a:lnTo>
                    <a:pt x="329" y="128"/>
                  </a:lnTo>
                  <a:close/>
                </a:path>
              </a:pathLst>
            </a:custGeom>
            <a:solidFill>
              <a:srgbClr val="00A0C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68" name="Freeform 12"/>
            <p:cNvSpPr>
              <a:spLocks/>
            </p:cNvSpPr>
            <p:nvPr/>
          </p:nvSpPr>
          <p:spPr bwMode="auto">
            <a:xfrm>
              <a:off x="2379" y="1912"/>
              <a:ext cx="202" cy="144"/>
            </a:xfrm>
            <a:custGeom>
              <a:avLst/>
              <a:gdLst>
                <a:gd name="T0" fmla="*/ 185 w 202"/>
                <a:gd name="T1" fmla="*/ 72 h 144"/>
                <a:gd name="T2" fmla="*/ 177 w 202"/>
                <a:gd name="T3" fmla="*/ 48 h 144"/>
                <a:gd name="T4" fmla="*/ 177 w 202"/>
                <a:gd name="T5" fmla="*/ 16 h 144"/>
                <a:gd name="T6" fmla="*/ 151 w 202"/>
                <a:gd name="T7" fmla="*/ 0 h 144"/>
                <a:gd name="T8" fmla="*/ 126 w 202"/>
                <a:gd name="T9" fmla="*/ 0 h 144"/>
                <a:gd name="T10" fmla="*/ 109 w 202"/>
                <a:gd name="T11" fmla="*/ 0 h 144"/>
                <a:gd name="T12" fmla="*/ 84 w 202"/>
                <a:gd name="T13" fmla="*/ 0 h 144"/>
                <a:gd name="T14" fmla="*/ 84 w 202"/>
                <a:gd name="T15" fmla="*/ 8 h 144"/>
                <a:gd name="T16" fmla="*/ 84 w 202"/>
                <a:gd name="T17" fmla="*/ 0 h 144"/>
                <a:gd name="T18" fmla="*/ 67 w 202"/>
                <a:gd name="T19" fmla="*/ 8 h 144"/>
                <a:gd name="T20" fmla="*/ 59 w 202"/>
                <a:gd name="T21" fmla="*/ 24 h 144"/>
                <a:gd name="T22" fmla="*/ 50 w 202"/>
                <a:gd name="T23" fmla="*/ 40 h 144"/>
                <a:gd name="T24" fmla="*/ 16 w 202"/>
                <a:gd name="T25" fmla="*/ 40 h 144"/>
                <a:gd name="T26" fmla="*/ 16 w 202"/>
                <a:gd name="T27" fmla="*/ 56 h 144"/>
                <a:gd name="T28" fmla="*/ 0 w 202"/>
                <a:gd name="T29" fmla="*/ 72 h 144"/>
                <a:gd name="T30" fmla="*/ 33 w 202"/>
                <a:gd name="T31" fmla="*/ 120 h 144"/>
                <a:gd name="T32" fmla="*/ 67 w 202"/>
                <a:gd name="T33" fmla="*/ 96 h 144"/>
                <a:gd name="T34" fmla="*/ 92 w 202"/>
                <a:gd name="T35" fmla="*/ 112 h 144"/>
                <a:gd name="T36" fmla="*/ 101 w 202"/>
                <a:gd name="T37" fmla="*/ 136 h 144"/>
                <a:gd name="T38" fmla="*/ 118 w 202"/>
                <a:gd name="T39" fmla="*/ 136 h 144"/>
                <a:gd name="T40" fmla="*/ 134 w 202"/>
                <a:gd name="T41" fmla="*/ 144 h 144"/>
                <a:gd name="T42" fmla="*/ 143 w 202"/>
                <a:gd name="T43" fmla="*/ 144 h 144"/>
                <a:gd name="T44" fmla="*/ 143 w 202"/>
                <a:gd name="T45" fmla="*/ 144 h 144"/>
                <a:gd name="T46" fmla="*/ 168 w 202"/>
                <a:gd name="T47" fmla="*/ 128 h 144"/>
                <a:gd name="T48" fmla="*/ 193 w 202"/>
                <a:gd name="T49" fmla="*/ 120 h 144"/>
                <a:gd name="T50" fmla="*/ 202 w 202"/>
                <a:gd name="T51" fmla="*/ 88 h 144"/>
                <a:gd name="T52" fmla="*/ 185 w 202"/>
                <a:gd name="T53" fmla="*/ 72 h 14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02" h="144">
                  <a:moveTo>
                    <a:pt x="185" y="72"/>
                  </a:moveTo>
                  <a:lnTo>
                    <a:pt x="177" y="48"/>
                  </a:lnTo>
                  <a:lnTo>
                    <a:pt x="177" y="16"/>
                  </a:lnTo>
                  <a:lnTo>
                    <a:pt x="151" y="0"/>
                  </a:lnTo>
                  <a:lnTo>
                    <a:pt x="126" y="0"/>
                  </a:lnTo>
                  <a:lnTo>
                    <a:pt x="109" y="0"/>
                  </a:lnTo>
                  <a:lnTo>
                    <a:pt x="84" y="0"/>
                  </a:lnTo>
                  <a:lnTo>
                    <a:pt x="84" y="8"/>
                  </a:lnTo>
                  <a:lnTo>
                    <a:pt x="84" y="0"/>
                  </a:lnTo>
                  <a:lnTo>
                    <a:pt x="67" y="8"/>
                  </a:lnTo>
                  <a:lnTo>
                    <a:pt x="59" y="24"/>
                  </a:lnTo>
                  <a:lnTo>
                    <a:pt x="50" y="40"/>
                  </a:lnTo>
                  <a:lnTo>
                    <a:pt x="16" y="40"/>
                  </a:lnTo>
                  <a:lnTo>
                    <a:pt x="16" y="56"/>
                  </a:lnTo>
                  <a:lnTo>
                    <a:pt x="0" y="72"/>
                  </a:lnTo>
                  <a:lnTo>
                    <a:pt x="33" y="120"/>
                  </a:lnTo>
                  <a:lnTo>
                    <a:pt x="67" y="96"/>
                  </a:lnTo>
                  <a:lnTo>
                    <a:pt x="92" y="112"/>
                  </a:lnTo>
                  <a:lnTo>
                    <a:pt x="101" y="136"/>
                  </a:lnTo>
                  <a:lnTo>
                    <a:pt x="118" y="136"/>
                  </a:lnTo>
                  <a:lnTo>
                    <a:pt x="134" y="144"/>
                  </a:lnTo>
                  <a:lnTo>
                    <a:pt x="143" y="144"/>
                  </a:lnTo>
                  <a:lnTo>
                    <a:pt x="168" y="128"/>
                  </a:lnTo>
                  <a:lnTo>
                    <a:pt x="193" y="120"/>
                  </a:lnTo>
                  <a:lnTo>
                    <a:pt x="202" y="88"/>
                  </a:lnTo>
                  <a:lnTo>
                    <a:pt x="185" y="72"/>
                  </a:lnTo>
                  <a:close/>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69" name="Freeform 13"/>
            <p:cNvSpPr>
              <a:spLocks/>
            </p:cNvSpPr>
            <p:nvPr/>
          </p:nvSpPr>
          <p:spPr bwMode="auto">
            <a:xfrm>
              <a:off x="2429" y="1536"/>
              <a:ext cx="666" cy="1016"/>
            </a:xfrm>
            <a:custGeom>
              <a:avLst/>
              <a:gdLst>
                <a:gd name="T0" fmla="*/ 337 w 666"/>
                <a:gd name="T1" fmla="*/ 96 h 1016"/>
                <a:gd name="T2" fmla="*/ 421 w 666"/>
                <a:gd name="T3" fmla="*/ 24 h 1016"/>
                <a:gd name="T4" fmla="*/ 270 w 666"/>
                <a:gd name="T5" fmla="*/ 24 h 1016"/>
                <a:gd name="T6" fmla="*/ 253 w 666"/>
                <a:gd name="T7" fmla="*/ 80 h 1016"/>
                <a:gd name="T8" fmla="*/ 202 w 666"/>
                <a:gd name="T9" fmla="*/ 136 h 1016"/>
                <a:gd name="T10" fmla="*/ 169 w 666"/>
                <a:gd name="T11" fmla="*/ 200 h 1016"/>
                <a:gd name="T12" fmla="*/ 202 w 666"/>
                <a:gd name="T13" fmla="*/ 232 h 1016"/>
                <a:gd name="T14" fmla="*/ 169 w 666"/>
                <a:gd name="T15" fmla="*/ 320 h 1016"/>
                <a:gd name="T16" fmla="*/ 186 w 666"/>
                <a:gd name="T17" fmla="*/ 344 h 1016"/>
                <a:gd name="T18" fmla="*/ 228 w 666"/>
                <a:gd name="T19" fmla="*/ 320 h 1016"/>
                <a:gd name="T20" fmla="*/ 186 w 666"/>
                <a:gd name="T21" fmla="*/ 424 h 1016"/>
                <a:gd name="T22" fmla="*/ 236 w 666"/>
                <a:gd name="T23" fmla="*/ 464 h 1016"/>
                <a:gd name="T24" fmla="*/ 303 w 666"/>
                <a:gd name="T25" fmla="*/ 448 h 1016"/>
                <a:gd name="T26" fmla="*/ 287 w 666"/>
                <a:gd name="T27" fmla="*/ 496 h 1016"/>
                <a:gd name="T28" fmla="*/ 329 w 666"/>
                <a:gd name="T29" fmla="*/ 576 h 1016"/>
                <a:gd name="T30" fmla="*/ 295 w 666"/>
                <a:gd name="T31" fmla="*/ 648 h 1016"/>
                <a:gd name="T32" fmla="*/ 202 w 666"/>
                <a:gd name="T33" fmla="*/ 624 h 1016"/>
                <a:gd name="T34" fmla="*/ 160 w 666"/>
                <a:gd name="T35" fmla="*/ 680 h 1016"/>
                <a:gd name="T36" fmla="*/ 211 w 666"/>
                <a:gd name="T37" fmla="*/ 744 h 1016"/>
                <a:gd name="T38" fmla="*/ 101 w 666"/>
                <a:gd name="T39" fmla="*/ 776 h 1016"/>
                <a:gd name="T40" fmla="*/ 101 w 666"/>
                <a:gd name="T41" fmla="*/ 808 h 1016"/>
                <a:gd name="T42" fmla="*/ 169 w 666"/>
                <a:gd name="T43" fmla="*/ 824 h 1016"/>
                <a:gd name="T44" fmla="*/ 219 w 666"/>
                <a:gd name="T45" fmla="*/ 864 h 1016"/>
                <a:gd name="T46" fmla="*/ 295 w 666"/>
                <a:gd name="T47" fmla="*/ 848 h 1016"/>
                <a:gd name="T48" fmla="*/ 228 w 666"/>
                <a:gd name="T49" fmla="*/ 896 h 1016"/>
                <a:gd name="T50" fmla="*/ 127 w 666"/>
                <a:gd name="T51" fmla="*/ 904 h 1016"/>
                <a:gd name="T52" fmla="*/ 0 w 666"/>
                <a:gd name="T53" fmla="*/ 984 h 1016"/>
                <a:gd name="T54" fmla="*/ 51 w 666"/>
                <a:gd name="T55" fmla="*/ 1016 h 1016"/>
                <a:gd name="T56" fmla="*/ 93 w 666"/>
                <a:gd name="T57" fmla="*/ 976 h 1016"/>
                <a:gd name="T58" fmla="*/ 219 w 666"/>
                <a:gd name="T59" fmla="*/ 960 h 1016"/>
                <a:gd name="T60" fmla="*/ 337 w 666"/>
                <a:gd name="T61" fmla="*/ 984 h 1016"/>
                <a:gd name="T62" fmla="*/ 421 w 666"/>
                <a:gd name="T63" fmla="*/ 968 h 1016"/>
                <a:gd name="T64" fmla="*/ 573 w 666"/>
                <a:gd name="T65" fmla="*/ 968 h 1016"/>
                <a:gd name="T66" fmla="*/ 624 w 666"/>
                <a:gd name="T67" fmla="*/ 928 h 1016"/>
                <a:gd name="T68" fmla="*/ 590 w 666"/>
                <a:gd name="T69" fmla="*/ 872 h 1016"/>
                <a:gd name="T70" fmla="*/ 649 w 666"/>
                <a:gd name="T71" fmla="*/ 840 h 1016"/>
                <a:gd name="T72" fmla="*/ 666 w 666"/>
                <a:gd name="T73" fmla="*/ 760 h 1016"/>
                <a:gd name="T74" fmla="*/ 539 w 666"/>
                <a:gd name="T75" fmla="*/ 728 h 1016"/>
                <a:gd name="T76" fmla="*/ 523 w 666"/>
                <a:gd name="T77" fmla="*/ 632 h 1016"/>
                <a:gd name="T78" fmla="*/ 539 w 666"/>
                <a:gd name="T79" fmla="*/ 576 h 1016"/>
                <a:gd name="T80" fmla="*/ 480 w 666"/>
                <a:gd name="T81" fmla="*/ 512 h 1016"/>
                <a:gd name="T82" fmla="*/ 455 w 666"/>
                <a:gd name="T83" fmla="*/ 392 h 1016"/>
                <a:gd name="T84" fmla="*/ 413 w 666"/>
                <a:gd name="T85" fmla="*/ 344 h 1016"/>
                <a:gd name="T86" fmla="*/ 337 w 666"/>
                <a:gd name="T87" fmla="*/ 320 h 1016"/>
                <a:gd name="T88" fmla="*/ 388 w 666"/>
                <a:gd name="T89" fmla="*/ 280 h 1016"/>
                <a:gd name="T90" fmla="*/ 447 w 666"/>
                <a:gd name="T91" fmla="*/ 224 h 1016"/>
                <a:gd name="T92" fmla="*/ 489 w 666"/>
                <a:gd name="T93" fmla="*/ 144 h 1016"/>
                <a:gd name="T94" fmla="*/ 379 w 666"/>
                <a:gd name="T95" fmla="*/ 120 h 101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666" h="1016">
                  <a:moveTo>
                    <a:pt x="329" y="128"/>
                  </a:moveTo>
                  <a:lnTo>
                    <a:pt x="354" y="104"/>
                  </a:lnTo>
                  <a:lnTo>
                    <a:pt x="337" y="96"/>
                  </a:lnTo>
                  <a:lnTo>
                    <a:pt x="388" y="64"/>
                  </a:lnTo>
                  <a:lnTo>
                    <a:pt x="413" y="56"/>
                  </a:lnTo>
                  <a:lnTo>
                    <a:pt x="421" y="24"/>
                  </a:lnTo>
                  <a:lnTo>
                    <a:pt x="320" y="16"/>
                  </a:lnTo>
                  <a:lnTo>
                    <a:pt x="287" y="0"/>
                  </a:lnTo>
                  <a:lnTo>
                    <a:pt x="270" y="24"/>
                  </a:lnTo>
                  <a:lnTo>
                    <a:pt x="253" y="40"/>
                  </a:lnTo>
                  <a:lnTo>
                    <a:pt x="245" y="56"/>
                  </a:lnTo>
                  <a:lnTo>
                    <a:pt x="253" y="80"/>
                  </a:lnTo>
                  <a:lnTo>
                    <a:pt x="219" y="88"/>
                  </a:lnTo>
                  <a:lnTo>
                    <a:pt x="202" y="104"/>
                  </a:lnTo>
                  <a:lnTo>
                    <a:pt x="202" y="136"/>
                  </a:lnTo>
                  <a:lnTo>
                    <a:pt x="202" y="160"/>
                  </a:lnTo>
                  <a:lnTo>
                    <a:pt x="186" y="184"/>
                  </a:lnTo>
                  <a:lnTo>
                    <a:pt x="169" y="200"/>
                  </a:lnTo>
                  <a:lnTo>
                    <a:pt x="135" y="248"/>
                  </a:lnTo>
                  <a:lnTo>
                    <a:pt x="160" y="256"/>
                  </a:lnTo>
                  <a:lnTo>
                    <a:pt x="202" y="232"/>
                  </a:lnTo>
                  <a:lnTo>
                    <a:pt x="186" y="264"/>
                  </a:lnTo>
                  <a:lnTo>
                    <a:pt x="177" y="296"/>
                  </a:lnTo>
                  <a:lnTo>
                    <a:pt x="169" y="320"/>
                  </a:lnTo>
                  <a:lnTo>
                    <a:pt x="143" y="376"/>
                  </a:lnTo>
                  <a:lnTo>
                    <a:pt x="169" y="376"/>
                  </a:lnTo>
                  <a:lnTo>
                    <a:pt x="186" y="344"/>
                  </a:lnTo>
                  <a:lnTo>
                    <a:pt x="202" y="304"/>
                  </a:lnTo>
                  <a:lnTo>
                    <a:pt x="211" y="328"/>
                  </a:lnTo>
                  <a:lnTo>
                    <a:pt x="228" y="320"/>
                  </a:lnTo>
                  <a:lnTo>
                    <a:pt x="219" y="344"/>
                  </a:lnTo>
                  <a:lnTo>
                    <a:pt x="228" y="360"/>
                  </a:lnTo>
                  <a:lnTo>
                    <a:pt x="186" y="424"/>
                  </a:lnTo>
                  <a:lnTo>
                    <a:pt x="194" y="472"/>
                  </a:lnTo>
                  <a:lnTo>
                    <a:pt x="202" y="440"/>
                  </a:lnTo>
                  <a:lnTo>
                    <a:pt x="236" y="464"/>
                  </a:lnTo>
                  <a:lnTo>
                    <a:pt x="253" y="456"/>
                  </a:lnTo>
                  <a:lnTo>
                    <a:pt x="278" y="464"/>
                  </a:lnTo>
                  <a:lnTo>
                    <a:pt x="303" y="448"/>
                  </a:lnTo>
                  <a:lnTo>
                    <a:pt x="329" y="456"/>
                  </a:lnTo>
                  <a:lnTo>
                    <a:pt x="295" y="480"/>
                  </a:lnTo>
                  <a:lnTo>
                    <a:pt x="287" y="496"/>
                  </a:lnTo>
                  <a:lnTo>
                    <a:pt x="312" y="544"/>
                  </a:lnTo>
                  <a:lnTo>
                    <a:pt x="329" y="544"/>
                  </a:lnTo>
                  <a:lnTo>
                    <a:pt x="329" y="576"/>
                  </a:lnTo>
                  <a:lnTo>
                    <a:pt x="320" y="576"/>
                  </a:lnTo>
                  <a:lnTo>
                    <a:pt x="312" y="632"/>
                  </a:lnTo>
                  <a:lnTo>
                    <a:pt x="295" y="648"/>
                  </a:lnTo>
                  <a:lnTo>
                    <a:pt x="287" y="640"/>
                  </a:lnTo>
                  <a:lnTo>
                    <a:pt x="236" y="640"/>
                  </a:lnTo>
                  <a:lnTo>
                    <a:pt x="202" y="624"/>
                  </a:lnTo>
                  <a:lnTo>
                    <a:pt x="186" y="632"/>
                  </a:lnTo>
                  <a:lnTo>
                    <a:pt x="202" y="648"/>
                  </a:lnTo>
                  <a:lnTo>
                    <a:pt x="160" y="680"/>
                  </a:lnTo>
                  <a:lnTo>
                    <a:pt x="177" y="688"/>
                  </a:lnTo>
                  <a:lnTo>
                    <a:pt x="202" y="680"/>
                  </a:lnTo>
                  <a:lnTo>
                    <a:pt x="211" y="744"/>
                  </a:lnTo>
                  <a:lnTo>
                    <a:pt x="169" y="760"/>
                  </a:lnTo>
                  <a:lnTo>
                    <a:pt x="143" y="768"/>
                  </a:lnTo>
                  <a:lnTo>
                    <a:pt x="101" y="776"/>
                  </a:lnTo>
                  <a:lnTo>
                    <a:pt x="84" y="784"/>
                  </a:lnTo>
                  <a:lnTo>
                    <a:pt x="93" y="792"/>
                  </a:lnTo>
                  <a:lnTo>
                    <a:pt x="101" y="808"/>
                  </a:lnTo>
                  <a:lnTo>
                    <a:pt x="135" y="824"/>
                  </a:lnTo>
                  <a:lnTo>
                    <a:pt x="152" y="808"/>
                  </a:lnTo>
                  <a:lnTo>
                    <a:pt x="169" y="824"/>
                  </a:lnTo>
                  <a:lnTo>
                    <a:pt x="160" y="840"/>
                  </a:lnTo>
                  <a:lnTo>
                    <a:pt x="194" y="840"/>
                  </a:lnTo>
                  <a:lnTo>
                    <a:pt x="219" y="864"/>
                  </a:lnTo>
                  <a:lnTo>
                    <a:pt x="261" y="864"/>
                  </a:lnTo>
                  <a:lnTo>
                    <a:pt x="278" y="856"/>
                  </a:lnTo>
                  <a:lnTo>
                    <a:pt x="295" y="848"/>
                  </a:lnTo>
                  <a:lnTo>
                    <a:pt x="270" y="872"/>
                  </a:lnTo>
                  <a:lnTo>
                    <a:pt x="261" y="888"/>
                  </a:lnTo>
                  <a:lnTo>
                    <a:pt x="228" y="896"/>
                  </a:lnTo>
                  <a:lnTo>
                    <a:pt x="160" y="888"/>
                  </a:lnTo>
                  <a:lnTo>
                    <a:pt x="152" y="896"/>
                  </a:lnTo>
                  <a:lnTo>
                    <a:pt x="127" y="904"/>
                  </a:lnTo>
                  <a:lnTo>
                    <a:pt x="110" y="928"/>
                  </a:lnTo>
                  <a:lnTo>
                    <a:pt x="42" y="976"/>
                  </a:lnTo>
                  <a:lnTo>
                    <a:pt x="0" y="984"/>
                  </a:lnTo>
                  <a:lnTo>
                    <a:pt x="9" y="992"/>
                  </a:lnTo>
                  <a:lnTo>
                    <a:pt x="34" y="992"/>
                  </a:lnTo>
                  <a:lnTo>
                    <a:pt x="51" y="1016"/>
                  </a:lnTo>
                  <a:lnTo>
                    <a:pt x="68" y="1008"/>
                  </a:lnTo>
                  <a:lnTo>
                    <a:pt x="68" y="992"/>
                  </a:lnTo>
                  <a:lnTo>
                    <a:pt x="93" y="976"/>
                  </a:lnTo>
                  <a:lnTo>
                    <a:pt x="143" y="976"/>
                  </a:lnTo>
                  <a:lnTo>
                    <a:pt x="169" y="1008"/>
                  </a:lnTo>
                  <a:lnTo>
                    <a:pt x="219" y="960"/>
                  </a:lnTo>
                  <a:lnTo>
                    <a:pt x="261" y="952"/>
                  </a:lnTo>
                  <a:lnTo>
                    <a:pt x="295" y="976"/>
                  </a:lnTo>
                  <a:lnTo>
                    <a:pt x="337" y="984"/>
                  </a:lnTo>
                  <a:lnTo>
                    <a:pt x="346" y="968"/>
                  </a:lnTo>
                  <a:lnTo>
                    <a:pt x="388" y="968"/>
                  </a:lnTo>
                  <a:lnTo>
                    <a:pt x="421" y="968"/>
                  </a:lnTo>
                  <a:lnTo>
                    <a:pt x="472" y="968"/>
                  </a:lnTo>
                  <a:lnTo>
                    <a:pt x="506" y="984"/>
                  </a:lnTo>
                  <a:lnTo>
                    <a:pt x="573" y="968"/>
                  </a:lnTo>
                  <a:lnTo>
                    <a:pt x="590" y="952"/>
                  </a:lnTo>
                  <a:lnTo>
                    <a:pt x="624" y="952"/>
                  </a:lnTo>
                  <a:lnTo>
                    <a:pt x="624" y="928"/>
                  </a:lnTo>
                  <a:lnTo>
                    <a:pt x="565" y="912"/>
                  </a:lnTo>
                  <a:lnTo>
                    <a:pt x="590" y="896"/>
                  </a:lnTo>
                  <a:lnTo>
                    <a:pt x="590" y="872"/>
                  </a:lnTo>
                  <a:lnTo>
                    <a:pt x="624" y="872"/>
                  </a:lnTo>
                  <a:lnTo>
                    <a:pt x="624" y="856"/>
                  </a:lnTo>
                  <a:lnTo>
                    <a:pt x="649" y="840"/>
                  </a:lnTo>
                  <a:lnTo>
                    <a:pt x="657" y="816"/>
                  </a:lnTo>
                  <a:lnTo>
                    <a:pt x="666" y="800"/>
                  </a:lnTo>
                  <a:lnTo>
                    <a:pt x="666" y="760"/>
                  </a:lnTo>
                  <a:lnTo>
                    <a:pt x="582" y="728"/>
                  </a:lnTo>
                  <a:lnTo>
                    <a:pt x="565" y="744"/>
                  </a:lnTo>
                  <a:lnTo>
                    <a:pt x="539" y="728"/>
                  </a:lnTo>
                  <a:lnTo>
                    <a:pt x="573" y="704"/>
                  </a:lnTo>
                  <a:lnTo>
                    <a:pt x="556" y="656"/>
                  </a:lnTo>
                  <a:lnTo>
                    <a:pt x="523" y="632"/>
                  </a:lnTo>
                  <a:lnTo>
                    <a:pt x="548" y="632"/>
                  </a:lnTo>
                  <a:lnTo>
                    <a:pt x="539" y="592"/>
                  </a:lnTo>
                  <a:lnTo>
                    <a:pt x="539" y="576"/>
                  </a:lnTo>
                  <a:lnTo>
                    <a:pt x="531" y="560"/>
                  </a:lnTo>
                  <a:lnTo>
                    <a:pt x="523" y="536"/>
                  </a:lnTo>
                  <a:lnTo>
                    <a:pt x="480" y="512"/>
                  </a:lnTo>
                  <a:lnTo>
                    <a:pt x="472" y="480"/>
                  </a:lnTo>
                  <a:lnTo>
                    <a:pt x="455" y="440"/>
                  </a:lnTo>
                  <a:lnTo>
                    <a:pt x="455" y="392"/>
                  </a:lnTo>
                  <a:lnTo>
                    <a:pt x="447" y="376"/>
                  </a:lnTo>
                  <a:lnTo>
                    <a:pt x="421" y="352"/>
                  </a:lnTo>
                  <a:lnTo>
                    <a:pt x="413" y="344"/>
                  </a:lnTo>
                  <a:lnTo>
                    <a:pt x="396" y="328"/>
                  </a:lnTo>
                  <a:lnTo>
                    <a:pt x="362" y="328"/>
                  </a:lnTo>
                  <a:lnTo>
                    <a:pt x="337" y="320"/>
                  </a:lnTo>
                  <a:lnTo>
                    <a:pt x="371" y="312"/>
                  </a:lnTo>
                  <a:lnTo>
                    <a:pt x="396" y="304"/>
                  </a:lnTo>
                  <a:lnTo>
                    <a:pt x="388" y="280"/>
                  </a:lnTo>
                  <a:lnTo>
                    <a:pt x="421" y="264"/>
                  </a:lnTo>
                  <a:lnTo>
                    <a:pt x="421" y="248"/>
                  </a:lnTo>
                  <a:lnTo>
                    <a:pt x="447" y="224"/>
                  </a:lnTo>
                  <a:lnTo>
                    <a:pt x="455" y="192"/>
                  </a:lnTo>
                  <a:lnTo>
                    <a:pt x="489" y="168"/>
                  </a:lnTo>
                  <a:lnTo>
                    <a:pt x="489" y="144"/>
                  </a:lnTo>
                  <a:lnTo>
                    <a:pt x="447" y="144"/>
                  </a:lnTo>
                  <a:lnTo>
                    <a:pt x="430" y="128"/>
                  </a:lnTo>
                  <a:lnTo>
                    <a:pt x="379" y="120"/>
                  </a:lnTo>
                  <a:lnTo>
                    <a:pt x="329" y="128"/>
                  </a:lnTo>
                  <a:close/>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70" name="Freeform 14"/>
            <p:cNvSpPr>
              <a:spLocks/>
            </p:cNvSpPr>
            <p:nvPr/>
          </p:nvSpPr>
          <p:spPr bwMode="auto">
            <a:xfrm>
              <a:off x="1814" y="720"/>
              <a:ext cx="590" cy="424"/>
            </a:xfrm>
            <a:custGeom>
              <a:avLst/>
              <a:gdLst>
                <a:gd name="T0" fmla="*/ 101 w 590"/>
                <a:gd name="T1" fmla="*/ 320 h 424"/>
                <a:gd name="T2" fmla="*/ 135 w 590"/>
                <a:gd name="T3" fmla="*/ 384 h 424"/>
                <a:gd name="T4" fmla="*/ 202 w 590"/>
                <a:gd name="T5" fmla="*/ 424 h 424"/>
                <a:gd name="T6" fmla="*/ 253 w 590"/>
                <a:gd name="T7" fmla="*/ 424 h 424"/>
                <a:gd name="T8" fmla="*/ 287 w 590"/>
                <a:gd name="T9" fmla="*/ 416 h 424"/>
                <a:gd name="T10" fmla="*/ 346 w 590"/>
                <a:gd name="T11" fmla="*/ 424 h 424"/>
                <a:gd name="T12" fmla="*/ 430 w 590"/>
                <a:gd name="T13" fmla="*/ 392 h 424"/>
                <a:gd name="T14" fmla="*/ 463 w 590"/>
                <a:gd name="T15" fmla="*/ 400 h 424"/>
                <a:gd name="T16" fmla="*/ 506 w 590"/>
                <a:gd name="T17" fmla="*/ 376 h 424"/>
                <a:gd name="T18" fmla="*/ 556 w 590"/>
                <a:gd name="T19" fmla="*/ 352 h 424"/>
                <a:gd name="T20" fmla="*/ 590 w 590"/>
                <a:gd name="T21" fmla="*/ 272 h 424"/>
                <a:gd name="T22" fmla="*/ 565 w 590"/>
                <a:gd name="T23" fmla="*/ 256 h 424"/>
                <a:gd name="T24" fmla="*/ 556 w 590"/>
                <a:gd name="T25" fmla="*/ 224 h 424"/>
                <a:gd name="T26" fmla="*/ 565 w 590"/>
                <a:gd name="T27" fmla="*/ 192 h 424"/>
                <a:gd name="T28" fmla="*/ 573 w 590"/>
                <a:gd name="T29" fmla="*/ 160 h 424"/>
                <a:gd name="T30" fmla="*/ 531 w 590"/>
                <a:gd name="T31" fmla="*/ 160 h 424"/>
                <a:gd name="T32" fmla="*/ 506 w 590"/>
                <a:gd name="T33" fmla="*/ 120 h 424"/>
                <a:gd name="T34" fmla="*/ 480 w 590"/>
                <a:gd name="T35" fmla="*/ 144 h 424"/>
                <a:gd name="T36" fmla="*/ 472 w 590"/>
                <a:gd name="T37" fmla="*/ 160 h 424"/>
                <a:gd name="T38" fmla="*/ 447 w 590"/>
                <a:gd name="T39" fmla="*/ 152 h 424"/>
                <a:gd name="T40" fmla="*/ 413 w 590"/>
                <a:gd name="T41" fmla="*/ 160 h 424"/>
                <a:gd name="T42" fmla="*/ 405 w 590"/>
                <a:gd name="T43" fmla="*/ 128 h 424"/>
                <a:gd name="T44" fmla="*/ 379 w 590"/>
                <a:gd name="T45" fmla="*/ 128 h 424"/>
                <a:gd name="T46" fmla="*/ 371 w 590"/>
                <a:gd name="T47" fmla="*/ 152 h 424"/>
                <a:gd name="T48" fmla="*/ 354 w 590"/>
                <a:gd name="T49" fmla="*/ 112 h 424"/>
                <a:gd name="T50" fmla="*/ 312 w 590"/>
                <a:gd name="T51" fmla="*/ 120 h 424"/>
                <a:gd name="T52" fmla="*/ 295 w 590"/>
                <a:gd name="T53" fmla="*/ 144 h 424"/>
                <a:gd name="T54" fmla="*/ 278 w 590"/>
                <a:gd name="T55" fmla="*/ 144 h 424"/>
                <a:gd name="T56" fmla="*/ 270 w 590"/>
                <a:gd name="T57" fmla="*/ 88 h 424"/>
                <a:gd name="T58" fmla="*/ 253 w 590"/>
                <a:gd name="T59" fmla="*/ 96 h 424"/>
                <a:gd name="T60" fmla="*/ 244 w 590"/>
                <a:gd name="T61" fmla="*/ 152 h 424"/>
                <a:gd name="T62" fmla="*/ 228 w 590"/>
                <a:gd name="T63" fmla="*/ 152 h 424"/>
                <a:gd name="T64" fmla="*/ 219 w 590"/>
                <a:gd name="T65" fmla="*/ 128 h 424"/>
                <a:gd name="T66" fmla="*/ 177 w 590"/>
                <a:gd name="T67" fmla="*/ 160 h 424"/>
                <a:gd name="T68" fmla="*/ 185 w 590"/>
                <a:gd name="T69" fmla="*/ 112 h 424"/>
                <a:gd name="T70" fmla="*/ 211 w 590"/>
                <a:gd name="T71" fmla="*/ 88 h 424"/>
                <a:gd name="T72" fmla="*/ 185 w 590"/>
                <a:gd name="T73" fmla="*/ 16 h 424"/>
                <a:gd name="T74" fmla="*/ 143 w 590"/>
                <a:gd name="T75" fmla="*/ 0 h 424"/>
                <a:gd name="T76" fmla="*/ 152 w 590"/>
                <a:gd name="T77" fmla="*/ 64 h 424"/>
                <a:gd name="T78" fmla="*/ 118 w 590"/>
                <a:gd name="T79" fmla="*/ 16 h 424"/>
                <a:gd name="T80" fmla="*/ 93 w 590"/>
                <a:gd name="T81" fmla="*/ 32 h 424"/>
                <a:gd name="T82" fmla="*/ 76 w 590"/>
                <a:gd name="T83" fmla="*/ 48 h 424"/>
                <a:gd name="T84" fmla="*/ 93 w 590"/>
                <a:gd name="T85" fmla="*/ 64 h 424"/>
                <a:gd name="T86" fmla="*/ 59 w 590"/>
                <a:gd name="T87" fmla="*/ 48 h 424"/>
                <a:gd name="T88" fmla="*/ 51 w 590"/>
                <a:gd name="T89" fmla="*/ 64 h 424"/>
                <a:gd name="T90" fmla="*/ 25 w 590"/>
                <a:gd name="T91" fmla="*/ 64 h 424"/>
                <a:gd name="T92" fmla="*/ 42 w 590"/>
                <a:gd name="T93" fmla="*/ 88 h 424"/>
                <a:gd name="T94" fmla="*/ 101 w 590"/>
                <a:gd name="T95" fmla="*/ 96 h 424"/>
                <a:gd name="T96" fmla="*/ 143 w 590"/>
                <a:gd name="T97" fmla="*/ 128 h 424"/>
                <a:gd name="T98" fmla="*/ 110 w 590"/>
                <a:gd name="T99" fmla="*/ 144 h 424"/>
                <a:gd name="T100" fmla="*/ 126 w 590"/>
                <a:gd name="T101" fmla="*/ 160 h 424"/>
                <a:gd name="T102" fmla="*/ 143 w 590"/>
                <a:gd name="T103" fmla="*/ 176 h 424"/>
                <a:gd name="T104" fmla="*/ 126 w 590"/>
                <a:gd name="T105" fmla="*/ 184 h 424"/>
                <a:gd name="T106" fmla="*/ 8 w 590"/>
                <a:gd name="T107" fmla="*/ 144 h 424"/>
                <a:gd name="T108" fmla="*/ 0 w 590"/>
                <a:gd name="T109" fmla="*/ 168 h 424"/>
                <a:gd name="T110" fmla="*/ 93 w 590"/>
                <a:gd name="T111" fmla="*/ 192 h 424"/>
                <a:gd name="T112" fmla="*/ 84 w 590"/>
                <a:gd name="T113" fmla="*/ 216 h 424"/>
                <a:gd name="T114" fmla="*/ 84 w 590"/>
                <a:gd name="T115" fmla="*/ 256 h 424"/>
                <a:gd name="T116" fmla="*/ 67 w 590"/>
                <a:gd name="T117" fmla="*/ 280 h 424"/>
                <a:gd name="T118" fmla="*/ 34 w 590"/>
                <a:gd name="T119" fmla="*/ 280 h 424"/>
                <a:gd name="T120" fmla="*/ 17 w 590"/>
                <a:gd name="T121" fmla="*/ 296 h 424"/>
                <a:gd name="T122" fmla="*/ 101 w 590"/>
                <a:gd name="T123" fmla="*/ 320 h 42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590" h="424">
                  <a:moveTo>
                    <a:pt x="101" y="320"/>
                  </a:moveTo>
                  <a:lnTo>
                    <a:pt x="135" y="384"/>
                  </a:lnTo>
                  <a:lnTo>
                    <a:pt x="202" y="424"/>
                  </a:lnTo>
                  <a:lnTo>
                    <a:pt x="253" y="424"/>
                  </a:lnTo>
                  <a:lnTo>
                    <a:pt x="287" y="416"/>
                  </a:lnTo>
                  <a:lnTo>
                    <a:pt x="346" y="424"/>
                  </a:lnTo>
                  <a:lnTo>
                    <a:pt x="430" y="392"/>
                  </a:lnTo>
                  <a:lnTo>
                    <a:pt x="463" y="400"/>
                  </a:lnTo>
                  <a:lnTo>
                    <a:pt x="506" y="376"/>
                  </a:lnTo>
                  <a:lnTo>
                    <a:pt x="556" y="352"/>
                  </a:lnTo>
                  <a:lnTo>
                    <a:pt x="590" y="272"/>
                  </a:lnTo>
                  <a:lnTo>
                    <a:pt x="565" y="256"/>
                  </a:lnTo>
                  <a:lnTo>
                    <a:pt x="556" y="224"/>
                  </a:lnTo>
                  <a:lnTo>
                    <a:pt x="565" y="192"/>
                  </a:lnTo>
                  <a:lnTo>
                    <a:pt x="573" y="160"/>
                  </a:lnTo>
                  <a:lnTo>
                    <a:pt x="531" y="160"/>
                  </a:lnTo>
                  <a:lnTo>
                    <a:pt x="506" y="120"/>
                  </a:lnTo>
                  <a:lnTo>
                    <a:pt x="480" y="144"/>
                  </a:lnTo>
                  <a:lnTo>
                    <a:pt x="472" y="160"/>
                  </a:lnTo>
                  <a:lnTo>
                    <a:pt x="447" y="152"/>
                  </a:lnTo>
                  <a:lnTo>
                    <a:pt x="413" y="160"/>
                  </a:lnTo>
                  <a:lnTo>
                    <a:pt x="405" y="128"/>
                  </a:lnTo>
                  <a:lnTo>
                    <a:pt x="379" y="128"/>
                  </a:lnTo>
                  <a:lnTo>
                    <a:pt x="371" y="152"/>
                  </a:lnTo>
                  <a:lnTo>
                    <a:pt x="354" y="112"/>
                  </a:lnTo>
                  <a:lnTo>
                    <a:pt x="312" y="120"/>
                  </a:lnTo>
                  <a:lnTo>
                    <a:pt x="295" y="144"/>
                  </a:lnTo>
                  <a:lnTo>
                    <a:pt x="278" y="144"/>
                  </a:lnTo>
                  <a:lnTo>
                    <a:pt x="270" y="88"/>
                  </a:lnTo>
                  <a:lnTo>
                    <a:pt x="253" y="96"/>
                  </a:lnTo>
                  <a:lnTo>
                    <a:pt x="244" y="152"/>
                  </a:lnTo>
                  <a:lnTo>
                    <a:pt x="228" y="152"/>
                  </a:lnTo>
                  <a:lnTo>
                    <a:pt x="219" y="128"/>
                  </a:lnTo>
                  <a:lnTo>
                    <a:pt x="177" y="160"/>
                  </a:lnTo>
                  <a:lnTo>
                    <a:pt x="185" y="112"/>
                  </a:lnTo>
                  <a:lnTo>
                    <a:pt x="211" y="88"/>
                  </a:lnTo>
                  <a:lnTo>
                    <a:pt x="185" y="16"/>
                  </a:lnTo>
                  <a:lnTo>
                    <a:pt x="143" y="0"/>
                  </a:lnTo>
                  <a:lnTo>
                    <a:pt x="152" y="64"/>
                  </a:lnTo>
                  <a:lnTo>
                    <a:pt x="118" y="16"/>
                  </a:lnTo>
                  <a:lnTo>
                    <a:pt x="93" y="32"/>
                  </a:lnTo>
                  <a:lnTo>
                    <a:pt x="76" y="48"/>
                  </a:lnTo>
                  <a:lnTo>
                    <a:pt x="93" y="64"/>
                  </a:lnTo>
                  <a:lnTo>
                    <a:pt x="59" y="48"/>
                  </a:lnTo>
                  <a:lnTo>
                    <a:pt x="51" y="64"/>
                  </a:lnTo>
                  <a:lnTo>
                    <a:pt x="25" y="64"/>
                  </a:lnTo>
                  <a:lnTo>
                    <a:pt x="42" y="88"/>
                  </a:lnTo>
                  <a:lnTo>
                    <a:pt x="101" y="96"/>
                  </a:lnTo>
                  <a:lnTo>
                    <a:pt x="143" y="128"/>
                  </a:lnTo>
                  <a:lnTo>
                    <a:pt x="110" y="144"/>
                  </a:lnTo>
                  <a:lnTo>
                    <a:pt x="126" y="160"/>
                  </a:lnTo>
                  <a:lnTo>
                    <a:pt x="143" y="176"/>
                  </a:lnTo>
                  <a:lnTo>
                    <a:pt x="126" y="184"/>
                  </a:lnTo>
                  <a:lnTo>
                    <a:pt x="8" y="144"/>
                  </a:lnTo>
                  <a:lnTo>
                    <a:pt x="0" y="168"/>
                  </a:lnTo>
                  <a:lnTo>
                    <a:pt x="93" y="192"/>
                  </a:lnTo>
                  <a:lnTo>
                    <a:pt x="84" y="216"/>
                  </a:lnTo>
                  <a:lnTo>
                    <a:pt x="84" y="256"/>
                  </a:lnTo>
                  <a:lnTo>
                    <a:pt x="67" y="280"/>
                  </a:lnTo>
                  <a:lnTo>
                    <a:pt x="34" y="280"/>
                  </a:lnTo>
                  <a:lnTo>
                    <a:pt x="17" y="296"/>
                  </a:lnTo>
                  <a:lnTo>
                    <a:pt x="101" y="320"/>
                  </a:lnTo>
                  <a:close/>
                </a:path>
              </a:pathLst>
            </a:custGeom>
            <a:solidFill>
              <a:srgbClr val="00A0C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71" name="Freeform 15"/>
            <p:cNvSpPr>
              <a:spLocks/>
            </p:cNvSpPr>
            <p:nvPr/>
          </p:nvSpPr>
          <p:spPr bwMode="auto">
            <a:xfrm>
              <a:off x="3752" y="1984"/>
              <a:ext cx="67" cy="64"/>
            </a:xfrm>
            <a:custGeom>
              <a:avLst/>
              <a:gdLst>
                <a:gd name="T0" fmla="*/ 0 w 67"/>
                <a:gd name="T1" fmla="*/ 24 h 64"/>
                <a:gd name="T2" fmla="*/ 17 w 67"/>
                <a:gd name="T3" fmla="*/ 56 h 64"/>
                <a:gd name="T4" fmla="*/ 51 w 67"/>
                <a:gd name="T5" fmla="*/ 64 h 64"/>
                <a:gd name="T6" fmla="*/ 67 w 67"/>
                <a:gd name="T7" fmla="*/ 48 h 64"/>
                <a:gd name="T8" fmla="*/ 59 w 67"/>
                <a:gd name="T9" fmla="*/ 0 h 64"/>
                <a:gd name="T10" fmla="*/ 0 w 67"/>
                <a:gd name="T11" fmla="*/ 8 h 64"/>
                <a:gd name="T12" fmla="*/ 0 w 67"/>
                <a:gd name="T13" fmla="*/ 24 h 6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7" h="64">
                  <a:moveTo>
                    <a:pt x="0" y="24"/>
                  </a:moveTo>
                  <a:lnTo>
                    <a:pt x="17" y="56"/>
                  </a:lnTo>
                  <a:lnTo>
                    <a:pt x="51" y="64"/>
                  </a:lnTo>
                  <a:lnTo>
                    <a:pt x="67" y="48"/>
                  </a:lnTo>
                  <a:lnTo>
                    <a:pt x="59" y="0"/>
                  </a:lnTo>
                  <a:lnTo>
                    <a:pt x="0" y="8"/>
                  </a:lnTo>
                  <a:lnTo>
                    <a:pt x="0" y="24"/>
                  </a:lnTo>
                  <a:close/>
                </a:path>
              </a:pathLst>
            </a:custGeom>
            <a:solidFill>
              <a:srgbClr val="00A0C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72" name="Freeform 16"/>
            <p:cNvSpPr>
              <a:spLocks/>
            </p:cNvSpPr>
            <p:nvPr/>
          </p:nvSpPr>
          <p:spPr bwMode="auto">
            <a:xfrm>
              <a:off x="1814" y="720"/>
              <a:ext cx="590" cy="424"/>
            </a:xfrm>
            <a:custGeom>
              <a:avLst/>
              <a:gdLst>
                <a:gd name="T0" fmla="*/ 101 w 590"/>
                <a:gd name="T1" fmla="*/ 320 h 424"/>
                <a:gd name="T2" fmla="*/ 135 w 590"/>
                <a:gd name="T3" fmla="*/ 384 h 424"/>
                <a:gd name="T4" fmla="*/ 202 w 590"/>
                <a:gd name="T5" fmla="*/ 424 h 424"/>
                <a:gd name="T6" fmla="*/ 253 w 590"/>
                <a:gd name="T7" fmla="*/ 424 h 424"/>
                <a:gd name="T8" fmla="*/ 287 w 590"/>
                <a:gd name="T9" fmla="*/ 416 h 424"/>
                <a:gd name="T10" fmla="*/ 346 w 590"/>
                <a:gd name="T11" fmla="*/ 424 h 424"/>
                <a:gd name="T12" fmla="*/ 430 w 590"/>
                <a:gd name="T13" fmla="*/ 392 h 424"/>
                <a:gd name="T14" fmla="*/ 463 w 590"/>
                <a:gd name="T15" fmla="*/ 400 h 424"/>
                <a:gd name="T16" fmla="*/ 506 w 590"/>
                <a:gd name="T17" fmla="*/ 376 h 424"/>
                <a:gd name="T18" fmla="*/ 556 w 590"/>
                <a:gd name="T19" fmla="*/ 352 h 424"/>
                <a:gd name="T20" fmla="*/ 590 w 590"/>
                <a:gd name="T21" fmla="*/ 272 h 424"/>
                <a:gd name="T22" fmla="*/ 565 w 590"/>
                <a:gd name="T23" fmla="*/ 256 h 424"/>
                <a:gd name="T24" fmla="*/ 556 w 590"/>
                <a:gd name="T25" fmla="*/ 224 h 424"/>
                <a:gd name="T26" fmla="*/ 565 w 590"/>
                <a:gd name="T27" fmla="*/ 192 h 424"/>
                <a:gd name="T28" fmla="*/ 573 w 590"/>
                <a:gd name="T29" fmla="*/ 160 h 424"/>
                <a:gd name="T30" fmla="*/ 531 w 590"/>
                <a:gd name="T31" fmla="*/ 160 h 424"/>
                <a:gd name="T32" fmla="*/ 506 w 590"/>
                <a:gd name="T33" fmla="*/ 120 h 424"/>
                <a:gd name="T34" fmla="*/ 480 w 590"/>
                <a:gd name="T35" fmla="*/ 144 h 424"/>
                <a:gd name="T36" fmla="*/ 472 w 590"/>
                <a:gd name="T37" fmla="*/ 160 h 424"/>
                <a:gd name="T38" fmla="*/ 447 w 590"/>
                <a:gd name="T39" fmla="*/ 152 h 424"/>
                <a:gd name="T40" fmla="*/ 413 w 590"/>
                <a:gd name="T41" fmla="*/ 160 h 424"/>
                <a:gd name="T42" fmla="*/ 405 w 590"/>
                <a:gd name="T43" fmla="*/ 128 h 424"/>
                <a:gd name="T44" fmla="*/ 379 w 590"/>
                <a:gd name="T45" fmla="*/ 128 h 424"/>
                <a:gd name="T46" fmla="*/ 371 w 590"/>
                <a:gd name="T47" fmla="*/ 152 h 424"/>
                <a:gd name="T48" fmla="*/ 354 w 590"/>
                <a:gd name="T49" fmla="*/ 112 h 424"/>
                <a:gd name="T50" fmla="*/ 312 w 590"/>
                <a:gd name="T51" fmla="*/ 120 h 424"/>
                <a:gd name="T52" fmla="*/ 295 w 590"/>
                <a:gd name="T53" fmla="*/ 144 h 424"/>
                <a:gd name="T54" fmla="*/ 278 w 590"/>
                <a:gd name="T55" fmla="*/ 144 h 424"/>
                <a:gd name="T56" fmla="*/ 270 w 590"/>
                <a:gd name="T57" fmla="*/ 88 h 424"/>
                <a:gd name="T58" fmla="*/ 253 w 590"/>
                <a:gd name="T59" fmla="*/ 96 h 424"/>
                <a:gd name="T60" fmla="*/ 244 w 590"/>
                <a:gd name="T61" fmla="*/ 152 h 424"/>
                <a:gd name="T62" fmla="*/ 228 w 590"/>
                <a:gd name="T63" fmla="*/ 152 h 424"/>
                <a:gd name="T64" fmla="*/ 219 w 590"/>
                <a:gd name="T65" fmla="*/ 128 h 424"/>
                <a:gd name="T66" fmla="*/ 177 w 590"/>
                <a:gd name="T67" fmla="*/ 160 h 424"/>
                <a:gd name="T68" fmla="*/ 185 w 590"/>
                <a:gd name="T69" fmla="*/ 112 h 424"/>
                <a:gd name="T70" fmla="*/ 211 w 590"/>
                <a:gd name="T71" fmla="*/ 88 h 424"/>
                <a:gd name="T72" fmla="*/ 185 w 590"/>
                <a:gd name="T73" fmla="*/ 16 h 424"/>
                <a:gd name="T74" fmla="*/ 143 w 590"/>
                <a:gd name="T75" fmla="*/ 0 h 424"/>
                <a:gd name="T76" fmla="*/ 152 w 590"/>
                <a:gd name="T77" fmla="*/ 64 h 424"/>
                <a:gd name="T78" fmla="*/ 118 w 590"/>
                <a:gd name="T79" fmla="*/ 16 h 424"/>
                <a:gd name="T80" fmla="*/ 93 w 590"/>
                <a:gd name="T81" fmla="*/ 32 h 424"/>
                <a:gd name="T82" fmla="*/ 76 w 590"/>
                <a:gd name="T83" fmla="*/ 48 h 424"/>
                <a:gd name="T84" fmla="*/ 93 w 590"/>
                <a:gd name="T85" fmla="*/ 64 h 424"/>
                <a:gd name="T86" fmla="*/ 59 w 590"/>
                <a:gd name="T87" fmla="*/ 48 h 424"/>
                <a:gd name="T88" fmla="*/ 51 w 590"/>
                <a:gd name="T89" fmla="*/ 64 h 424"/>
                <a:gd name="T90" fmla="*/ 25 w 590"/>
                <a:gd name="T91" fmla="*/ 64 h 424"/>
                <a:gd name="T92" fmla="*/ 42 w 590"/>
                <a:gd name="T93" fmla="*/ 88 h 424"/>
                <a:gd name="T94" fmla="*/ 101 w 590"/>
                <a:gd name="T95" fmla="*/ 96 h 424"/>
                <a:gd name="T96" fmla="*/ 143 w 590"/>
                <a:gd name="T97" fmla="*/ 128 h 424"/>
                <a:gd name="T98" fmla="*/ 110 w 590"/>
                <a:gd name="T99" fmla="*/ 144 h 424"/>
                <a:gd name="T100" fmla="*/ 126 w 590"/>
                <a:gd name="T101" fmla="*/ 160 h 424"/>
                <a:gd name="T102" fmla="*/ 143 w 590"/>
                <a:gd name="T103" fmla="*/ 176 h 424"/>
                <a:gd name="T104" fmla="*/ 126 w 590"/>
                <a:gd name="T105" fmla="*/ 184 h 424"/>
                <a:gd name="T106" fmla="*/ 8 w 590"/>
                <a:gd name="T107" fmla="*/ 144 h 424"/>
                <a:gd name="T108" fmla="*/ 0 w 590"/>
                <a:gd name="T109" fmla="*/ 168 h 424"/>
                <a:gd name="T110" fmla="*/ 93 w 590"/>
                <a:gd name="T111" fmla="*/ 192 h 424"/>
                <a:gd name="T112" fmla="*/ 84 w 590"/>
                <a:gd name="T113" fmla="*/ 216 h 424"/>
                <a:gd name="T114" fmla="*/ 84 w 590"/>
                <a:gd name="T115" fmla="*/ 256 h 424"/>
                <a:gd name="T116" fmla="*/ 67 w 590"/>
                <a:gd name="T117" fmla="*/ 280 h 424"/>
                <a:gd name="T118" fmla="*/ 34 w 590"/>
                <a:gd name="T119" fmla="*/ 280 h 424"/>
                <a:gd name="T120" fmla="*/ 17 w 590"/>
                <a:gd name="T121" fmla="*/ 296 h 424"/>
                <a:gd name="T122" fmla="*/ 101 w 590"/>
                <a:gd name="T123" fmla="*/ 320 h 42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590" h="424">
                  <a:moveTo>
                    <a:pt x="101" y="320"/>
                  </a:moveTo>
                  <a:lnTo>
                    <a:pt x="135" y="384"/>
                  </a:lnTo>
                  <a:lnTo>
                    <a:pt x="202" y="424"/>
                  </a:lnTo>
                  <a:lnTo>
                    <a:pt x="253" y="424"/>
                  </a:lnTo>
                  <a:lnTo>
                    <a:pt x="287" y="416"/>
                  </a:lnTo>
                  <a:lnTo>
                    <a:pt x="346" y="424"/>
                  </a:lnTo>
                  <a:lnTo>
                    <a:pt x="430" y="392"/>
                  </a:lnTo>
                  <a:lnTo>
                    <a:pt x="463" y="400"/>
                  </a:lnTo>
                  <a:lnTo>
                    <a:pt x="506" y="376"/>
                  </a:lnTo>
                  <a:lnTo>
                    <a:pt x="556" y="352"/>
                  </a:lnTo>
                  <a:lnTo>
                    <a:pt x="590" y="272"/>
                  </a:lnTo>
                  <a:lnTo>
                    <a:pt x="565" y="256"/>
                  </a:lnTo>
                  <a:lnTo>
                    <a:pt x="556" y="224"/>
                  </a:lnTo>
                  <a:lnTo>
                    <a:pt x="565" y="192"/>
                  </a:lnTo>
                  <a:lnTo>
                    <a:pt x="573" y="160"/>
                  </a:lnTo>
                  <a:lnTo>
                    <a:pt x="531" y="160"/>
                  </a:lnTo>
                  <a:lnTo>
                    <a:pt x="506" y="120"/>
                  </a:lnTo>
                  <a:lnTo>
                    <a:pt x="480" y="144"/>
                  </a:lnTo>
                  <a:lnTo>
                    <a:pt x="472" y="160"/>
                  </a:lnTo>
                  <a:lnTo>
                    <a:pt x="447" y="152"/>
                  </a:lnTo>
                  <a:lnTo>
                    <a:pt x="413" y="160"/>
                  </a:lnTo>
                  <a:lnTo>
                    <a:pt x="405" y="128"/>
                  </a:lnTo>
                  <a:lnTo>
                    <a:pt x="379" y="128"/>
                  </a:lnTo>
                  <a:lnTo>
                    <a:pt x="371" y="152"/>
                  </a:lnTo>
                  <a:lnTo>
                    <a:pt x="354" y="112"/>
                  </a:lnTo>
                  <a:lnTo>
                    <a:pt x="312" y="120"/>
                  </a:lnTo>
                  <a:lnTo>
                    <a:pt x="295" y="144"/>
                  </a:lnTo>
                  <a:lnTo>
                    <a:pt x="278" y="144"/>
                  </a:lnTo>
                  <a:lnTo>
                    <a:pt x="270" y="88"/>
                  </a:lnTo>
                  <a:lnTo>
                    <a:pt x="253" y="96"/>
                  </a:lnTo>
                  <a:lnTo>
                    <a:pt x="244" y="152"/>
                  </a:lnTo>
                  <a:lnTo>
                    <a:pt x="228" y="152"/>
                  </a:lnTo>
                  <a:lnTo>
                    <a:pt x="219" y="128"/>
                  </a:lnTo>
                  <a:lnTo>
                    <a:pt x="177" y="160"/>
                  </a:lnTo>
                  <a:lnTo>
                    <a:pt x="185" y="112"/>
                  </a:lnTo>
                  <a:lnTo>
                    <a:pt x="211" y="88"/>
                  </a:lnTo>
                  <a:lnTo>
                    <a:pt x="185" y="16"/>
                  </a:lnTo>
                  <a:lnTo>
                    <a:pt x="143" y="0"/>
                  </a:lnTo>
                  <a:lnTo>
                    <a:pt x="152" y="64"/>
                  </a:lnTo>
                  <a:lnTo>
                    <a:pt x="118" y="16"/>
                  </a:lnTo>
                  <a:lnTo>
                    <a:pt x="93" y="32"/>
                  </a:lnTo>
                  <a:lnTo>
                    <a:pt x="76" y="48"/>
                  </a:lnTo>
                  <a:lnTo>
                    <a:pt x="93" y="64"/>
                  </a:lnTo>
                  <a:lnTo>
                    <a:pt x="59" y="48"/>
                  </a:lnTo>
                  <a:lnTo>
                    <a:pt x="51" y="64"/>
                  </a:lnTo>
                  <a:lnTo>
                    <a:pt x="25" y="64"/>
                  </a:lnTo>
                  <a:lnTo>
                    <a:pt x="42" y="88"/>
                  </a:lnTo>
                  <a:lnTo>
                    <a:pt x="101" y="96"/>
                  </a:lnTo>
                  <a:lnTo>
                    <a:pt x="143" y="128"/>
                  </a:lnTo>
                  <a:lnTo>
                    <a:pt x="110" y="144"/>
                  </a:lnTo>
                  <a:lnTo>
                    <a:pt x="126" y="160"/>
                  </a:lnTo>
                  <a:lnTo>
                    <a:pt x="143" y="176"/>
                  </a:lnTo>
                  <a:lnTo>
                    <a:pt x="126" y="184"/>
                  </a:lnTo>
                  <a:lnTo>
                    <a:pt x="8" y="144"/>
                  </a:lnTo>
                  <a:lnTo>
                    <a:pt x="0" y="168"/>
                  </a:lnTo>
                  <a:lnTo>
                    <a:pt x="93" y="192"/>
                  </a:lnTo>
                  <a:lnTo>
                    <a:pt x="84" y="216"/>
                  </a:lnTo>
                  <a:lnTo>
                    <a:pt x="84" y="256"/>
                  </a:lnTo>
                  <a:lnTo>
                    <a:pt x="67" y="280"/>
                  </a:lnTo>
                  <a:lnTo>
                    <a:pt x="34" y="280"/>
                  </a:lnTo>
                  <a:lnTo>
                    <a:pt x="17" y="296"/>
                  </a:lnTo>
                  <a:lnTo>
                    <a:pt x="101" y="320"/>
                  </a:lnTo>
                  <a:close/>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73" name="Freeform 17"/>
            <p:cNvSpPr>
              <a:spLocks/>
            </p:cNvSpPr>
            <p:nvPr/>
          </p:nvSpPr>
          <p:spPr bwMode="auto">
            <a:xfrm>
              <a:off x="3752" y="1984"/>
              <a:ext cx="67" cy="64"/>
            </a:xfrm>
            <a:custGeom>
              <a:avLst/>
              <a:gdLst>
                <a:gd name="T0" fmla="*/ 0 w 67"/>
                <a:gd name="T1" fmla="*/ 24 h 64"/>
                <a:gd name="T2" fmla="*/ 17 w 67"/>
                <a:gd name="T3" fmla="*/ 56 h 64"/>
                <a:gd name="T4" fmla="*/ 51 w 67"/>
                <a:gd name="T5" fmla="*/ 64 h 64"/>
                <a:gd name="T6" fmla="*/ 67 w 67"/>
                <a:gd name="T7" fmla="*/ 48 h 64"/>
                <a:gd name="T8" fmla="*/ 59 w 67"/>
                <a:gd name="T9" fmla="*/ 0 h 64"/>
                <a:gd name="T10" fmla="*/ 0 w 67"/>
                <a:gd name="T11" fmla="*/ 8 h 6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7" h="64">
                  <a:moveTo>
                    <a:pt x="0" y="24"/>
                  </a:moveTo>
                  <a:lnTo>
                    <a:pt x="17" y="56"/>
                  </a:lnTo>
                  <a:lnTo>
                    <a:pt x="51" y="64"/>
                  </a:lnTo>
                  <a:lnTo>
                    <a:pt x="67" y="48"/>
                  </a:lnTo>
                  <a:lnTo>
                    <a:pt x="59" y="0"/>
                  </a:lnTo>
                  <a:lnTo>
                    <a:pt x="0" y="8"/>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74" name="Freeform 18"/>
            <p:cNvSpPr>
              <a:spLocks/>
            </p:cNvSpPr>
            <p:nvPr/>
          </p:nvSpPr>
          <p:spPr bwMode="auto">
            <a:xfrm>
              <a:off x="3752" y="1984"/>
              <a:ext cx="67" cy="64"/>
            </a:xfrm>
            <a:custGeom>
              <a:avLst/>
              <a:gdLst>
                <a:gd name="T0" fmla="*/ 0 w 67"/>
                <a:gd name="T1" fmla="*/ 24 h 64"/>
                <a:gd name="T2" fmla="*/ 17 w 67"/>
                <a:gd name="T3" fmla="*/ 56 h 64"/>
                <a:gd name="T4" fmla="*/ 51 w 67"/>
                <a:gd name="T5" fmla="*/ 64 h 64"/>
                <a:gd name="T6" fmla="*/ 67 w 67"/>
                <a:gd name="T7" fmla="*/ 48 h 64"/>
                <a:gd name="T8" fmla="*/ 59 w 67"/>
                <a:gd name="T9" fmla="*/ 0 h 64"/>
                <a:gd name="T10" fmla="*/ 0 w 67"/>
                <a:gd name="T11" fmla="*/ 8 h 6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7" h="64">
                  <a:moveTo>
                    <a:pt x="0" y="24"/>
                  </a:moveTo>
                  <a:lnTo>
                    <a:pt x="17" y="56"/>
                  </a:lnTo>
                  <a:lnTo>
                    <a:pt x="51" y="64"/>
                  </a:lnTo>
                  <a:lnTo>
                    <a:pt x="67" y="48"/>
                  </a:lnTo>
                  <a:lnTo>
                    <a:pt x="59" y="0"/>
                  </a:lnTo>
                  <a:lnTo>
                    <a:pt x="0" y="8"/>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75" name="Freeform 19"/>
            <p:cNvSpPr>
              <a:spLocks/>
            </p:cNvSpPr>
            <p:nvPr/>
          </p:nvSpPr>
          <p:spPr bwMode="auto">
            <a:xfrm>
              <a:off x="3845" y="1920"/>
              <a:ext cx="109" cy="176"/>
            </a:xfrm>
            <a:custGeom>
              <a:avLst/>
              <a:gdLst>
                <a:gd name="T0" fmla="*/ 0 w 109"/>
                <a:gd name="T1" fmla="*/ 168 h 176"/>
                <a:gd name="T2" fmla="*/ 50 w 109"/>
                <a:gd name="T3" fmla="*/ 176 h 176"/>
                <a:gd name="T4" fmla="*/ 76 w 109"/>
                <a:gd name="T5" fmla="*/ 144 h 176"/>
                <a:gd name="T6" fmla="*/ 76 w 109"/>
                <a:gd name="T7" fmla="*/ 112 h 176"/>
                <a:gd name="T8" fmla="*/ 109 w 109"/>
                <a:gd name="T9" fmla="*/ 96 h 176"/>
                <a:gd name="T10" fmla="*/ 92 w 109"/>
                <a:gd name="T11" fmla="*/ 72 h 176"/>
                <a:gd name="T12" fmla="*/ 109 w 109"/>
                <a:gd name="T13" fmla="*/ 64 h 176"/>
                <a:gd name="T14" fmla="*/ 101 w 109"/>
                <a:gd name="T15" fmla="*/ 8 h 176"/>
                <a:gd name="T16" fmla="*/ 84 w 109"/>
                <a:gd name="T17" fmla="*/ 0 h 176"/>
                <a:gd name="T18" fmla="*/ 67 w 109"/>
                <a:gd name="T19" fmla="*/ 16 h 176"/>
                <a:gd name="T20" fmla="*/ 59 w 109"/>
                <a:gd name="T21" fmla="*/ 48 h 176"/>
                <a:gd name="T22" fmla="*/ 42 w 109"/>
                <a:gd name="T23" fmla="*/ 16 h 176"/>
                <a:gd name="T24" fmla="*/ 8 w 109"/>
                <a:gd name="T25" fmla="*/ 40 h 176"/>
                <a:gd name="T26" fmla="*/ 0 w 109"/>
                <a:gd name="T27" fmla="*/ 48 h 176"/>
                <a:gd name="T28" fmla="*/ 8 w 109"/>
                <a:gd name="T29" fmla="*/ 72 h 176"/>
                <a:gd name="T30" fmla="*/ 42 w 109"/>
                <a:gd name="T31" fmla="*/ 88 h 176"/>
                <a:gd name="T32" fmla="*/ 50 w 109"/>
                <a:gd name="T33" fmla="*/ 112 h 176"/>
                <a:gd name="T34" fmla="*/ 33 w 109"/>
                <a:gd name="T35" fmla="*/ 144 h 176"/>
                <a:gd name="T36" fmla="*/ 8 w 109"/>
                <a:gd name="T37" fmla="*/ 136 h 176"/>
                <a:gd name="T38" fmla="*/ 0 w 109"/>
                <a:gd name="T39" fmla="*/ 168 h 17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09" h="176">
                  <a:moveTo>
                    <a:pt x="0" y="168"/>
                  </a:moveTo>
                  <a:lnTo>
                    <a:pt x="50" y="176"/>
                  </a:lnTo>
                  <a:lnTo>
                    <a:pt x="76" y="144"/>
                  </a:lnTo>
                  <a:lnTo>
                    <a:pt x="76" y="112"/>
                  </a:lnTo>
                  <a:lnTo>
                    <a:pt x="109" y="96"/>
                  </a:lnTo>
                  <a:lnTo>
                    <a:pt x="92" y="72"/>
                  </a:lnTo>
                  <a:lnTo>
                    <a:pt x="109" y="64"/>
                  </a:lnTo>
                  <a:lnTo>
                    <a:pt x="101" y="8"/>
                  </a:lnTo>
                  <a:lnTo>
                    <a:pt x="84" y="0"/>
                  </a:lnTo>
                  <a:lnTo>
                    <a:pt x="67" y="16"/>
                  </a:lnTo>
                  <a:lnTo>
                    <a:pt x="59" y="48"/>
                  </a:lnTo>
                  <a:lnTo>
                    <a:pt x="42" y="16"/>
                  </a:lnTo>
                  <a:lnTo>
                    <a:pt x="8" y="40"/>
                  </a:lnTo>
                  <a:lnTo>
                    <a:pt x="0" y="48"/>
                  </a:lnTo>
                  <a:lnTo>
                    <a:pt x="8" y="72"/>
                  </a:lnTo>
                  <a:lnTo>
                    <a:pt x="42" y="88"/>
                  </a:lnTo>
                  <a:lnTo>
                    <a:pt x="50" y="112"/>
                  </a:lnTo>
                  <a:lnTo>
                    <a:pt x="33" y="144"/>
                  </a:lnTo>
                  <a:lnTo>
                    <a:pt x="8" y="136"/>
                  </a:lnTo>
                  <a:lnTo>
                    <a:pt x="0" y="168"/>
                  </a:lnTo>
                  <a:close/>
                </a:path>
              </a:pathLst>
            </a:custGeom>
            <a:solidFill>
              <a:srgbClr val="00A0C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76" name="Freeform 20"/>
            <p:cNvSpPr>
              <a:spLocks/>
            </p:cNvSpPr>
            <p:nvPr/>
          </p:nvSpPr>
          <p:spPr bwMode="auto">
            <a:xfrm>
              <a:off x="4039" y="4048"/>
              <a:ext cx="328" cy="208"/>
            </a:xfrm>
            <a:custGeom>
              <a:avLst/>
              <a:gdLst>
                <a:gd name="T0" fmla="*/ 0 w 328"/>
                <a:gd name="T1" fmla="*/ 80 h 208"/>
                <a:gd name="T2" fmla="*/ 0 w 328"/>
                <a:gd name="T3" fmla="*/ 56 h 208"/>
                <a:gd name="T4" fmla="*/ 25 w 328"/>
                <a:gd name="T5" fmla="*/ 32 h 208"/>
                <a:gd name="T6" fmla="*/ 50 w 328"/>
                <a:gd name="T7" fmla="*/ 48 h 208"/>
                <a:gd name="T8" fmla="*/ 67 w 328"/>
                <a:gd name="T9" fmla="*/ 32 h 208"/>
                <a:gd name="T10" fmla="*/ 92 w 328"/>
                <a:gd name="T11" fmla="*/ 24 h 208"/>
                <a:gd name="T12" fmla="*/ 101 w 328"/>
                <a:gd name="T13" fmla="*/ 32 h 208"/>
                <a:gd name="T14" fmla="*/ 117 w 328"/>
                <a:gd name="T15" fmla="*/ 40 h 208"/>
                <a:gd name="T16" fmla="*/ 134 w 328"/>
                <a:gd name="T17" fmla="*/ 48 h 208"/>
                <a:gd name="T18" fmla="*/ 160 w 328"/>
                <a:gd name="T19" fmla="*/ 40 h 208"/>
                <a:gd name="T20" fmla="*/ 210 w 328"/>
                <a:gd name="T21" fmla="*/ 40 h 208"/>
                <a:gd name="T22" fmla="*/ 235 w 328"/>
                <a:gd name="T23" fmla="*/ 32 h 208"/>
                <a:gd name="T24" fmla="*/ 252 w 328"/>
                <a:gd name="T25" fmla="*/ 16 h 208"/>
                <a:gd name="T26" fmla="*/ 261 w 328"/>
                <a:gd name="T27" fmla="*/ 16 h 208"/>
                <a:gd name="T28" fmla="*/ 286 w 328"/>
                <a:gd name="T29" fmla="*/ 24 h 208"/>
                <a:gd name="T30" fmla="*/ 294 w 328"/>
                <a:gd name="T31" fmla="*/ 8 h 208"/>
                <a:gd name="T32" fmla="*/ 320 w 328"/>
                <a:gd name="T33" fmla="*/ 0 h 208"/>
                <a:gd name="T34" fmla="*/ 328 w 328"/>
                <a:gd name="T35" fmla="*/ 16 h 208"/>
                <a:gd name="T36" fmla="*/ 311 w 328"/>
                <a:gd name="T37" fmla="*/ 56 h 208"/>
                <a:gd name="T38" fmla="*/ 303 w 328"/>
                <a:gd name="T39" fmla="*/ 80 h 208"/>
                <a:gd name="T40" fmla="*/ 286 w 328"/>
                <a:gd name="T41" fmla="*/ 104 h 208"/>
                <a:gd name="T42" fmla="*/ 286 w 328"/>
                <a:gd name="T43" fmla="*/ 112 h 208"/>
                <a:gd name="T44" fmla="*/ 303 w 328"/>
                <a:gd name="T45" fmla="*/ 128 h 208"/>
                <a:gd name="T46" fmla="*/ 320 w 328"/>
                <a:gd name="T47" fmla="*/ 160 h 208"/>
                <a:gd name="T48" fmla="*/ 303 w 328"/>
                <a:gd name="T49" fmla="*/ 176 h 208"/>
                <a:gd name="T50" fmla="*/ 303 w 328"/>
                <a:gd name="T51" fmla="*/ 208 h 208"/>
                <a:gd name="T52" fmla="*/ 269 w 328"/>
                <a:gd name="T53" fmla="*/ 200 h 208"/>
                <a:gd name="T54" fmla="*/ 227 w 328"/>
                <a:gd name="T55" fmla="*/ 192 h 208"/>
                <a:gd name="T56" fmla="*/ 202 w 328"/>
                <a:gd name="T57" fmla="*/ 152 h 208"/>
                <a:gd name="T58" fmla="*/ 168 w 328"/>
                <a:gd name="T59" fmla="*/ 160 h 208"/>
                <a:gd name="T60" fmla="*/ 143 w 328"/>
                <a:gd name="T61" fmla="*/ 144 h 208"/>
                <a:gd name="T62" fmla="*/ 126 w 328"/>
                <a:gd name="T63" fmla="*/ 128 h 208"/>
                <a:gd name="T64" fmla="*/ 109 w 328"/>
                <a:gd name="T65" fmla="*/ 128 h 208"/>
                <a:gd name="T66" fmla="*/ 84 w 328"/>
                <a:gd name="T67" fmla="*/ 112 h 208"/>
                <a:gd name="T68" fmla="*/ 67 w 328"/>
                <a:gd name="T69" fmla="*/ 112 h 208"/>
                <a:gd name="T70" fmla="*/ 50 w 328"/>
                <a:gd name="T71" fmla="*/ 96 h 208"/>
                <a:gd name="T72" fmla="*/ 25 w 328"/>
                <a:gd name="T73" fmla="*/ 104 h 208"/>
                <a:gd name="T74" fmla="*/ 0 w 328"/>
                <a:gd name="T75" fmla="*/ 80 h 20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28" h="208">
                  <a:moveTo>
                    <a:pt x="0" y="80"/>
                  </a:moveTo>
                  <a:lnTo>
                    <a:pt x="0" y="56"/>
                  </a:lnTo>
                  <a:lnTo>
                    <a:pt x="25" y="32"/>
                  </a:lnTo>
                  <a:lnTo>
                    <a:pt x="50" y="48"/>
                  </a:lnTo>
                  <a:lnTo>
                    <a:pt x="67" y="32"/>
                  </a:lnTo>
                  <a:lnTo>
                    <a:pt x="92" y="24"/>
                  </a:lnTo>
                  <a:lnTo>
                    <a:pt x="101" y="32"/>
                  </a:lnTo>
                  <a:lnTo>
                    <a:pt x="117" y="40"/>
                  </a:lnTo>
                  <a:lnTo>
                    <a:pt x="134" y="48"/>
                  </a:lnTo>
                  <a:lnTo>
                    <a:pt x="160" y="40"/>
                  </a:lnTo>
                  <a:lnTo>
                    <a:pt x="210" y="40"/>
                  </a:lnTo>
                  <a:lnTo>
                    <a:pt x="235" y="32"/>
                  </a:lnTo>
                  <a:lnTo>
                    <a:pt x="252" y="16"/>
                  </a:lnTo>
                  <a:lnTo>
                    <a:pt x="261" y="16"/>
                  </a:lnTo>
                  <a:lnTo>
                    <a:pt x="286" y="24"/>
                  </a:lnTo>
                  <a:lnTo>
                    <a:pt x="294" y="8"/>
                  </a:lnTo>
                  <a:lnTo>
                    <a:pt x="320" y="0"/>
                  </a:lnTo>
                  <a:lnTo>
                    <a:pt x="328" y="16"/>
                  </a:lnTo>
                  <a:lnTo>
                    <a:pt x="311" y="56"/>
                  </a:lnTo>
                  <a:lnTo>
                    <a:pt x="303" y="80"/>
                  </a:lnTo>
                  <a:lnTo>
                    <a:pt x="286" y="104"/>
                  </a:lnTo>
                  <a:lnTo>
                    <a:pt x="286" y="112"/>
                  </a:lnTo>
                  <a:lnTo>
                    <a:pt x="303" y="128"/>
                  </a:lnTo>
                  <a:lnTo>
                    <a:pt x="320" y="160"/>
                  </a:lnTo>
                  <a:lnTo>
                    <a:pt x="303" y="176"/>
                  </a:lnTo>
                  <a:lnTo>
                    <a:pt x="303" y="208"/>
                  </a:lnTo>
                  <a:lnTo>
                    <a:pt x="269" y="200"/>
                  </a:lnTo>
                  <a:lnTo>
                    <a:pt x="227" y="192"/>
                  </a:lnTo>
                  <a:lnTo>
                    <a:pt x="202" y="152"/>
                  </a:lnTo>
                  <a:lnTo>
                    <a:pt x="168" y="160"/>
                  </a:lnTo>
                  <a:lnTo>
                    <a:pt x="143" y="144"/>
                  </a:lnTo>
                  <a:lnTo>
                    <a:pt x="126" y="128"/>
                  </a:lnTo>
                  <a:lnTo>
                    <a:pt x="109" y="128"/>
                  </a:lnTo>
                  <a:lnTo>
                    <a:pt x="84" y="112"/>
                  </a:lnTo>
                  <a:lnTo>
                    <a:pt x="67" y="112"/>
                  </a:lnTo>
                  <a:lnTo>
                    <a:pt x="50" y="96"/>
                  </a:lnTo>
                  <a:lnTo>
                    <a:pt x="25" y="104"/>
                  </a:lnTo>
                  <a:lnTo>
                    <a:pt x="0" y="80"/>
                  </a:lnTo>
                  <a:close/>
                </a:path>
              </a:pathLst>
            </a:custGeom>
            <a:solidFill>
              <a:srgbClr val="00A0C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77" name="Freeform 21"/>
            <p:cNvSpPr>
              <a:spLocks/>
            </p:cNvSpPr>
            <p:nvPr/>
          </p:nvSpPr>
          <p:spPr bwMode="auto">
            <a:xfrm>
              <a:off x="3845" y="1920"/>
              <a:ext cx="109" cy="176"/>
            </a:xfrm>
            <a:custGeom>
              <a:avLst/>
              <a:gdLst>
                <a:gd name="T0" fmla="*/ 0 w 109"/>
                <a:gd name="T1" fmla="*/ 168 h 176"/>
                <a:gd name="T2" fmla="*/ 50 w 109"/>
                <a:gd name="T3" fmla="*/ 176 h 176"/>
                <a:gd name="T4" fmla="*/ 76 w 109"/>
                <a:gd name="T5" fmla="*/ 144 h 176"/>
                <a:gd name="T6" fmla="*/ 76 w 109"/>
                <a:gd name="T7" fmla="*/ 112 h 176"/>
                <a:gd name="T8" fmla="*/ 109 w 109"/>
                <a:gd name="T9" fmla="*/ 96 h 176"/>
                <a:gd name="T10" fmla="*/ 92 w 109"/>
                <a:gd name="T11" fmla="*/ 72 h 176"/>
                <a:gd name="T12" fmla="*/ 109 w 109"/>
                <a:gd name="T13" fmla="*/ 64 h 176"/>
                <a:gd name="T14" fmla="*/ 101 w 109"/>
                <a:gd name="T15" fmla="*/ 8 h 176"/>
                <a:gd name="T16" fmla="*/ 84 w 109"/>
                <a:gd name="T17" fmla="*/ 0 h 176"/>
                <a:gd name="T18" fmla="*/ 67 w 109"/>
                <a:gd name="T19" fmla="*/ 16 h 176"/>
                <a:gd name="T20" fmla="*/ 59 w 109"/>
                <a:gd name="T21" fmla="*/ 48 h 176"/>
                <a:gd name="T22" fmla="*/ 42 w 109"/>
                <a:gd name="T23" fmla="*/ 16 h 176"/>
                <a:gd name="T24" fmla="*/ 8 w 109"/>
                <a:gd name="T25" fmla="*/ 40 h 176"/>
                <a:gd name="T26" fmla="*/ 0 w 109"/>
                <a:gd name="T27" fmla="*/ 48 h 176"/>
                <a:gd name="T28" fmla="*/ 8 w 109"/>
                <a:gd name="T29" fmla="*/ 72 h 176"/>
                <a:gd name="T30" fmla="*/ 42 w 109"/>
                <a:gd name="T31" fmla="*/ 88 h 176"/>
                <a:gd name="T32" fmla="*/ 50 w 109"/>
                <a:gd name="T33" fmla="*/ 112 h 176"/>
                <a:gd name="T34" fmla="*/ 33 w 109"/>
                <a:gd name="T35" fmla="*/ 144 h 176"/>
                <a:gd name="T36" fmla="*/ 8 w 109"/>
                <a:gd name="T37" fmla="*/ 136 h 176"/>
                <a:gd name="T38" fmla="*/ 0 w 109"/>
                <a:gd name="T39" fmla="*/ 168 h 17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09" h="176">
                  <a:moveTo>
                    <a:pt x="0" y="168"/>
                  </a:moveTo>
                  <a:lnTo>
                    <a:pt x="50" y="176"/>
                  </a:lnTo>
                  <a:lnTo>
                    <a:pt x="76" y="144"/>
                  </a:lnTo>
                  <a:lnTo>
                    <a:pt x="76" y="112"/>
                  </a:lnTo>
                  <a:lnTo>
                    <a:pt x="109" y="96"/>
                  </a:lnTo>
                  <a:lnTo>
                    <a:pt x="92" y="72"/>
                  </a:lnTo>
                  <a:lnTo>
                    <a:pt x="109" y="64"/>
                  </a:lnTo>
                  <a:lnTo>
                    <a:pt x="101" y="8"/>
                  </a:lnTo>
                  <a:lnTo>
                    <a:pt x="84" y="0"/>
                  </a:lnTo>
                  <a:lnTo>
                    <a:pt x="67" y="16"/>
                  </a:lnTo>
                  <a:lnTo>
                    <a:pt x="59" y="48"/>
                  </a:lnTo>
                  <a:lnTo>
                    <a:pt x="42" y="16"/>
                  </a:lnTo>
                  <a:lnTo>
                    <a:pt x="8" y="40"/>
                  </a:lnTo>
                  <a:lnTo>
                    <a:pt x="0" y="48"/>
                  </a:lnTo>
                  <a:lnTo>
                    <a:pt x="8" y="72"/>
                  </a:lnTo>
                  <a:lnTo>
                    <a:pt x="42" y="88"/>
                  </a:lnTo>
                  <a:lnTo>
                    <a:pt x="50" y="112"/>
                  </a:lnTo>
                  <a:lnTo>
                    <a:pt x="33" y="144"/>
                  </a:lnTo>
                  <a:lnTo>
                    <a:pt x="8" y="136"/>
                  </a:lnTo>
                  <a:lnTo>
                    <a:pt x="0" y="168"/>
                  </a:lnTo>
                  <a:close/>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78" name="Freeform 22"/>
            <p:cNvSpPr>
              <a:spLocks/>
            </p:cNvSpPr>
            <p:nvPr/>
          </p:nvSpPr>
          <p:spPr bwMode="auto">
            <a:xfrm>
              <a:off x="4039" y="4048"/>
              <a:ext cx="328" cy="208"/>
            </a:xfrm>
            <a:custGeom>
              <a:avLst/>
              <a:gdLst>
                <a:gd name="T0" fmla="*/ 0 w 328"/>
                <a:gd name="T1" fmla="*/ 80 h 208"/>
                <a:gd name="T2" fmla="*/ 0 w 328"/>
                <a:gd name="T3" fmla="*/ 56 h 208"/>
                <a:gd name="T4" fmla="*/ 25 w 328"/>
                <a:gd name="T5" fmla="*/ 32 h 208"/>
                <a:gd name="T6" fmla="*/ 50 w 328"/>
                <a:gd name="T7" fmla="*/ 48 h 208"/>
                <a:gd name="T8" fmla="*/ 67 w 328"/>
                <a:gd name="T9" fmla="*/ 32 h 208"/>
                <a:gd name="T10" fmla="*/ 92 w 328"/>
                <a:gd name="T11" fmla="*/ 24 h 208"/>
                <a:gd name="T12" fmla="*/ 101 w 328"/>
                <a:gd name="T13" fmla="*/ 32 h 208"/>
                <a:gd name="T14" fmla="*/ 117 w 328"/>
                <a:gd name="T15" fmla="*/ 40 h 208"/>
                <a:gd name="T16" fmla="*/ 134 w 328"/>
                <a:gd name="T17" fmla="*/ 48 h 208"/>
                <a:gd name="T18" fmla="*/ 160 w 328"/>
                <a:gd name="T19" fmla="*/ 40 h 208"/>
                <a:gd name="T20" fmla="*/ 210 w 328"/>
                <a:gd name="T21" fmla="*/ 40 h 208"/>
                <a:gd name="T22" fmla="*/ 235 w 328"/>
                <a:gd name="T23" fmla="*/ 32 h 208"/>
                <a:gd name="T24" fmla="*/ 252 w 328"/>
                <a:gd name="T25" fmla="*/ 16 h 208"/>
                <a:gd name="T26" fmla="*/ 261 w 328"/>
                <a:gd name="T27" fmla="*/ 16 h 208"/>
                <a:gd name="T28" fmla="*/ 286 w 328"/>
                <a:gd name="T29" fmla="*/ 24 h 208"/>
                <a:gd name="T30" fmla="*/ 294 w 328"/>
                <a:gd name="T31" fmla="*/ 8 h 208"/>
                <a:gd name="T32" fmla="*/ 320 w 328"/>
                <a:gd name="T33" fmla="*/ 0 h 208"/>
                <a:gd name="T34" fmla="*/ 328 w 328"/>
                <a:gd name="T35" fmla="*/ 16 h 208"/>
                <a:gd name="T36" fmla="*/ 311 w 328"/>
                <a:gd name="T37" fmla="*/ 56 h 208"/>
                <a:gd name="T38" fmla="*/ 303 w 328"/>
                <a:gd name="T39" fmla="*/ 80 h 208"/>
                <a:gd name="T40" fmla="*/ 286 w 328"/>
                <a:gd name="T41" fmla="*/ 104 h 208"/>
                <a:gd name="T42" fmla="*/ 286 w 328"/>
                <a:gd name="T43" fmla="*/ 112 h 208"/>
                <a:gd name="T44" fmla="*/ 303 w 328"/>
                <a:gd name="T45" fmla="*/ 128 h 208"/>
                <a:gd name="T46" fmla="*/ 320 w 328"/>
                <a:gd name="T47" fmla="*/ 160 h 208"/>
                <a:gd name="T48" fmla="*/ 303 w 328"/>
                <a:gd name="T49" fmla="*/ 176 h 208"/>
                <a:gd name="T50" fmla="*/ 303 w 328"/>
                <a:gd name="T51" fmla="*/ 208 h 208"/>
                <a:gd name="T52" fmla="*/ 269 w 328"/>
                <a:gd name="T53" fmla="*/ 200 h 208"/>
                <a:gd name="T54" fmla="*/ 227 w 328"/>
                <a:gd name="T55" fmla="*/ 192 h 208"/>
                <a:gd name="T56" fmla="*/ 202 w 328"/>
                <a:gd name="T57" fmla="*/ 152 h 208"/>
                <a:gd name="T58" fmla="*/ 168 w 328"/>
                <a:gd name="T59" fmla="*/ 160 h 208"/>
                <a:gd name="T60" fmla="*/ 143 w 328"/>
                <a:gd name="T61" fmla="*/ 144 h 208"/>
                <a:gd name="T62" fmla="*/ 126 w 328"/>
                <a:gd name="T63" fmla="*/ 128 h 208"/>
                <a:gd name="T64" fmla="*/ 109 w 328"/>
                <a:gd name="T65" fmla="*/ 128 h 208"/>
                <a:gd name="T66" fmla="*/ 84 w 328"/>
                <a:gd name="T67" fmla="*/ 112 h 208"/>
                <a:gd name="T68" fmla="*/ 67 w 328"/>
                <a:gd name="T69" fmla="*/ 112 h 208"/>
                <a:gd name="T70" fmla="*/ 50 w 328"/>
                <a:gd name="T71" fmla="*/ 96 h 208"/>
                <a:gd name="T72" fmla="*/ 25 w 328"/>
                <a:gd name="T73" fmla="*/ 104 h 208"/>
                <a:gd name="T74" fmla="*/ 0 w 328"/>
                <a:gd name="T75" fmla="*/ 80 h 20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28" h="208">
                  <a:moveTo>
                    <a:pt x="0" y="80"/>
                  </a:moveTo>
                  <a:lnTo>
                    <a:pt x="0" y="56"/>
                  </a:lnTo>
                  <a:lnTo>
                    <a:pt x="25" y="32"/>
                  </a:lnTo>
                  <a:lnTo>
                    <a:pt x="50" y="48"/>
                  </a:lnTo>
                  <a:lnTo>
                    <a:pt x="67" y="32"/>
                  </a:lnTo>
                  <a:lnTo>
                    <a:pt x="92" y="24"/>
                  </a:lnTo>
                  <a:lnTo>
                    <a:pt x="101" y="32"/>
                  </a:lnTo>
                  <a:lnTo>
                    <a:pt x="117" y="40"/>
                  </a:lnTo>
                  <a:lnTo>
                    <a:pt x="134" y="48"/>
                  </a:lnTo>
                  <a:lnTo>
                    <a:pt x="160" y="40"/>
                  </a:lnTo>
                  <a:lnTo>
                    <a:pt x="210" y="40"/>
                  </a:lnTo>
                  <a:lnTo>
                    <a:pt x="235" y="32"/>
                  </a:lnTo>
                  <a:lnTo>
                    <a:pt x="252" y="16"/>
                  </a:lnTo>
                  <a:lnTo>
                    <a:pt x="261" y="16"/>
                  </a:lnTo>
                  <a:lnTo>
                    <a:pt x="286" y="24"/>
                  </a:lnTo>
                  <a:lnTo>
                    <a:pt x="294" y="8"/>
                  </a:lnTo>
                  <a:lnTo>
                    <a:pt x="320" y="0"/>
                  </a:lnTo>
                  <a:lnTo>
                    <a:pt x="328" y="16"/>
                  </a:lnTo>
                  <a:lnTo>
                    <a:pt x="311" y="56"/>
                  </a:lnTo>
                  <a:lnTo>
                    <a:pt x="303" y="80"/>
                  </a:lnTo>
                  <a:lnTo>
                    <a:pt x="286" y="104"/>
                  </a:lnTo>
                  <a:lnTo>
                    <a:pt x="286" y="112"/>
                  </a:lnTo>
                  <a:lnTo>
                    <a:pt x="303" y="128"/>
                  </a:lnTo>
                  <a:lnTo>
                    <a:pt x="320" y="160"/>
                  </a:lnTo>
                  <a:lnTo>
                    <a:pt x="303" y="176"/>
                  </a:lnTo>
                  <a:lnTo>
                    <a:pt x="303" y="208"/>
                  </a:lnTo>
                  <a:lnTo>
                    <a:pt x="269" y="200"/>
                  </a:lnTo>
                  <a:lnTo>
                    <a:pt x="227" y="192"/>
                  </a:lnTo>
                  <a:lnTo>
                    <a:pt x="202" y="152"/>
                  </a:lnTo>
                  <a:lnTo>
                    <a:pt x="168" y="160"/>
                  </a:lnTo>
                  <a:lnTo>
                    <a:pt x="143" y="144"/>
                  </a:lnTo>
                  <a:lnTo>
                    <a:pt x="126" y="128"/>
                  </a:lnTo>
                  <a:lnTo>
                    <a:pt x="109" y="128"/>
                  </a:lnTo>
                  <a:lnTo>
                    <a:pt x="84" y="112"/>
                  </a:lnTo>
                  <a:lnTo>
                    <a:pt x="67" y="112"/>
                  </a:lnTo>
                  <a:lnTo>
                    <a:pt x="50" y="96"/>
                  </a:lnTo>
                  <a:lnTo>
                    <a:pt x="25" y="104"/>
                  </a:lnTo>
                  <a:lnTo>
                    <a:pt x="0" y="80"/>
                  </a:lnTo>
                  <a:close/>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79" name="Freeform 23"/>
            <p:cNvSpPr>
              <a:spLocks/>
            </p:cNvSpPr>
            <p:nvPr/>
          </p:nvSpPr>
          <p:spPr bwMode="auto">
            <a:xfrm>
              <a:off x="5286" y="4200"/>
              <a:ext cx="311" cy="72"/>
            </a:xfrm>
            <a:custGeom>
              <a:avLst/>
              <a:gdLst>
                <a:gd name="T0" fmla="*/ 0 w 311"/>
                <a:gd name="T1" fmla="*/ 24 h 72"/>
                <a:gd name="T2" fmla="*/ 8 w 311"/>
                <a:gd name="T3" fmla="*/ 56 h 72"/>
                <a:gd name="T4" fmla="*/ 33 w 311"/>
                <a:gd name="T5" fmla="*/ 64 h 72"/>
                <a:gd name="T6" fmla="*/ 67 w 311"/>
                <a:gd name="T7" fmla="*/ 64 h 72"/>
                <a:gd name="T8" fmla="*/ 126 w 311"/>
                <a:gd name="T9" fmla="*/ 56 h 72"/>
                <a:gd name="T10" fmla="*/ 143 w 311"/>
                <a:gd name="T11" fmla="*/ 56 h 72"/>
                <a:gd name="T12" fmla="*/ 143 w 311"/>
                <a:gd name="T13" fmla="*/ 72 h 72"/>
                <a:gd name="T14" fmla="*/ 193 w 311"/>
                <a:gd name="T15" fmla="*/ 72 h 72"/>
                <a:gd name="T16" fmla="*/ 219 w 311"/>
                <a:gd name="T17" fmla="*/ 56 h 72"/>
                <a:gd name="T18" fmla="*/ 252 w 311"/>
                <a:gd name="T19" fmla="*/ 56 h 72"/>
                <a:gd name="T20" fmla="*/ 278 w 311"/>
                <a:gd name="T21" fmla="*/ 40 h 72"/>
                <a:gd name="T22" fmla="*/ 311 w 311"/>
                <a:gd name="T23" fmla="*/ 32 h 72"/>
                <a:gd name="T24" fmla="*/ 311 w 311"/>
                <a:gd name="T25" fmla="*/ 0 h 72"/>
                <a:gd name="T26" fmla="*/ 286 w 311"/>
                <a:gd name="T27" fmla="*/ 16 h 72"/>
                <a:gd name="T28" fmla="*/ 269 w 311"/>
                <a:gd name="T29" fmla="*/ 24 h 72"/>
                <a:gd name="T30" fmla="*/ 252 w 311"/>
                <a:gd name="T31" fmla="*/ 24 h 72"/>
                <a:gd name="T32" fmla="*/ 244 w 311"/>
                <a:gd name="T33" fmla="*/ 8 h 72"/>
                <a:gd name="T34" fmla="*/ 219 w 311"/>
                <a:gd name="T35" fmla="*/ 16 h 72"/>
                <a:gd name="T36" fmla="*/ 168 w 311"/>
                <a:gd name="T37" fmla="*/ 24 h 72"/>
                <a:gd name="T38" fmla="*/ 168 w 311"/>
                <a:gd name="T39" fmla="*/ 8 h 72"/>
                <a:gd name="T40" fmla="*/ 84 w 311"/>
                <a:gd name="T41" fmla="*/ 40 h 72"/>
                <a:gd name="T42" fmla="*/ 75 w 311"/>
                <a:gd name="T43" fmla="*/ 16 h 72"/>
                <a:gd name="T44" fmla="*/ 59 w 311"/>
                <a:gd name="T45" fmla="*/ 8 h 72"/>
                <a:gd name="T46" fmla="*/ 59 w 311"/>
                <a:gd name="T47" fmla="*/ 24 h 72"/>
                <a:gd name="T48" fmla="*/ 33 w 311"/>
                <a:gd name="T49" fmla="*/ 24 h 72"/>
                <a:gd name="T50" fmla="*/ 16 w 311"/>
                <a:gd name="T51" fmla="*/ 0 h 72"/>
                <a:gd name="T52" fmla="*/ 16 w 311"/>
                <a:gd name="T53" fmla="*/ 16 h 72"/>
                <a:gd name="T54" fmla="*/ 0 w 311"/>
                <a:gd name="T55" fmla="*/ 24 h 7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11" h="72">
                  <a:moveTo>
                    <a:pt x="0" y="24"/>
                  </a:moveTo>
                  <a:lnTo>
                    <a:pt x="8" y="56"/>
                  </a:lnTo>
                  <a:lnTo>
                    <a:pt x="33" y="64"/>
                  </a:lnTo>
                  <a:lnTo>
                    <a:pt x="67" y="64"/>
                  </a:lnTo>
                  <a:lnTo>
                    <a:pt x="126" y="56"/>
                  </a:lnTo>
                  <a:lnTo>
                    <a:pt x="143" y="56"/>
                  </a:lnTo>
                  <a:lnTo>
                    <a:pt x="143" y="72"/>
                  </a:lnTo>
                  <a:lnTo>
                    <a:pt x="193" y="72"/>
                  </a:lnTo>
                  <a:lnTo>
                    <a:pt x="219" y="56"/>
                  </a:lnTo>
                  <a:lnTo>
                    <a:pt x="252" y="56"/>
                  </a:lnTo>
                  <a:lnTo>
                    <a:pt x="278" y="40"/>
                  </a:lnTo>
                  <a:lnTo>
                    <a:pt x="311" y="32"/>
                  </a:lnTo>
                  <a:lnTo>
                    <a:pt x="311" y="0"/>
                  </a:lnTo>
                  <a:lnTo>
                    <a:pt x="286" y="16"/>
                  </a:lnTo>
                  <a:lnTo>
                    <a:pt x="269" y="24"/>
                  </a:lnTo>
                  <a:lnTo>
                    <a:pt x="252" y="24"/>
                  </a:lnTo>
                  <a:lnTo>
                    <a:pt x="244" y="8"/>
                  </a:lnTo>
                  <a:lnTo>
                    <a:pt x="219" y="16"/>
                  </a:lnTo>
                  <a:lnTo>
                    <a:pt x="168" y="24"/>
                  </a:lnTo>
                  <a:lnTo>
                    <a:pt x="168" y="8"/>
                  </a:lnTo>
                  <a:lnTo>
                    <a:pt x="84" y="40"/>
                  </a:lnTo>
                  <a:lnTo>
                    <a:pt x="75" y="16"/>
                  </a:lnTo>
                  <a:lnTo>
                    <a:pt x="59" y="8"/>
                  </a:lnTo>
                  <a:lnTo>
                    <a:pt x="59" y="24"/>
                  </a:lnTo>
                  <a:lnTo>
                    <a:pt x="33" y="24"/>
                  </a:lnTo>
                  <a:lnTo>
                    <a:pt x="16" y="0"/>
                  </a:lnTo>
                  <a:lnTo>
                    <a:pt x="16" y="16"/>
                  </a:lnTo>
                  <a:lnTo>
                    <a:pt x="0" y="24"/>
                  </a:lnTo>
                  <a:close/>
                </a:path>
              </a:pathLst>
            </a:custGeom>
            <a:solidFill>
              <a:srgbClr val="00A0C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80" name="Freeform 24"/>
            <p:cNvSpPr>
              <a:spLocks/>
            </p:cNvSpPr>
            <p:nvPr/>
          </p:nvSpPr>
          <p:spPr bwMode="auto">
            <a:xfrm>
              <a:off x="3584" y="3712"/>
              <a:ext cx="168" cy="288"/>
            </a:xfrm>
            <a:custGeom>
              <a:avLst/>
              <a:gdLst>
                <a:gd name="T0" fmla="*/ 0 w 168"/>
                <a:gd name="T1" fmla="*/ 40 h 288"/>
                <a:gd name="T2" fmla="*/ 33 w 168"/>
                <a:gd name="T3" fmla="*/ 48 h 288"/>
                <a:gd name="T4" fmla="*/ 59 w 168"/>
                <a:gd name="T5" fmla="*/ 40 h 288"/>
                <a:gd name="T6" fmla="*/ 101 w 168"/>
                <a:gd name="T7" fmla="*/ 8 h 288"/>
                <a:gd name="T8" fmla="*/ 109 w 168"/>
                <a:gd name="T9" fmla="*/ 0 h 288"/>
                <a:gd name="T10" fmla="*/ 143 w 168"/>
                <a:gd name="T11" fmla="*/ 16 h 288"/>
                <a:gd name="T12" fmla="*/ 143 w 168"/>
                <a:gd name="T13" fmla="*/ 32 h 288"/>
                <a:gd name="T14" fmla="*/ 168 w 168"/>
                <a:gd name="T15" fmla="*/ 96 h 288"/>
                <a:gd name="T16" fmla="*/ 151 w 168"/>
                <a:gd name="T17" fmla="*/ 120 h 288"/>
                <a:gd name="T18" fmla="*/ 168 w 168"/>
                <a:gd name="T19" fmla="*/ 152 h 288"/>
                <a:gd name="T20" fmla="*/ 143 w 168"/>
                <a:gd name="T21" fmla="*/ 256 h 288"/>
                <a:gd name="T22" fmla="*/ 117 w 168"/>
                <a:gd name="T23" fmla="*/ 248 h 288"/>
                <a:gd name="T24" fmla="*/ 92 w 168"/>
                <a:gd name="T25" fmla="*/ 248 h 288"/>
                <a:gd name="T26" fmla="*/ 84 w 168"/>
                <a:gd name="T27" fmla="*/ 264 h 288"/>
                <a:gd name="T28" fmla="*/ 67 w 168"/>
                <a:gd name="T29" fmla="*/ 280 h 288"/>
                <a:gd name="T30" fmla="*/ 42 w 168"/>
                <a:gd name="T31" fmla="*/ 288 h 288"/>
                <a:gd name="T32" fmla="*/ 25 w 168"/>
                <a:gd name="T33" fmla="*/ 248 h 288"/>
                <a:gd name="T34" fmla="*/ 25 w 168"/>
                <a:gd name="T35" fmla="*/ 200 h 288"/>
                <a:gd name="T36" fmla="*/ 33 w 168"/>
                <a:gd name="T37" fmla="*/ 176 h 288"/>
                <a:gd name="T38" fmla="*/ 25 w 168"/>
                <a:gd name="T39" fmla="*/ 160 h 288"/>
                <a:gd name="T40" fmla="*/ 33 w 168"/>
                <a:gd name="T41" fmla="*/ 136 h 288"/>
                <a:gd name="T42" fmla="*/ 33 w 168"/>
                <a:gd name="T43" fmla="*/ 112 h 288"/>
                <a:gd name="T44" fmla="*/ 25 w 168"/>
                <a:gd name="T45" fmla="*/ 80 h 288"/>
                <a:gd name="T46" fmla="*/ 0 w 168"/>
                <a:gd name="T47" fmla="*/ 72 h 288"/>
                <a:gd name="T48" fmla="*/ 0 w 168"/>
                <a:gd name="T49" fmla="*/ 40 h 2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68" h="288">
                  <a:moveTo>
                    <a:pt x="0" y="40"/>
                  </a:moveTo>
                  <a:lnTo>
                    <a:pt x="33" y="48"/>
                  </a:lnTo>
                  <a:lnTo>
                    <a:pt x="59" y="40"/>
                  </a:lnTo>
                  <a:lnTo>
                    <a:pt x="101" y="8"/>
                  </a:lnTo>
                  <a:lnTo>
                    <a:pt x="109" y="0"/>
                  </a:lnTo>
                  <a:lnTo>
                    <a:pt x="143" y="16"/>
                  </a:lnTo>
                  <a:lnTo>
                    <a:pt x="143" y="32"/>
                  </a:lnTo>
                  <a:lnTo>
                    <a:pt x="168" y="96"/>
                  </a:lnTo>
                  <a:lnTo>
                    <a:pt x="151" y="120"/>
                  </a:lnTo>
                  <a:lnTo>
                    <a:pt x="168" y="152"/>
                  </a:lnTo>
                  <a:lnTo>
                    <a:pt x="143" y="256"/>
                  </a:lnTo>
                  <a:lnTo>
                    <a:pt x="117" y="248"/>
                  </a:lnTo>
                  <a:lnTo>
                    <a:pt x="92" y="248"/>
                  </a:lnTo>
                  <a:lnTo>
                    <a:pt x="84" y="264"/>
                  </a:lnTo>
                  <a:lnTo>
                    <a:pt x="67" y="280"/>
                  </a:lnTo>
                  <a:lnTo>
                    <a:pt x="42" y="288"/>
                  </a:lnTo>
                  <a:lnTo>
                    <a:pt x="25" y="248"/>
                  </a:lnTo>
                  <a:lnTo>
                    <a:pt x="25" y="200"/>
                  </a:lnTo>
                  <a:lnTo>
                    <a:pt x="33" y="176"/>
                  </a:lnTo>
                  <a:lnTo>
                    <a:pt x="25" y="160"/>
                  </a:lnTo>
                  <a:lnTo>
                    <a:pt x="33" y="136"/>
                  </a:lnTo>
                  <a:lnTo>
                    <a:pt x="33" y="112"/>
                  </a:lnTo>
                  <a:lnTo>
                    <a:pt x="25" y="80"/>
                  </a:lnTo>
                  <a:lnTo>
                    <a:pt x="0" y="72"/>
                  </a:lnTo>
                  <a:lnTo>
                    <a:pt x="0" y="40"/>
                  </a:lnTo>
                  <a:close/>
                </a:path>
              </a:pathLst>
            </a:custGeom>
            <a:solidFill>
              <a:srgbClr val="00A0C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81" name="Freeform 25"/>
            <p:cNvSpPr>
              <a:spLocks/>
            </p:cNvSpPr>
            <p:nvPr/>
          </p:nvSpPr>
          <p:spPr bwMode="auto">
            <a:xfrm>
              <a:off x="5286" y="4200"/>
              <a:ext cx="311" cy="72"/>
            </a:xfrm>
            <a:custGeom>
              <a:avLst/>
              <a:gdLst>
                <a:gd name="T0" fmla="*/ 0 w 311"/>
                <a:gd name="T1" fmla="*/ 24 h 72"/>
                <a:gd name="T2" fmla="*/ 8 w 311"/>
                <a:gd name="T3" fmla="*/ 56 h 72"/>
                <a:gd name="T4" fmla="*/ 33 w 311"/>
                <a:gd name="T5" fmla="*/ 64 h 72"/>
                <a:gd name="T6" fmla="*/ 67 w 311"/>
                <a:gd name="T7" fmla="*/ 64 h 72"/>
                <a:gd name="T8" fmla="*/ 126 w 311"/>
                <a:gd name="T9" fmla="*/ 56 h 72"/>
                <a:gd name="T10" fmla="*/ 143 w 311"/>
                <a:gd name="T11" fmla="*/ 56 h 72"/>
                <a:gd name="T12" fmla="*/ 143 w 311"/>
                <a:gd name="T13" fmla="*/ 72 h 72"/>
                <a:gd name="T14" fmla="*/ 193 w 311"/>
                <a:gd name="T15" fmla="*/ 72 h 72"/>
                <a:gd name="T16" fmla="*/ 219 w 311"/>
                <a:gd name="T17" fmla="*/ 56 h 72"/>
                <a:gd name="T18" fmla="*/ 252 w 311"/>
                <a:gd name="T19" fmla="*/ 56 h 72"/>
                <a:gd name="T20" fmla="*/ 278 w 311"/>
                <a:gd name="T21" fmla="*/ 40 h 72"/>
                <a:gd name="T22" fmla="*/ 311 w 311"/>
                <a:gd name="T23" fmla="*/ 32 h 72"/>
                <a:gd name="T24" fmla="*/ 311 w 311"/>
                <a:gd name="T25" fmla="*/ 0 h 72"/>
                <a:gd name="T26" fmla="*/ 286 w 311"/>
                <a:gd name="T27" fmla="*/ 16 h 72"/>
                <a:gd name="T28" fmla="*/ 269 w 311"/>
                <a:gd name="T29" fmla="*/ 24 h 72"/>
                <a:gd name="T30" fmla="*/ 252 w 311"/>
                <a:gd name="T31" fmla="*/ 24 h 72"/>
                <a:gd name="T32" fmla="*/ 244 w 311"/>
                <a:gd name="T33" fmla="*/ 8 h 72"/>
                <a:gd name="T34" fmla="*/ 219 w 311"/>
                <a:gd name="T35" fmla="*/ 16 h 72"/>
                <a:gd name="T36" fmla="*/ 168 w 311"/>
                <a:gd name="T37" fmla="*/ 24 h 72"/>
                <a:gd name="T38" fmla="*/ 168 w 311"/>
                <a:gd name="T39" fmla="*/ 8 h 72"/>
                <a:gd name="T40" fmla="*/ 84 w 311"/>
                <a:gd name="T41" fmla="*/ 40 h 72"/>
                <a:gd name="T42" fmla="*/ 75 w 311"/>
                <a:gd name="T43" fmla="*/ 16 h 72"/>
                <a:gd name="T44" fmla="*/ 59 w 311"/>
                <a:gd name="T45" fmla="*/ 8 h 72"/>
                <a:gd name="T46" fmla="*/ 59 w 311"/>
                <a:gd name="T47" fmla="*/ 24 h 72"/>
                <a:gd name="T48" fmla="*/ 33 w 311"/>
                <a:gd name="T49" fmla="*/ 24 h 72"/>
                <a:gd name="T50" fmla="*/ 16 w 311"/>
                <a:gd name="T51" fmla="*/ 0 h 72"/>
                <a:gd name="T52" fmla="*/ 16 w 311"/>
                <a:gd name="T53" fmla="*/ 16 h 72"/>
                <a:gd name="T54" fmla="*/ 0 w 311"/>
                <a:gd name="T55" fmla="*/ 24 h 7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11" h="72">
                  <a:moveTo>
                    <a:pt x="0" y="24"/>
                  </a:moveTo>
                  <a:lnTo>
                    <a:pt x="8" y="56"/>
                  </a:lnTo>
                  <a:lnTo>
                    <a:pt x="33" y="64"/>
                  </a:lnTo>
                  <a:lnTo>
                    <a:pt x="67" y="64"/>
                  </a:lnTo>
                  <a:lnTo>
                    <a:pt x="126" y="56"/>
                  </a:lnTo>
                  <a:lnTo>
                    <a:pt x="143" y="56"/>
                  </a:lnTo>
                  <a:lnTo>
                    <a:pt x="143" y="72"/>
                  </a:lnTo>
                  <a:lnTo>
                    <a:pt x="193" y="72"/>
                  </a:lnTo>
                  <a:lnTo>
                    <a:pt x="219" y="56"/>
                  </a:lnTo>
                  <a:lnTo>
                    <a:pt x="252" y="56"/>
                  </a:lnTo>
                  <a:lnTo>
                    <a:pt x="278" y="40"/>
                  </a:lnTo>
                  <a:lnTo>
                    <a:pt x="311" y="32"/>
                  </a:lnTo>
                  <a:lnTo>
                    <a:pt x="311" y="0"/>
                  </a:lnTo>
                  <a:lnTo>
                    <a:pt x="286" y="16"/>
                  </a:lnTo>
                  <a:lnTo>
                    <a:pt x="269" y="24"/>
                  </a:lnTo>
                  <a:lnTo>
                    <a:pt x="252" y="24"/>
                  </a:lnTo>
                  <a:lnTo>
                    <a:pt x="244" y="8"/>
                  </a:lnTo>
                  <a:lnTo>
                    <a:pt x="219" y="16"/>
                  </a:lnTo>
                  <a:lnTo>
                    <a:pt x="168" y="24"/>
                  </a:lnTo>
                  <a:lnTo>
                    <a:pt x="168" y="8"/>
                  </a:lnTo>
                  <a:lnTo>
                    <a:pt x="84" y="40"/>
                  </a:lnTo>
                  <a:lnTo>
                    <a:pt x="75" y="16"/>
                  </a:lnTo>
                  <a:lnTo>
                    <a:pt x="59" y="8"/>
                  </a:lnTo>
                  <a:lnTo>
                    <a:pt x="59" y="24"/>
                  </a:lnTo>
                  <a:lnTo>
                    <a:pt x="33" y="24"/>
                  </a:lnTo>
                  <a:lnTo>
                    <a:pt x="16" y="0"/>
                  </a:lnTo>
                  <a:lnTo>
                    <a:pt x="16" y="16"/>
                  </a:lnTo>
                  <a:lnTo>
                    <a:pt x="0" y="24"/>
                  </a:lnTo>
                  <a:close/>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82" name="Freeform 26"/>
            <p:cNvSpPr>
              <a:spLocks/>
            </p:cNvSpPr>
            <p:nvPr/>
          </p:nvSpPr>
          <p:spPr bwMode="auto">
            <a:xfrm>
              <a:off x="3584" y="3712"/>
              <a:ext cx="168" cy="288"/>
            </a:xfrm>
            <a:custGeom>
              <a:avLst/>
              <a:gdLst>
                <a:gd name="T0" fmla="*/ 0 w 168"/>
                <a:gd name="T1" fmla="*/ 40 h 288"/>
                <a:gd name="T2" fmla="*/ 33 w 168"/>
                <a:gd name="T3" fmla="*/ 48 h 288"/>
                <a:gd name="T4" fmla="*/ 59 w 168"/>
                <a:gd name="T5" fmla="*/ 40 h 288"/>
                <a:gd name="T6" fmla="*/ 101 w 168"/>
                <a:gd name="T7" fmla="*/ 8 h 288"/>
                <a:gd name="T8" fmla="*/ 109 w 168"/>
                <a:gd name="T9" fmla="*/ 0 h 288"/>
                <a:gd name="T10" fmla="*/ 143 w 168"/>
                <a:gd name="T11" fmla="*/ 16 h 288"/>
                <a:gd name="T12" fmla="*/ 143 w 168"/>
                <a:gd name="T13" fmla="*/ 32 h 288"/>
                <a:gd name="T14" fmla="*/ 168 w 168"/>
                <a:gd name="T15" fmla="*/ 96 h 288"/>
                <a:gd name="T16" fmla="*/ 151 w 168"/>
                <a:gd name="T17" fmla="*/ 120 h 288"/>
                <a:gd name="T18" fmla="*/ 168 w 168"/>
                <a:gd name="T19" fmla="*/ 152 h 288"/>
                <a:gd name="T20" fmla="*/ 143 w 168"/>
                <a:gd name="T21" fmla="*/ 256 h 288"/>
                <a:gd name="T22" fmla="*/ 117 w 168"/>
                <a:gd name="T23" fmla="*/ 248 h 288"/>
                <a:gd name="T24" fmla="*/ 92 w 168"/>
                <a:gd name="T25" fmla="*/ 248 h 288"/>
                <a:gd name="T26" fmla="*/ 84 w 168"/>
                <a:gd name="T27" fmla="*/ 264 h 288"/>
                <a:gd name="T28" fmla="*/ 67 w 168"/>
                <a:gd name="T29" fmla="*/ 280 h 288"/>
                <a:gd name="T30" fmla="*/ 42 w 168"/>
                <a:gd name="T31" fmla="*/ 288 h 288"/>
                <a:gd name="T32" fmla="*/ 25 w 168"/>
                <a:gd name="T33" fmla="*/ 248 h 288"/>
                <a:gd name="T34" fmla="*/ 25 w 168"/>
                <a:gd name="T35" fmla="*/ 200 h 288"/>
                <a:gd name="T36" fmla="*/ 33 w 168"/>
                <a:gd name="T37" fmla="*/ 176 h 288"/>
                <a:gd name="T38" fmla="*/ 25 w 168"/>
                <a:gd name="T39" fmla="*/ 160 h 288"/>
                <a:gd name="T40" fmla="*/ 33 w 168"/>
                <a:gd name="T41" fmla="*/ 136 h 288"/>
                <a:gd name="T42" fmla="*/ 33 w 168"/>
                <a:gd name="T43" fmla="*/ 112 h 288"/>
                <a:gd name="T44" fmla="*/ 25 w 168"/>
                <a:gd name="T45" fmla="*/ 80 h 288"/>
                <a:gd name="T46" fmla="*/ 0 w 168"/>
                <a:gd name="T47" fmla="*/ 72 h 288"/>
                <a:gd name="T48" fmla="*/ 0 w 168"/>
                <a:gd name="T49" fmla="*/ 40 h 2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68" h="288">
                  <a:moveTo>
                    <a:pt x="0" y="40"/>
                  </a:moveTo>
                  <a:lnTo>
                    <a:pt x="33" y="48"/>
                  </a:lnTo>
                  <a:lnTo>
                    <a:pt x="59" y="40"/>
                  </a:lnTo>
                  <a:lnTo>
                    <a:pt x="101" y="8"/>
                  </a:lnTo>
                  <a:lnTo>
                    <a:pt x="109" y="0"/>
                  </a:lnTo>
                  <a:lnTo>
                    <a:pt x="143" y="16"/>
                  </a:lnTo>
                  <a:lnTo>
                    <a:pt x="143" y="32"/>
                  </a:lnTo>
                  <a:lnTo>
                    <a:pt x="168" y="96"/>
                  </a:lnTo>
                  <a:lnTo>
                    <a:pt x="151" y="120"/>
                  </a:lnTo>
                  <a:lnTo>
                    <a:pt x="168" y="152"/>
                  </a:lnTo>
                  <a:lnTo>
                    <a:pt x="143" y="256"/>
                  </a:lnTo>
                  <a:lnTo>
                    <a:pt x="117" y="248"/>
                  </a:lnTo>
                  <a:lnTo>
                    <a:pt x="92" y="248"/>
                  </a:lnTo>
                  <a:lnTo>
                    <a:pt x="84" y="264"/>
                  </a:lnTo>
                  <a:lnTo>
                    <a:pt x="67" y="280"/>
                  </a:lnTo>
                  <a:lnTo>
                    <a:pt x="42" y="288"/>
                  </a:lnTo>
                  <a:lnTo>
                    <a:pt x="25" y="248"/>
                  </a:lnTo>
                  <a:lnTo>
                    <a:pt x="25" y="200"/>
                  </a:lnTo>
                  <a:lnTo>
                    <a:pt x="33" y="176"/>
                  </a:lnTo>
                  <a:lnTo>
                    <a:pt x="25" y="160"/>
                  </a:lnTo>
                  <a:lnTo>
                    <a:pt x="33" y="136"/>
                  </a:lnTo>
                  <a:lnTo>
                    <a:pt x="33" y="112"/>
                  </a:lnTo>
                  <a:lnTo>
                    <a:pt x="25" y="80"/>
                  </a:lnTo>
                  <a:lnTo>
                    <a:pt x="0" y="72"/>
                  </a:lnTo>
                  <a:lnTo>
                    <a:pt x="0" y="40"/>
                  </a:lnTo>
                  <a:close/>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83" name="Freeform 27"/>
            <p:cNvSpPr>
              <a:spLocks/>
            </p:cNvSpPr>
            <p:nvPr/>
          </p:nvSpPr>
          <p:spPr bwMode="auto">
            <a:xfrm>
              <a:off x="3626" y="3496"/>
              <a:ext cx="101" cy="192"/>
            </a:xfrm>
            <a:custGeom>
              <a:avLst/>
              <a:gdLst>
                <a:gd name="T0" fmla="*/ 75 w 101"/>
                <a:gd name="T1" fmla="*/ 32 h 192"/>
                <a:gd name="T2" fmla="*/ 75 w 101"/>
                <a:gd name="T3" fmla="*/ 0 h 192"/>
                <a:gd name="T4" fmla="*/ 92 w 101"/>
                <a:gd name="T5" fmla="*/ 0 h 192"/>
                <a:gd name="T6" fmla="*/ 92 w 101"/>
                <a:gd name="T7" fmla="*/ 40 h 192"/>
                <a:gd name="T8" fmla="*/ 101 w 101"/>
                <a:gd name="T9" fmla="*/ 56 h 192"/>
                <a:gd name="T10" fmla="*/ 101 w 101"/>
                <a:gd name="T11" fmla="*/ 104 h 192"/>
                <a:gd name="T12" fmla="*/ 92 w 101"/>
                <a:gd name="T13" fmla="*/ 120 h 192"/>
                <a:gd name="T14" fmla="*/ 92 w 101"/>
                <a:gd name="T15" fmla="*/ 152 h 192"/>
                <a:gd name="T16" fmla="*/ 67 w 101"/>
                <a:gd name="T17" fmla="*/ 192 h 192"/>
                <a:gd name="T18" fmla="*/ 50 w 101"/>
                <a:gd name="T19" fmla="*/ 192 h 192"/>
                <a:gd name="T20" fmla="*/ 25 w 101"/>
                <a:gd name="T21" fmla="*/ 176 h 192"/>
                <a:gd name="T22" fmla="*/ 33 w 101"/>
                <a:gd name="T23" fmla="*/ 160 h 192"/>
                <a:gd name="T24" fmla="*/ 17 w 101"/>
                <a:gd name="T25" fmla="*/ 152 h 192"/>
                <a:gd name="T26" fmla="*/ 33 w 101"/>
                <a:gd name="T27" fmla="*/ 136 h 192"/>
                <a:gd name="T28" fmla="*/ 8 w 101"/>
                <a:gd name="T29" fmla="*/ 128 h 192"/>
                <a:gd name="T30" fmla="*/ 25 w 101"/>
                <a:gd name="T31" fmla="*/ 112 h 192"/>
                <a:gd name="T32" fmla="*/ 8 w 101"/>
                <a:gd name="T33" fmla="*/ 96 h 192"/>
                <a:gd name="T34" fmla="*/ 0 w 101"/>
                <a:gd name="T35" fmla="*/ 72 h 192"/>
                <a:gd name="T36" fmla="*/ 17 w 101"/>
                <a:gd name="T37" fmla="*/ 64 h 192"/>
                <a:gd name="T38" fmla="*/ 17 w 101"/>
                <a:gd name="T39" fmla="*/ 48 h 192"/>
                <a:gd name="T40" fmla="*/ 42 w 101"/>
                <a:gd name="T41" fmla="*/ 40 h 192"/>
                <a:gd name="T42" fmla="*/ 75 w 101"/>
                <a:gd name="T43" fmla="*/ 32 h 19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01" h="192">
                  <a:moveTo>
                    <a:pt x="75" y="32"/>
                  </a:moveTo>
                  <a:lnTo>
                    <a:pt x="75" y="0"/>
                  </a:lnTo>
                  <a:lnTo>
                    <a:pt x="92" y="0"/>
                  </a:lnTo>
                  <a:lnTo>
                    <a:pt x="92" y="40"/>
                  </a:lnTo>
                  <a:lnTo>
                    <a:pt x="101" y="56"/>
                  </a:lnTo>
                  <a:lnTo>
                    <a:pt x="101" y="104"/>
                  </a:lnTo>
                  <a:lnTo>
                    <a:pt x="92" y="120"/>
                  </a:lnTo>
                  <a:lnTo>
                    <a:pt x="92" y="152"/>
                  </a:lnTo>
                  <a:lnTo>
                    <a:pt x="67" y="192"/>
                  </a:lnTo>
                  <a:lnTo>
                    <a:pt x="50" y="192"/>
                  </a:lnTo>
                  <a:lnTo>
                    <a:pt x="25" y="176"/>
                  </a:lnTo>
                  <a:lnTo>
                    <a:pt x="33" y="160"/>
                  </a:lnTo>
                  <a:lnTo>
                    <a:pt x="17" y="152"/>
                  </a:lnTo>
                  <a:lnTo>
                    <a:pt x="33" y="136"/>
                  </a:lnTo>
                  <a:lnTo>
                    <a:pt x="8" y="128"/>
                  </a:lnTo>
                  <a:lnTo>
                    <a:pt x="25" y="112"/>
                  </a:lnTo>
                  <a:lnTo>
                    <a:pt x="8" y="96"/>
                  </a:lnTo>
                  <a:lnTo>
                    <a:pt x="0" y="72"/>
                  </a:lnTo>
                  <a:lnTo>
                    <a:pt x="17" y="64"/>
                  </a:lnTo>
                  <a:lnTo>
                    <a:pt x="17" y="48"/>
                  </a:lnTo>
                  <a:lnTo>
                    <a:pt x="42" y="40"/>
                  </a:lnTo>
                  <a:lnTo>
                    <a:pt x="75" y="32"/>
                  </a:lnTo>
                  <a:close/>
                </a:path>
              </a:pathLst>
            </a:custGeom>
            <a:solidFill>
              <a:srgbClr val="00A0C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84" name="Freeform 28"/>
            <p:cNvSpPr>
              <a:spLocks/>
            </p:cNvSpPr>
            <p:nvPr/>
          </p:nvSpPr>
          <p:spPr bwMode="auto">
            <a:xfrm>
              <a:off x="3626" y="3496"/>
              <a:ext cx="101" cy="192"/>
            </a:xfrm>
            <a:custGeom>
              <a:avLst/>
              <a:gdLst>
                <a:gd name="T0" fmla="*/ 75 w 101"/>
                <a:gd name="T1" fmla="*/ 32 h 192"/>
                <a:gd name="T2" fmla="*/ 75 w 101"/>
                <a:gd name="T3" fmla="*/ 0 h 192"/>
                <a:gd name="T4" fmla="*/ 92 w 101"/>
                <a:gd name="T5" fmla="*/ 0 h 192"/>
                <a:gd name="T6" fmla="*/ 92 w 101"/>
                <a:gd name="T7" fmla="*/ 40 h 192"/>
                <a:gd name="T8" fmla="*/ 101 w 101"/>
                <a:gd name="T9" fmla="*/ 56 h 192"/>
                <a:gd name="T10" fmla="*/ 101 w 101"/>
                <a:gd name="T11" fmla="*/ 104 h 192"/>
                <a:gd name="T12" fmla="*/ 92 w 101"/>
                <a:gd name="T13" fmla="*/ 120 h 192"/>
                <a:gd name="T14" fmla="*/ 92 w 101"/>
                <a:gd name="T15" fmla="*/ 152 h 192"/>
                <a:gd name="T16" fmla="*/ 67 w 101"/>
                <a:gd name="T17" fmla="*/ 192 h 192"/>
                <a:gd name="T18" fmla="*/ 50 w 101"/>
                <a:gd name="T19" fmla="*/ 192 h 192"/>
                <a:gd name="T20" fmla="*/ 25 w 101"/>
                <a:gd name="T21" fmla="*/ 176 h 192"/>
                <a:gd name="T22" fmla="*/ 33 w 101"/>
                <a:gd name="T23" fmla="*/ 160 h 192"/>
                <a:gd name="T24" fmla="*/ 17 w 101"/>
                <a:gd name="T25" fmla="*/ 152 h 192"/>
                <a:gd name="T26" fmla="*/ 33 w 101"/>
                <a:gd name="T27" fmla="*/ 136 h 192"/>
                <a:gd name="T28" fmla="*/ 8 w 101"/>
                <a:gd name="T29" fmla="*/ 128 h 192"/>
                <a:gd name="T30" fmla="*/ 25 w 101"/>
                <a:gd name="T31" fmla="*/ 112 h 192"/>
                <a:gd name="T32" fmla="*/ 8 w 101"/>
                <a:gd name="T33" fmla="*/ 96 h 192"/>
                <a:gd name="T34" fmla="*/ 0 w 101"/>
                <a:gd name="T35" fmla="*/ 72 h 192"/>
                <a:gd name="T36" fmla="*/ 17 w 101"/>
                <a:gd name="T37" fmla="*/ 64 h 192"/>
                <a:gd name="T38" fmla="*/ 17 w 101"/>
                <a:gd name="T39" fmla="*/ 48 h 192"/>
                <a:gd name="T40" fmla="*/ 42 w 101"/>
                <a:gd name="T41" fmla="*/ 40 h 192"/>
                <a:gd name="T42" fmla="*/ 75 w 101"/>
                <a:gd name="T43" fmla="*/ 32 h 19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01" h="192">
                  <a:moveTo>
                    <a:pt x="75" y="32"/>
                  </a:moveTo>
                  <a:lnTo>
                    <a:pt x="75" y="0"/>
                  </a:lnTo>
                  <a:lnTo>
                    <a:pt x="92" y="0"/>
                  </a:lnTo>
                  <a:lnTo>
                    <a:pt x="92" y="40"/>
                  </a:lnTo>
                  <a:lnTo>
                    <a:pt x="101" y="56"/>
                  </a:lnTo>
                  <a:lnTo>
                    <a:pt x="101" y="104"/>
                  </a:lnTo>
                  <a:lnTo>
                    <a:pt x="92" y="120"/>
                  </a:lnTo>
                  <a:lnTo>
                    <a:pt x="92" y="152"/>
                  </a:lnTo>
                  <a:lnTo>
                    <a:pt x="67" y="192"/>
                  </a:lnTo>
                  <a:lnTo>
                    <a:pt x="50" y="192"/>
                  </a:lnTo>
                  <a:lnTo>
                    <a:pt x="25" y="176"/>
                  </a:lnTo>
                  <a:lnTo>
                    <a:pt x="33" y="160"/>
                  </a:lnTo>
                  <a:lnTo>
                    <a:pt x="17" y="152"/>
                  </a:lnTo>
                  <a:lnTo>
                    <a:pt x="33" y="136"/>
                  </a:lnTo>
                  <a:lnTo>
                    <a:pt x="8" y="128"/>
                  </a:lnTo>
                  <a:lnTo>
                    <a:pt x="25" y="112"/>
                  </a:lnTo>
                  <a:lnTo>
                    <a:pt x="8" y="96"/>
                  </a:lnTo>
                  <a:lnTo>
                    <a:pt x="0" y="72"/>
                  </a:lnTo>
                  <a:lnTo>
                    <a:pt x="17" y="64"/>
                  </a:lnTo>
                  <a:lnTo>
                    <a:pt x="17" y="48"/>
                  </a:lnTo>
                  <a:lnTo>
                    <a:pt x="42" y="40"/>
                  </a:lnTo>
                  <a:lnTo>
                    <a:pt x="75" y="32"/>
                  </a:lnTo>
                  <a:close/>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85" name="Freeform 31"/>
            <p:cNvSpPr>
              <a:spLocks/>
            </p:cNvSpPr>
            <p:nvPr/>
          </p:nvSpPr>
          <p:spPr bwMode="auto">
            <a:xfrm>
              <a:off x="3457" y="3008"/>
              <a:ext cx="1180" cy="1080"/>
            </a:xfrm>
            <a:custGeom>
              <a:avLst/>
              <a:gdLst>
                <a:gd name="T0" fmla="*/ 1121 w 1180"/>
                <a:gd name="T1" fmla="*/ 728 h 1080"/>
                <a:gd name="T2" fmla="*/ 1003 w 1180"/>
                <a:gd name="T3" fmla="*/ 672 h 1080"/>
                <a:gd name="T4" fmla="*/ 935 w 1180"/>
                <a:gd name="T5" fmla="*/ 616 h 1080"/>
                <a:gd name="T6" fmla="*/ 902 w 1180"/>
                <a:gd name="T7" fmla="*/ 584 h 1080"/>
                <a:gd name="T8" fmla="*/ 817 w 1180"/>
                <a:gd name="T9" fmla="*/ 592 h 1080"/>
                <a:gd name="T10" fmla="*/ 733 w 1180"/>
                <a:gd name="T11" fmla="*/ 528 h 1080"/>
                <a:gd name="T12" fmla="*/ 683 w 1180"/>
                <a:gd name="T13" fmla="*/ 448 h 1080"/>
                <a:gd name="T14" fmla="*/ 556 w 1180"/>
                <a:gd name="T15" fmla="*/ 344 h 1080"/>
                <a:gd name="T16" fmla="*/ 523 w 1180"/>
                <a:gd name="T17" fmla="*/ 280 h 1080"/>
                <a:gd name="T18" fmla="*/ 548 w 1180"/>
                <a:gd name="T19" fmla="*/ 240 h 1080"/>
                <a:gd name="T20" fmla="*/ 531 w 1180"/>
                <a:gd name="T21" fmla="*/ 216 h 1080"/>
                <a:gd name="T22" fmla="*/ 556 w 1180"/>
                <a:gd name="T23" fmla="*/ 184 h 1080"/>
                <a:gd name="T24" fmla="*/ 649 w 1180"/>
                <a:gd name="T25" fmla="*/ 144 h 1080"/>
                <a:gd name="T26" fmla="*/ 649 w 1180"/>
                <a:gd name="T27" fmla="*/ 56 h 1080"/>
                <a:gd name="T28" fmla="*/ 514 w 1180"/>
                <a:gd name="T29" fmla="*/ 0 h 1080"/>
                <a:gd name="T30" fmla="*/ 405 w 1180"/>
                <a:gd name="T31" fmla="*/ 40 h 1080"/>
                <a:gd name="T32" fmla="*/ 354 w 1180"/>
                <a:gd name="T33" fmla="*/ 64 h 1080"/>
                <a:gd name="T34" fmla="*/ 295 w 1180"/>
                <a:gd name="T35" fmla="*/ 80 h 1080"/>
                <a:gd name="T36" fmla="*/ 228 w 1180"/>
                <a:gd name="T37" fmla="*/ 152 h 1080"/>
                <a:gd name="T38" fmla="*/ 118 w 1180"/>
                <a:gd name="T39" fmla="*/ 136 h 1080"/>
                <a:gd name="T40" fmla="*/ 42 w 1180"/>
                <a:gd name="T41" fmla="*/ 208 h 1080"/>
                <a:gd name="T42" fmla="*/ 25 w 1180"/>
                <a:gd name="T43" fmla="*/ 272 h 1080"/>
                <a:gd name="T44" fmla="*/ 93 w 1180"/>
                <a:gd name="T45" fmla="*/ 352 h 1080"/>
                <a:gd name="T46" fmla="*/ 93 w 1180"/>
                <a:gd name="T47" fmla="*/ 392 h 1080"/>
                <a:gd name="T48" fmla="*/ 160 w 1180"/>
                <a:gd name="T49" fmla="*/ 344 h 1080"/>
                <a:gd name="T50" fmla="*/ 202 w 1180"/>
                <a:gd name="T51" fmla="*/ 320 h 1080"/>
                <a:gd name="T52" fmla="*/ 261 w 1180"/>
                <a:gd name="T53" fmla="*/ 352 h 1080"/>
                <a:gd name="T54" fmla="*/ 312 w 1180"/>
                <a:gd name="T55" fmla="*/ 368 h 1080"/>
                <a:gd name="T56" fmla="*/ 337 w 1180"/>
                <a:gd name="T57" fmla="*/ 424 h 1080"/>
                <a:gd name="T58" fmla="*/ 371 w 1180"/>
                <a:gd name="T59" fmla="*/ 496 h 1080"/>
                <a:gd name="T60" fmla="*/ 430 w 1180"/>
                <a:gd name="T61" fmla="*/ 552 h 1080"/>
                <a:gd name="T62" fmla="*/ 497 w 1180"/>
                <a:gd name="T63" fmla="*/ 592 h 1080"/>
                <a:gd name="T64" fmla="*/ 607 w 1180"/>
                <a:gd name="T65" fmla="*/ 680 h 1080"/>
                <a:gd name="T66" fmla="*/ 649 w 1180"/>
                <a:gd name="T67" fmla="*/ 688 h 1080"/>
                <a:gd name="T68" fmla="*/ 742 w 1180"/>
                <a:gd name="T69" fmla="*/ 744 h 1080"/>
                <a:gd name="T70" fmla="*/ 775 w 1180"/>
                <a:gd name="T71" fmla="*/ 752 h 1080"/>
                <a:gd name="T72" fmla="*/ 809 w 1180"/>
                <a:gd name="T73" fmla="*/ 768 h 1080"/>
                <a:gd name="T74" fmla="*/ 851 w 1180"/>
                <a:gd name="T75" fmla="*/ 824 h 1080"/>
                <a:gd name="T76" fmla="*/ 927 w 1180"/>
                <a:gd name="T77" fmla="*/ 856 h 1080"/>
                <a:gd name="T78" fmla="*/ 978 w 1180"/>
                <a:gd name="T79" fmla="*/ 984 h 1080"/>
                <a:gd name="T80" fmla="*/ 935 w 1180"/>
                <a:gd name="T81" fmla="*/ 1000 h 1080"/>
                <a:gd name="T82" fmla="*/ 927 w 1180"/>
                <a:gd name="T83" fmla="*/ 1040 h 1080"/>
                <a:gd name="T84" fmla="*/ 935 w 1180"/>
                <a:gd name="T85" fmla="*/ 1072 h 1080"/>
                <a:gd name="T86" fmla="*/ 978 w 1180"/>
                <a:gd name="T87" fmla="*/ 1072 h 1080"/>
                <a:gd name="T88" fmla="*/ 1011 w 1180"/>
                <a:gd name="T89" fmla="*/ 1000 h 1080"/>
                <a:gd name="T90" fmla="*/ 1070 w 1180"/>
                <a:gd name="T91" fmla="*/ 952 h 1080"/>
                <a:gd name="T92" fmla="*/ 1053 w 1180"/>
                <a:gd name="T93" fmla="*/ 888 h 1080"/>
                <a:gd name="T94" fmla="*/ 1003 w 1180"/>
                <a:gd name="T95" fmla="*/ 864 h 1080"/>
                <a:gd name="T96" fmla="*/ 1011 w 1180"/>
                <a:gd name="T97" fmla="*/ 800 h 1080"/>
                <a:gd name="T98" fmla="*/ 1045 w 1180"/>
                <a:gd name="T99" fmla="*/ 768 h 1080"/>
                <a:gd name="T100" fmla="*/ 1146 w 1180"/>
                <a:gd name="T101" fmla="*/ 792 h 1080"/>
                <a:gd name="T102" fmla="*/ 1180 w 1180"/>
                <a:gd name="T103" fmla="*/ 784 h 108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180" h="1080">
                  <a:moveTo>
                    <a:pt x="1155" y="752"/>
                  </a:moveTo>
                  <a:lnTo>
                    <a:pt x="1121" y="728"/>
                  </a:lnTo>
                  <a:lnTo>
                    <a:pt x="1087" y="712"/>
                  </a:lnTo>
                  <a:lnTo>
                    <a:pt x="1003" y="672"/>
                  </a:lnTo>
                  <a:lnTo>
                    <a:pt x="919" y="632"/>
                  </a:lnTo>
                  <a:lnTo>
                    <a:pt x="935" y="616"/>
                  </a:lnTo>
                  <a:lnTo>
                    <a:pt x="927" y="600"/>
                  </a:lnTo>
                  <a:lnTo>
                    <a:pt x="902" y="584"/>
                  </a:lnTo>
                  <a:lnTo>
                    <a:pt x="868" y="592"/>
                  </a:lnTo>
                  <a:lnTo>
                    <a:pt x="817" y="592"/>
                  </a:lnTo>
                  <a:lnTo>
                    <a:pt x="775" y="568"/>
                  </a:lnTo>
                  <a:lnTo>
                    <a:pt x="733" y="528"/>
                  </a:lnTo>
                  <a:lnTo>
                    <a:pt x="708" y="488"/>
                  </a:lnTo>
                  <a:lnTo>
                    <a:pt x="683" y="448"/>
                  </a:lnTo>
                  <a:lnTo>
                    <a:pt x="641" y="408"/>
                  </a:lnTo>
                  <a:lnTo>
                    <a:pt x="556" y="344"/>
                  </a:lnTo>
                  <a:lnTo>
                    <a:pt x="523" y="296"/>
                  </a:lnTo>
                  <a:lnTo>
                    <a:pt x="523" y="280"/>
                  </a:lnTo>
                  <a:lnTo>
                    <a:pt x="539" y="256"/>
                  </a:lnTo>
                  <a:lnTo>
                    <a:pt x="548" y="240"/>
                  </a:lnTo>
                  <a:lnTo>
                    <a:pt x="539" y="224"/>
                  </a:lnTo>
                  <a:lnTo>
                    <a:pt x="531" y="216"/>
                  </a:lnTo>
                  <a:lnTo>
                    <a:pt x="531" y="200"/>
                  </a:lnTo>
                  <a:lnTo>
                    <a:pt x="556" y="184"/>
                  </a:lnTo>
                  <a:lnTo>
                    <a:pt x="641" y="152"/>
                  </a:lnTo>
                  <a:lnTo>
                    <a:pt x="649" y="144"/>
                  </a:lnTo>
                  <a:lnTo>
                    <a:pt x="641" y="88"/>
                  </a:lnTo>
                  <a:lnTo>
                    <a:pt x="649" y="56"/>
                  </a:lnTo>
                  <a:lnTo>
                    <a:pt x="531" y="24"/>
                  </a:lnTo>
                  <a:lnTo>
                    <a:pt x="514" y="0"/>
                  </a:lnTo>
                  <a:lnTo>
                    <a:pt x="438" y="8"/>
                  </a:lnTo>
                  <a:lnTo>
                    <a:pt x="405" y="40"/>
                  </a:lnTo>
                  <a:lnTo>
                    <a:pt x="371" y="32"/>
                  </a:lnTo>
                  <a:lnTo>
                    <a:pt x="354" y="64"/>
                  </a:lnTo>
                  <a:lnTo>
                    <a:pt x="320" y="64"/>
                  </a:lnTo>
                  <a:lnTo>
                    <a:pt x="295" y="80"/>
                  </a:lnTo>
                  <a:lnTo>
                    <a:pt x="253" y="72"/>
                  </a:lnTo>
                  <a:lnTo>
                    <a:pt x="228" y="152"/>
                  </a:lnTo>
                  <a:lnTo>
                    <a:pt x="160" y="72"/>
                  </a:lnTo>
                  <a:lnTo>
                    <a:pt x="118" y="136"/>
                  </a:lnTo>
                  <a:lnTo>
                    <a:pt x="25" y="144"/>
                  </a:lnTo>
                  <a:lnTo>
                    <a:pt x="42" y="208"/>
                  </a:lnTo>
                  <a:lnTo>
                    <a:pt x="0" y="232"/>
                  </a:lnTo>
                  <a:lnTo>
                    <a:pt x="25" y="272"/>
                  </a:lnTo>
                  <a:lnTo>
                    <a:pt x="17" y="320"/>
                  </a:lnTo>
                  <a:lnTo>
                    <a:pt x="93" y="352"/>
                  </a:lnTo>
                  <a:lnTo>
                    <a:pt x="76" y="392"/>
                  </a:lnTo>
                  <a:lnTo>
                    <a:pt x="93" y="392"/>
                  </a:lnTo>
                  <a:lnTo>
                    <a:pt x="135" y="376"/>
                  </a:lnTo>
                  <a:lnTo>
                    <a:pt x="160" y="344"/>
                  </a:lnTo>
                  <a:lnTo>
                    <a:pt x="177" y="328"/>
                  </a:lnTo>
                  <a:lnTo>
                    <a:pt x="202" y="320"/>
                  </a:lnTo>
                  <a:lnTo>
                    <a:pt x="244" y="336"/>
                  </a:lnTo>
                  <a:lnTo>
                    <a:pt x="261" y="352"/>
                  </a:lnTo>
                  <a:lnTo>
                    <a:pt x="278" y="368"/>
                  </a:lnTo>
                  <a:lnTo>
                    <a:pt x="312" y="368"/>
                  </a:lnTo>
                  <a:lnTo>
                    <a:pt x="329" y="384"/>
                  </a:lnTo>
                  <a:lnTo>
                    <a:pt x="337" y="424"/>
                  </a:lnTo>
                  <a:lnTo>
                    <a:pt x="362" y="472"/>
                  </a:lnTo>
                  <a:lnTo>
                    <a:pt x="371" y="496"/>
                  </a:lnTo>
                  <a:lnTo>
                    <a:pt x="396" y="512"/>
                  </a:lnTo>
                  <a:lnTo>
                    <a:pt x="430" y="552"/>
                  </a:lnTo>
                  <a:lnTo>
                    <a:pt x="472" y="576"/>
                  </a:lnTo>
                  <a:lnTo>
                    <a:pt x="497" y="592"/>
                  </a:lnTo>
                  <a:lnTo>
                    <a:pt x="514" y="608"/>
                  </a:lnTo>
                  <a:lnTo>
                    <a:pt x="607" y="680"/>
                  </a:lnTo>
                  <a:lnTo>
                    <a:pt x="624" y="696"/>
                  </a:lnTo>
                  <a:lnTo>
                    <a:pt x="649" y="688"/>
                  </a:lnTo>
                  <a:lnTo>
                    <a:pt x="708" y="712"/>
                  </a:lnTo>
                  <a:lnTo>
                    <a:pt x="742" y="744"/>
                  </a:lnTo>
                  <a:lnTo>
                    <a:pt x="767" y="744"/>
                  </a:lnTo>
                  <a:lnTo>
                    <a:pt x="775" y="752"/>
                  </a:lnTo>
                  <a:lnTo>
                    <a:pt x="775" y="768"/>
                  </a:lnTo>
                  <a:lnTo>
                    <a:pt x="809" y="768"/>
                  </a:lnTo>
                  <a:lnTo>
                    <a:pt x="826" y="800"/>
                  </a:lnTo>
                  <a:lnTo>
                    <a:pt x="851" y="824"/>
                  </a:lnTo>
                  <a:lnTo>
                    <a:pt x="893" y="840"/>
                  </a:lnTo>
                  <a:lnTo>
                    <a:pt x="927" y="856"/>
                  </a:lnTo>
                  <a:lnTo>
                    <a:pt x="944" y="904"/>
                  </a:lnTo>
                  <a:lnTo>
                    <a:pt x="978" y="984"/>
                  </a:lnTo>
                  <a:lnTo>
                    <a:pt x="952" y="984"/>
                  </a:lnTo>
                  <a:lnTo>
                    <a:pt x="935" y="1000"/>
                  </a:lnTo>
                  <a:lnTo>
                    <a:pt x="935" y="1016"/>
                  </a:lnTo>
                  <a:lnTo>
                    <a:pt x="927" y="1040"/>
                  </a:lnTo>
                  <a:lnTo>
                    <a:pt x="919" y="1056"/>
                  </a:lnTo>
                  <a:lnTo>
                    <a:pt x="935" y="1072"/>
                  </a:lnTo>
                  <a:lnTo>
                    <a:pt x="952" y="1080"/>
                  </a:lnTo>
                  <a:lnTo>
                    <a:pt x="978" y="1072"/>
                  </a:lnTo>
                  <a:lnTo>
                    <a:pt x="994" y="1040"/>
                  </a:lnTo>
                  <a:lnTo>
                    <a:pt x="1011" y="1000"/>
                  </a:lnTo>
                  <a:lnTo>
                    <a:pt x="1028" y="960"/>
                  </a:lnTo>
                  <a:lnTo>
                    <a:pt x="1070" y="952"/>
                  </a:lnTo>
                  <a:lnTo>
                    <a:pt x="1070" y="904"/>
                  </a:lnTo>
                  <a:lnTo>
                    <a:pt x="1053" y="888"/>
                  </a:lnTo>
                  <a:lnTo>
                    <a:pt x="1028" y="880"/>
                  </a:lnTo>
                  <a:lnTo>
                    <a:pt x="1003" y="864"/>
                  </a:lnTo>
                  <a:lnTo>
                    <a:pt x="994" y="848"/>
                  </a:lnTo>
                  <a:lnTo>
                    <a:pt x="1011" y="800"/>
                  </a:lnTo>
                  <a:lnTo>
                    <a:pt x="1028" y="776"/>
                  </a:lnTo>
                  <a:lnTo>
                    <a:pt x="1045" y="768"/>
                  </a:lnTo>
                  <a:lnTo>
                    <a:pt x="1104" y="776"/>
                  </a:lnTo>
                  <a:lnTo>
                    <a:pt x="1146" y="792"/>
                  </a:lnTo>
                  <a:lnTo>
                    <a:pt x="1180" y="824"/>
                  </a:lnTo>
                  <a:lnTo>
                    <a:pt x="1180" y="784"/>
                  </a:lnTo>
                  <a:lnTo>
                    <a:pt x="1155" y="752"/>
                  </a:lnTo>
                  <a:close/>
                </a:path>
              </a:pathLst>
            </a:custGeom>
            <a:solidFill>
              <a:srgbClr val="00A0C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86" name="Freeform 32"/>
            <p:cNvSpPr>
              <a:spLocks/>
            </p:cNvSpPr>
            <p:nvPr/>
          </p:nvSpPr>
          <p:spPr bwMode="auto">
            <a:xfrm>
              <a:off x="2463" y="2496"/>
              <a:ext cx="1146" cy="1088"/>
            </a:xfrm>
            <a:custGeom>
              <a:avLst/>
              <a:gdLst>
                <a:gd name="T0" fmla="*/ 969 w 1146"/>
                <a:gd name="T1" fmla="*/ 600 h 1088"/>
                <a:gd name="T2" fmla="*/ 944 w 1146"/>
                <a:gd name="T3" fmla="*/ 584 h 1088"/>
                <a:gd name="T4" fmla="*/ 986 w 1146"/>
                <a:gd name="T5" fmla="*/ 520 h 1088"/>
                <a:gd name="T6" fmla="*/ 1019 w 1146"/>
                <a:gd name="T7" fmla="*/ 472 h 1088"/>
                <a:gd name="T8" fmla="*/ 1087 w 1146"/>
                <a:gd name="T9" fmla="*/ 448 h 1088"/>
                <a:gd name="T10" fmla="*/ 1112 w 1146"/>
                <a:gd name="T11" fmla="*/ 320 h 1088"/>
                <a:gd name="T12" fmla="*/ 1095 w 1146"/>
                <a:gd name="T13" fmla="*/ 272 h 1088"/>
                <a:gd name="T14" fmla="*/ 1011 w 1146"/>
                <a:gd name="T15" fmla="*/ 248 h 1088"/>
                <a:gd name="T16" fmla="*/ 927 w 1146"/>
                <a:gd name="T17" fmla="*/ 208 h 1088"/>
                <a:gd name="T18" fmla="*/ 851 w 1146"/>
                <a:gd name="T19" fmla="*/ 136 h 1088"/>
                <a:gd name="T20" fmla="*/ 809 w 1146"/>
                <a:gd name="T21" fmla="*/ 112 h 1088"/>
                <a:gd name="T22" fmla="*/ 767 w 1146"/>
                <a:gd name="T23" fmla="*/ 88 h 1088"/>
                <a:gd name="T24" fmla="*/ 708 w 1146"/>
                <a:gd name="T25" fmla="*/ 48 h 1088"/>
                <a:gd name="T26" fmla="*/ 666 w 1146"/>
                <a:gd name="T27" fmla="*/ 0 h 1088"/>
                <a:gd name="T28" fmla="*/ 598 w 1146"/>
                <a:gd name="T29" fmla="*/ 24 h 1088"/>
                <a:gd name="T30" fmla="*/ 564 w 1146"/>
                <a:gd name="T31" fmla="*/ 104 h 1088"/>
                <a:gd name="T32" fmla="*/ 489 w 1146"/>
                <a:gd name="T33" fmla="*/ 136 h 1088"/>
                <a:gd name="T34" fmla="*/ 455 w 1146"/>
                <a:gd name="T35" fmla="*/ 168 h 1088"/>
                <a:gd name="T36" fmla="*/ 413 w 1146"/>
                <a:gd name="T37" fmla="*/ 184 h 1088"/>
                <a:gd name="T38" fmla="*/ 345 w 1146"/>
                <a:gd name="T39" fmla="*/ 160 h 1088"/>
                <a:gd name="T40" fmla="*/ 269 w 1146"/>
                <a:gd name="T41" fmla="*/ 144 h 1088"/>
                <a:gd name="T42" fmla="*/ 303 w 1146"/>
                <a:gd name="T43" fmla="*/ 256 h 1088"/>
                <a:gd name="T44" fmla="*/ 211 w 1146"/>
                <a:gd name="T45" fmla="*/ 240 h 1088"/>
                <a:gd name="T46" fmla="*/ 177 w 1146"/>
                <a:gd name="T47" fmla="*/ 232 h 1088"/>
                <a:gd name="T48" fmla="*/ 126 w 1146"/>
                <a:gd name="T49" fmla="*/ 208 h 1088"/>
                <a:gd name="T50" fmla="*/ 84 w 1146"/>
                <a:gd name="T51" fmla="*/ 216 h 1088"/>
                <a:gd name="T52" fmla="*/ 8 w 1146"/>
                <a:gd name="T53" fmla="*/ 232 h 1088"/>
                <a:gd name="T54" fmla="*/ 8 w 1146"/>
                <a:gd name="T55" fmla="*/ 248 h 1088"/>
                <a:gd name="T56" fmla="*/ 25 w 1146"/>
                <a:gd name="T57" fmla="*/ 272 h 1088"/>
                <a:gd name="T58" fmla="*/ 17 w 1146"/>
                <a:gd name="T59" fmla="*/ 288 h 1088"/>
                <a:gd name="T60" fmla="*/ 42 w 1146"/>
                <a:gd name="T61" fmla="*/ 312 h 1088"/>
                <a:gd name="T62" fmla="*/ 109 w 1146"/>
                <a:gd name="T63" fmla="*/ 328 h 1088"/>
                <a:gd name="T64" fmla="*/ 160 w 1146"/>
                <a:gd name="T65" fmla="*/ 368 h 1088"/>
                <a:gd name="T66" fmla="*/ 194 w 1146"/>
                <a:gd name="T67" fmla="*/ 400 h 1088"/>
                <a:gd name="T68" fmla="*/ 211 w 1146"/>
                <a:gd name="T69" fmla="*/ 448 h 1088"/>
                <a:gd name="T70" fmla="*/ 269 w 1146"/>
                <a:gd name="T71" fmla="*/ 536 h 1088"/>
                <a:gd name="T72" fmla="*/ 278 w 1146"/>
                <a:gd name="T73" fmla="*/ 584 h 1088"/>
                <a:gd name="T74" fmla="*/ 295 w 1146"/>
                <a:gd name="T75" fmla="*/ 640 h 1088"/>
                <a:gd name="T76" fmla="*/ 236 w 1146"/>
                <a:gd name="T77" fmla="*/ 776 h 1088"/>
                <a:gd name="T78" fmla="*/ 177 w 1146"/>
                <a:gd name="T79" fmla="*/ 872 h 1088"/>
                <a:gd name="T80" fmla="*/ 160 w 1146"/>
                <a:gd name="T81" fmla="*/ 888 h 1088"/>
                <a:gd name="T82" fmla="*/ 244 w 1146"/>
                <a:gd name="T83" fmla="*/ 960 h 1088"/>
                <a:gd name="T84" fmla="*/ 320 w 1146"/>
                <a:gd name="T85" fmla="*/ 992 h 1088"/>
                <a:gd name="T86" fmla="*/ 396 w 1146"/>
                <a:gd name="T87" fmla="*/ 1024 h 1088"/>
                <a:gd name="T88" fmla="*/ 522 w 1146"/>
                <a:gd name="T89" fmla="*/ 1056 h 1088"/>
                <a:gd name="T90" fmla="*/ 607 w 1146"/>
                <a:gd name="T91" fmla="*/ 1088 h 1088"/>
                <a:gd name="T92" fmla="*/ 640 w 1146"/>
                <a:gd name="T93" fmla="*/ 1064 h 1088"/>
                <a:gd name="T94" fmla="*/ 632 w 1146"/>
                <a:gd name="T95" fmla="*/ 992 h 1088"/>
                <a:gd name="T96" fmla="*/ 682 w 1146"/>
                <a:gd name="T97" fmla="*/ 944 h 1088"/>
                <a:gd name="T98" fmla="*/ 750 w 1146"/>
                <a:gd name="T99" fmla="*/ 928 h 1088"/>
                <a:gd name="T100" fmla="*/ 876 w 1146"/>
                <a:gd name="T101" fmla="*/ 968 h 1088"/>
                <a:gd name="T102" fmla="*/ 944 w 1146"/>
                <a:gd name="T103" fmla="*/ 984 h 1088"/>
                <a:gd name="T104" fmla="*/ 969 w 1146"/>
                <a:gd name="T105" fmla="*/ 968 h 1088"/>
                <a:gd name="T106" fmla="*/ 1019 w 1146"/>
                <a:gd name="T107" fmla="*/ 928 h 1088"/>
                <a:gd name="T108" fmla="*/ 1087 w 1146"/>
                <a:gd name="T109" fmla="*/ 864 h 1088"/>
                <a:gd name="T110" fmla="*/ 1019 w 1146"/>
                <a:gd name="T111" fmla="*/ 784 h 1088"/>
                <a:gd name="T112" fmla="*/ 1036 w 1146"/>
                <a:gd name="T113" fmla="*/ 720 h 1088"/>
                <a:gd name="T114" fmla="*/ 1036 w 1146"/>
                <a:gd name="T115" fmla="*/ 656 h 1088"/>
                <a:gd name="T116" fmla="*/ 1011 w 1146"/>
                <a:gd name="T117" fmla="*/ 616 h 108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146" h="1088">
                  <a:moveTo>
                    <a:pt x="1011" y="616"/>
                  </a:moveTo>
                  <a:lnTo>
                    <a:pt x="969" y="600"/>
                  </a:lnTo>
                  <a:lnTo>
                    <a:pt x="935" y="616"/>
                  </a:lnTo>
                  <a:lnTo>
                    <a:pt x="944" y="584"/>
                  </a:lnTo>
                  <a:lnTo>
                    <a:pt x="977" y="544"/>
                  </a:lnTo>
                  <a:lnTo>
                    <a:pt x="986" y="520"/>
                  </a:lnTo>
                  <a:lnTo>
                    <a:pt x="1011" y="504"/>
                  </a:lnTo>
                  <a:lnTo>
                    <a:pt x="1019" y="472"/>
                  </a:lnTo>
                  <a:lnTo>
                    <a:pt x="1053" y="464"/>
                  </a:lnTo>
                  <a:lnTo>
                    <a:pt x="1087" y="448"/>
                  </a:lnTo>
                  <a:lnTo>
                    <a:pt x="1104" y="360"/>
                  </a:lnTo>
                  <a:lnTo>
                    <a:pt x="1112" y="320"/>
                  </a:lnTo>
                  <a:lnTo>
                    <a:pt x="1146" y="288"/>
                  </a:lnTo>
                  <a:lnTo>
                    <a:pt x="1095" y="272"/>
                  </a:lnTo>
                  <a:lnTo>
                    <a:pt x="1036" y="256"/>
                  </a:lnTo>
                  <a:lnTo>
                    <a:pt x="1011" y="248"/>
                  </a:lnTo>
                  <a:lnTo>
                    <a:pt x="986" y="216"/>
                  </a:lnTo>
                  <a:lnTo>
                    <a:pt x="927" y="208"/>
                  </a:lnTo>
                  <a:lnTo>
                    <a:pt x="868" y="168"/>
                  </a:lnTo>
                  <a:lnTo>
                    <a:pt x="851" y="136"/>
                  </a:lnTo>
                  <a:lnTo>
                    <a:pt x="809" y="144"/>
                  </a:lnTo>
                  <a:lnTo>
                    <a:pt x="809" y="112"/>
                  </a:lnTo>
                  <a:lnTo>
                    <a:pt x="767" y="96"/>
                  </a:lnTo>
                  <a:lnTo>
                    <a:pt x="767" y="88"/>
                  </a:lnTo>
                  <a:lnTo>
                    <a:pt x="733" y="72"/>
                  </a:lnTo>
                  <a:lnTo>
                    <a:pt x="708" y="48"/>
                  </a:lnTo>
                  <a:lnTo>
                    <a:pt x="682" y="16"/>
                  </a:lnTo>
                  <a:lnTo>
                    <a:pt x="666" y="0"/>
                  </a:lnTo>
                  <a:lnTo>
                    <a:pt x="623" y="8"/>
                  </a:lnTo>
                  <a:lnTo>
                    <a:pt x="598" y="24"/>
                  </a:lnTo>
                  <a:lnTo>
                    <a:pt x="581" y="88"/>
                  </a:lnTo>
                  <a:lnTo>
                    <a:pt x="564" y="104"/>
                  </a:lnTo>
                  <a:lnTo>
                    <a:pt x="539" y="120"/>
                  </a:lnTo>
                  <a:lnTo>
                    <a:pt x="489" y="136"/>
                  </a:lnTo>
                  <a:lnTo>
                    <a:pt x="463" y="144"/>
                  </a:lnTo>
                  <a:lnTo>
                    <a:pt x="455" y="168"/>
                  </a:lnTo>
                  <a:lnTo>
                    <a:pt x="446" y="184"/>
                  </a:lnTo>
                  <a:lnTo>
                    <a:pt x="413" y="184"/>
                  </a:lnTo>
                  <a:lnTo>
                    <a:pt x="362" y="168"/>
                  </a:lnTo>
                  <a:lnTo>
                    <a:pt x="345" y="160"/>
                  </a:lnTo>
                  <a:lnTo>
                    <a:pt x="328" y="144"/>
                  </a:lnTo>
                  <a:lnTo>
                    <a:pt x="269" y="144"/>
                  </a:lnTo>
                  <a:lnTo>
                    <a:pt x="295" y="200"/>
                  </a:lnTo>
                  <a:lnTo>
                    <a:pt x="303" y="256"/>
                  </a:lnTo>
                  <a:lnTo>
                    <a:pt x="253" y="248"/>
                  </a:lnTo>
                  <a:lnTo>
                    <a:pt x="211" y="240"/>
                  </a:lnTo>
                  <a:lnTo>
                    <a:pt x="194" y="248"/>
                  </a:lnTo>
                  <a:lnTo>
                    <a:pt x="177" y="232"/>
                  </a:lnTo>
                  <a:lnTo>
                    <a:pt x="152" y="208"/>
                  </a:lnTo>
                  <a:lnTo>
                    <a:pt x="126" y="208"/>
                  </a:lnTo>
                  <a:lnTo>
                    <a:pt x="109" y="216"/>
                  </a:lnTo>
                  <a:lnTo>
                    <a:pt x="84" y="216"/>
                  </a:lnTo>
                  <a:lnTo>
                    <a:pt x="34" y="216"/>
                  </a:lnTo>
                  <a:lnTo>
                    <a:pt x="8" y="232"/>
                  </a:lnTo>
                  <a:lnTo>
                    <a:pt x="0" y="240"/>
                  </a:lnTo>
                  <a:lnTo>
                    <a:pt x="8" y="248"/>
                  </a:lnTo>
                  <a:lnTo>
                    <a:pt x="50" y="272"/>
                  </a:lnTo>
                  <a:lnTo>
                    <a:pt x="25" y="272"/>
                  </a:lnTo>
                  <a:lnTo>
                    <a:pt x="17" y="280"/>
                  </a:lnTo>
                  <a:lnTo>
                    <a:pt x="17" y="288"/>
                  </a:lnTo>
                  <a:lnTo>
                    <a:pt x="25" y="304"/>
                  </a:lnTo>
                  <a:lnTo>
                    <a:pt x="42" y="312"/>
                  </a:lnTo>
                  <a:lnTo>
                    <a:pt x="76" y="320"/>
                  </a:lnTo>
                  <a:lnTo>
                    <a:pt x="109" y="328"/>
                  </a:lnTo>
                  <a:lnTo>
                    <a:pt x="135" y="352"/>
                  </a:lnTo>
                  <a:lnTo>
                    <a:pt x="160" y="368"/>
                  </a:lnTo>
                  <a:lnTo>
                    <a:pt x="185" y="376"/>
                  </a:lnTo>
                  <a:lnTo>
                    <a:pt x="194" y="400"/>
                  </a:lnTo>
                  <a:lnTo>
                    <a:pt x="219" y="424"/>
                  </a:lnTo>
                  <a:lnTo>
                    <a:pt x="211" y="448"/>
                  </a:lnTo>
                  <a:lnTo>
                    <a:pt x="244" y="512"/>
                  </a:lnTo>
                  <a:lnTo>
                    <a:pt x="269" y="536"/>
                  </a:lnTo>
                  <a:lnTo>
                    <a:pt x="286" y="560"/>
                  </a:lnTo>
                  <a:lnTo>
                    <a:pt x="278" y="584"/>
                  </a:lnTo>
                  <a:lnTo>
                    <a:pt x="253" y="592"/>
                  </a:lnTo>
                  <a:lnTo>
                    <a:pt x="295" y="640"/>
                  </a:lnTo>
                  <a:lnTo>
                    <a:pt x="269" y="632"/>
                  </a:lnTo>
                  <a:lnTo>
                    <a:pt x="236" y="776"/>
                  </a:lnTo>
                  <a:lnTo>
                    <a:pt x="202" y="848"/>
                  </a:lnTo>
                  <a:lnTo>
                    <a:pt x="177" y="872"/>
                  </a:lnTo>
                  <a:lnTo>
                    <a:pt x="143" y="880"/>
                  </a:lnTo>
                  <a:lnTo>
                    <a:pt x="160" y="888"/>
                  </a:lnTo>
                  <a:lnTo>
                    <a:pt x="211" y="928"/>
                  </a:lnTo>
                  <a:lnTo>
                    <a:pt x="244" y="960"/>
                  </a:lnTo>
                  <a:lnTo>
                    <a:pt x="278" y="968"/>
                  </a:lnTo>
                  <a:lnTo>
                    <a:pt x="320" y="992"/>
                  </a:lnTo>
                  <a:lnTo>
                    <a:pt x="337" y="1016"/>
                  </a:lnTo>
                  <a:lnTo>
                    <a:pt x="396" y="1024"/>
                  </a:lnTo>
                  <a:lnTo>
                    <a:pt x="463" y="1032"/>
                  </a:lnTo>
                  <a:lnTo>
                    <a:pt x="522" y="1056"/>
                  </a:lnTo>
                  <a:lnTo>
                    <a:pt x="581" y="1072"/>
                  </a:lnTo>
                  <a:lnTo>
                    <a:pt x="607" y="1088"/>
                  </a:lnTo>
                  <a:lnTo>
                    <a:pt x="632" y="1080"/>
                  </a:lnTo>
                  <a:lnTo>
                    <a:pt x="640" y="1064"/>
                  </a:lnTo>
                  <a:lnTo>
                    <a:pt x="623" y="1032"/>
                  </a:lnTo>
                  <a:lnTo>
                    <a:pt x="632" y="992"/>
                  </a:lnTo>
                  <a:lnTo>
                    <a:pt x="649" y="968"/>
                  </a:lnTo>
                  <a:lnTo>
                    <a:pt x="682" y="944"/>
                  </a:lnTo>
                  <a:lnTo>
                    <a:pt x="716" y="928"/>
                  </a:lnTo>
                  <a:lnTo>
                    <a:pt x="750" y="928"/>
                  </a:lnTo>
                  <a:lnTo>
                    <a:pt x="842" y="952"/>
                  </a:lnTo>
                  <a:lnTo>
                    <a:pt x="876" y="968"/>
                  </a:lnTo>
                  <a:lnTo>
                    <a:pt x="910" y="984"/>
                  </a:lnTo>
                  <a:lnTo>
                    <a:pt x="944" y="984"/>
                  </a:lnTo>
                  <a:lnTo>
                    <a:pt x="960" y="976"/>
                  </a:lnTo>
                  <a:lnTo>
                    <a:pt x="969" y="968"/>
                  </a:lnTo>
                  <a:lnTo>
                    <a:pt x="977" y="960"/>
                  </a:lnTo>
                  <a:lnTo>
                    <a:pt x="1019" y="928"/>
                  </a:lnTo>
                  <a:lnTo>
                    <a:pt x="1070" y="904"/>
                  </a:lnTo>
                  <a:lnTo>
                    <a:pt x="1087" y="864"/>
                  </a:lnTo>
                  <a:lnTo>
                    <a:pt x="1011" y="832"/>
                  </a:lnTo>
                  <a:lnTo>
                    <a:pt x="1019" y="784"/>
                  </a:lnTo>
                  <a:lnTo>
                    <a:pt x="994" y="744"/>
                  </a:lnTo>
                  <a:lnTo>
                    <a:pt x="1036" y="720"/>
                  </a:lnTo>
                  <a:lnTo>
                    <a:pt x="1019" y="656"/>
                  </a:lnTo>
                  <a:lnTo>
                    <a:pt x="1036" y="656"/>
                  </a:lnTo>
                  <a:lnTo>
                    <a:pt x="1019" y="632"/>
                  </a:lnTo>
                  <a:lnTo>
                    <a:pt x="1011" y="616"/>
                  </a:lnTo>
                  <a:close/>
                </a:path>
              </a:pathLst>
            </a:custGeom>
            <a:solidFill>
              <a:srgbClr val="00A0C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87" name="Freeform 33"/>
            <p:cNvSpPr>
              <a:spLocks/>
            </p:cNvSpPr>
            <p:nvPr/>
          </p:nvSpPr>
          <p:spPr bwMode="auto">
            <a:xfrm>
              <a:off x="3457" y="3008"/>
              <a:ext cx="1180" cy="1080"/>
            </a:xfrm>
            <a:custGeom>
              <a:avLst/>
              <a:gdLst>
                <a:gd name="T0" fmla="*/ 1121 w 1180"/>
                <a:gd name="T1" fmla="*/ 728 h 1080"/>
                <a:gd name="T2" fmla="*/ 1003 w 1180"/>
                <a:gd name="T3" fmla="*/ 672 h 1080"/>
                <a:gd name="T4" fmla="*/ 935 w 1180"/>
                <a:gd name="T5" fmla="*/ 616 h 1080"/>
                <a:gd name="T6" fmla="*/ 902 w 1180"/>
                <a:gd name="T7" fmla="*/ 584 h 1080"/>
                <a:gd name="T8" fmla="*/ 817 w 1180"/>
                <a:gd name="T9" fmla="*/ 592 h 1080"/>
                <a:gd name="T10" fmla="*/ 733 w 1180"/>
                <a:gd name="T11" fmla="*/ 528 h 1080"/>
                <a:gd name="T12" fmla="*/ 683 w 1180"/>
                <a:gd name="T13" fmla="*/ 448 h 1080"/>
                <a:gd name="T14" fmla="*/ 556 w 1180"/>
                <a:gd name="T15" fmla="*/ 344 h 1080"/>
                <a:gd name="T16" fmla="*/ 523 w 1180"/>
                <a:gd name="T17" fmla="*/ 280 h 1080"/>
                <a:gd name="T18" fmla="*/ 548 w 1180"/>
                <a:gd name="T19" fmla="*/ 240 h 1080"/>
                <a:gd name="T20" fmla="*/ 531 w 1180"/>
                <a:gd name="T21" fmla="*/ 216 h 1080"/>
                <a:gd name="T22" fmla="*/ 556 w 1180"/>
                <a:gd name="T23" fmla="*/ 184 h 1080"/>
                <a:gd name="T24" fmla="*/ 649 w 1180"/>
                <a:gd name="T25" fmla="*/ 144 h 1080"/>
                <a:gd name="T26" fmla="*/ 649 w 1180"/>
                <a:gd name="T27" fmla="*/ 56 h 1080"/>
                <a:gd name="T28" fmla="*/ 514 w 1180"/>
                <a:gd name="T29" fmla="*/ 0 h 1080"/>
                <a:gd name="T30" fmla="*/ 405 w 1180"/>
                <a:gd name="T31" fmla="*/ 40 h 1080"/>
                <a:gd name="T32" fmla="*/ 354 w 1180"/>
                <a:gd name="T33" fmla="*/ 64 h 1080"/>
                <a:gd name="T34" fmla="*/ 295 w 1180"/>
                <a:gd name="T35" fmla="*/ 80 h 1080"/>
                <a:gd name="T36" fmla="*/ 228 w 1180"/>
                <a:gd name="T37" fmla="*/ 152 h 1080"/>
                <a:gd name="T38" fmla="*/ 118 w 1180"/>
                <a:gd name="T39" fmla="*/ 136 h 1080"/>
                <a:gd name="T40" fmla="*/ 42 w 1180"/>
                <a:gd name="T41" fmla="*/ 208 h 1080"/>
                <a:gd name="T42" fmla="*/ 25 w 1180"/>
                <a:gd name="T43" fmla="*/ 272 h 1080"/>
                <a:gd name="T44" fmla="*/ 93 w 1180"/>
                <a:gd name="T45" fmla="*/ 352 h 1080"/>
                <a:gd name="T46" fmla="*/ 93 w 1180"/>
                <a:gd name="T47" fmla="*/ 392 h 1080"/>
                <a:gd name="T48" fmla="*/ 160 w 1180"/>
                <a:gd name="T49" fmla="*/ 344 h 1080"/>
                <a:gd name="T50" fmla="*/ 202 w 1180"/>
                <a:gd name="T51" fmla="*/ 320 h 1080"/>
                <a:gd name="T52" fmla="*/ 261 w 1180"/>
                <a:gd name="T53" fmla="*/ 352 h 1080"/>
                <a:gd name="T54" fmla="*/ 312 w 1180"/>
                <a:gd name="T55" fmla="*/ 368 h 1080"/>
                <a:gd name="T56" fmla="*/ 337 w 1180"/>
                <a:gd name="T57" fmla="*/ 424 h 1080"/>
                <a:gd name="T58" fmla="*/ 371 w 1180"/>
                <a:gd name="T59" fmla="*/ 496 h 1080"/>
                <a:gd name="T60" fmla="*/ 430 w 1180"/>
                <a:gd name="T61" fmla="*/ 552 h 1080"/>
                <a:gd name="T62" fmla="*/ 497 w 1180"/>
                <a:gd name="T63" fmla="*/ 592 h 1080"/>
                <a:gd name="T64" fmla="*/ 607 w 1180"/>
                <a:gd name="T65" fmla="*/ 680 h 1080"/>
                <a:gd name="T66" fmla="*/ 649 w 1180"/>
                <a:gd name="T67" fmla="*/ 688 h 1080"/>
                <a:gd name="T68" fmla="*/ 742 w 1180"/>
                <a:gd name="T69" fmla="*/ 744 h 1080"/>
                <a:gd name="T70" fmla="*/ 775 w 1180"/>
                <a:gd name="T71" fmla="*/ 752 h 1080"/>
                <a:gd name="T72" fmla="*/ 809 w 1180"/>
                <a:gd name="T73" fmla="*/ 768 h 1080"/>
                <a:gd name="T74" fmla="*/ 851 w 1180"/>
                <a:gd name="T75" fmla="*/ 824 h 1080"/>
                <a:gd name="T76" fmla="*/ 927 w 1180"/>
                <a:gd name="T77" fmla="*/ 856 h 1080"/>
                <a:gd name="T78" fmla="*/ 978 w 1180"/>
                <a:gd name="T79" fmla="*/ 984 h 1080"/>
                <a:gd name="T80" fmla="*/ 935 w 1180"/>
                <a:gd name="T81" fmla="*/ 1000 h 1080"/>
                <a:gd name="T82" fmla="*/ 927 w 1180"/>
                <a:gd name="T83" fmla="*/ 1040 h 1080"/>
                <a:gd name="T84" fmla="*/ 935 w 1180"/>
                <a:gd name="T85" fmla="*/ 1072 h 1080"/>
                <a:gd name="T86" fmla="*/ 978 w 1180"/>
                <a:gd name="T87" fmla="*/ 1072 h 1080"/>
                <a:gd name="T88" fmla="*/ 1011 w 1180"/>
                <a:gd name="T89" fmla="*/ 1000 h 1080"/>
                <a:gd name="T90" fmla="*/ 1070 w 1180"/>
                <a:gd name="T91" fmla="*/ 952 h 1080"/>
                <a:gd name="T92" fmla="*/ 1053 w 1180"/>
                <a:gd name="T93" fmla="*/ 888 h 1080"/>
                <a:gd name="T94" fmla="*/ 1003 w 1180"/>
                <a:gd name="T95" fmla="*/ 864 h 1080"/>
                <a:gd name="T96" fmla="*/ 1011 w 1180"/>
                <a:gd name="T97" fmla="*/ 800 h 1080"/>
                <a:gd name="T98" fmla="*/ 1045 w 1180"/>
                <a:gd name="T99" fmla="*/ 768 h 1080"/>
                <a:gd name="T100" fmla="*/ 1146 w 1180"/>
                <a:gd name="T101" fmla="*/ 792 h 1080"/>
                <a:gd name="T102" fmla="*/ 1180 w 1180"/>
                <a:gd name="T103" fmla="*/ 784 h 1080"/>
                <a:gd name="T104" fmla="*/ 1155 w 1180"/>
                <a:gd name="T105" fmla="*/ 752 h 108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180" h="1080">
                  <a:moveTo>
                    <a:pt x="1155" y="752"/>
                  </a:moveTo>
                  <a:lnTo>
                    <a:pt x="1121" y="728"/>
                  </a:lnTo>
                  <a:lnTo>
                    <a:pt x="1087" y="712"/>
                  </a:lnTo>
                  <a:lnTo>
                    <a:pt x="1003" y="672"/>
                  </a:lnTo>
                  <a:lnTo>
                    <a:pt x="919" y="632"/>
                  </a:lnTo>
                  <a:lnTo>
                    <a:pt x="935" y="616"/>
                  </a:lnTo>
                  <a:lnTo>
                    <a:pt x="927" y="600"/>
                  </a:lnTo>
                  <a:lnTo>
                    <a:pt x="902" y="584"/>
                  </a:lnTo>
                  <a:lnTo>
                    <a:pt x="868" y="592"/>
                  </a:lnTo>
                  <a:lnTo>
                    <a:pt x="817" y="592"/>
                  </a:lnTo>
                  <a:lnTo>
                    <a:pt x="775" y="568"/>
                  </a:lnTo>
                  <a:lnTo>
                    <a:pt x="733" y="528"/>
                  </a:lnTo>
                  <a:lnTo>
                    <a:pt x="708" y="488"/>
                  </a:lnTo>
                  <a:lnTo>
                    <a:pt x="683" y="448"/>
                  </a:lnTo>
                  <a:lnTo>
                    <a:pt x="641" y="408"/>
                  </a:lnTo>
                  <a:lnTo>
                    <a:pt x="556" y="344"/>
                  </a:lnTo>
                  <a:lnTo>
                    <a:pt x="523" y="296"/>
                  </a:lnTo>
                  <a:lnTo>
                    <a:pt x="523" y="280"/>
                  </a:lnTo>
                  <a:lnTo>
                    <a:pt x="539" y="256"/>
                  </a:lnTo>
                  <a:lnTo>
                    <a:pt x="548" y="240"/>
                  </a:lnTo>
                  <a:lnTo>
                    <a:pt x="539" y="224"/>
                  </a:lnTo>
                  <a:lnTo>
                    <a:pt x="531" y="216"/>
                  </a:lnTo>
                  <a:lnTo>
                    <a:pt x="531" y="200"/>
                  </a:lnTo>
                  <a:lnTo>
                    <a:pt x="556" y="184"/>
                  </a:lnTo>
                  <a:lnTo>
                    <a:pt x="641" y="152"/>
                  </a:lnTo>
                  <a:lnTo>
                    <a:pt x="649" y="144"/>
                  </a:lnTo>
                  <a:lnTo>
                    <a:pt x="641" y="88"/>
                  </a:lnTo>
                  <a:lnTo>
                    <a:pt x="649" y="56"/>
                  </a:lnTo>
                  <a:lnTo>
                    <a:pt x="531" y="24"/>
                  </a:lnTo>
                  <a:lnTo>
                    <a:pt x="514" y="0"/>
                  </a:lnTo>
                  <a:lnTo>
                    <a:pt x="438" y="8"/>
                  </a:lnTo>
                  <a:lnTo>
                    <a:pt x="405" y="40"/>
                  </a:lnTo>
                  <a:lnTo>
                    <a:pt x="371" y="32"/>
                  </a:lnTo>
                  <a:lnTo>
                    <a:pt x="354" y="64"/>
                  </a:lnTo>
                  <a:lnTo>
                    <a:pt x="320" y="64"/>
                  </a:lnTo>
                  <a:lnTo>
                    <a:pt x="295" y="80"/>
                  </a:lnTo>
                  <a:lnTo>
                    <a:pt x="253" y="72"/>
                  </a:lnTo>
                  <a:lnTo>
                    <a:pt x="228" y="152"/>
                  </a:lnTo>
                  <a:lnTo>
                    <a:pt x="160" y="72"/>
                  </a:lnTo>
                  <a:lnTo>
                    <a:pt x="118" y="136"/>
                  </a:lnTo>
                  <a:lnTo>
                    <a:pt x="25" y="144"/>
                  </a:lnTo>
                  <a:lnTo>
                    <a:pt x="42" y="208"/>
                  </a:lnTo>
                  <a:lnTo>
                    <a:pt x="0" y="232"/>
                  </a:lnTo>
                  <a:lnTo>
                    <a:pt x="25" y="272"/>
                  </a:lnTo>
                  <a:lnTo>
                    <a:pt x="17" y="320"/>
                  </a:lnTo>
                  <a:lnTo>
                    <a:pt x="93" y="352"/>
                  </a:lnTo>
                  <a:lnTo>
                    <a:pt x="76" y="392"/>
                  </a:lnTo>
                  <a:lnTo>
                    <a:pt x="93" y="392"/>
                  </a:lnTo>
                  <a:lnTo>
                    <a:pt x="135" y="376"/>
                  </a:lnTo>
                  <a:lnTo>
                    <a:pt x="160" y="344"/>
                  </a:lnTo>
                  <a:lnTo>
                    <a:pt x="177" y="328"/>
                  </a:lnTo>
                  <a:lnTo>
                    <a:pt x="202" y="320"/>
                  </a:lnTo>
                  <a:lnTo>
                    <a:pt x="244" y="336"/>
                  </a:lnTo>
                  <a:lnTo>
                    <a:pt x="261" y="352"/>
                  </a:lnTo>
                  <a:lnTo>
                    <a:pt x="278" y="368"/>
                  </a:lnTo>
                  <a:lnTo>
                    <a:pt x="312" y="368"/>
                  </a:lnTo>
                  <a:lnTo>
                    <a:pt x="329" y="384"/>
                  </a:lnTo>
                  <a:lnTo>
                    <a:pt x="337" y="424"/>
                  </a:lnTo>
                  <a:lnTo>
                    <a:pt x="362" y="472"/>
                  </a:lnTo>
                  <a:lnTo>
                    <a:pt x="371" y="496"/>
                  </a:lnTo>
                  <a:lnTo>
                    <a:pt x="396" y="512"/>
                  </a:lnTo>
                  <a:lnTo>
                    <a:pt x="430" y="552"/>
                  </a:lnTo>
                  <a:lnTo>
                    <a:pt x="472" y="576"/>
                  </a:lnTo>
                  <a:lnTo>
                    <a:pt x="497" y="592"/>
                  </a:lnTo>
                  <a:lnTo>
                    <a:pt x="514" y="608"/>
                  </a:lnTo>
                  <a:lnTo>
                    <a:pt x="607" y="680"/>
                  </a:lnTo>
                  <a:lnTo>
                    <a:pt x="624" y="696"/>
                  </a:lnTo>
                  <a:lnTo>
                    <a:pt x="649" y="688"/>
                  </a:lnTo>
                  <a:lnTo>
                    <a:pt x="708" y="712"/>
                  </a:lnTo>
                  <a:lnTo>
                    <a:pt x="742" y="744"/>
                  </a:lnTo>
                  <a:lnTo>
                    <a:pt x="767" y="744"/>
                  </a:lnTo>
                  <a:lnTo>
                    <a:pt x="775" y="752"/>
                  </a:lnTo>
                  <a:lnTo>
                    <a:pt x="775" y="768"/>
                  </a:lnTo>
                  <a:lnTo>
                    <a:pt x="809" y="768"/>
                  </a:lnTo>
                  <a:lnTo>
                    <a:pt x="826" y="800"/>
                  </a:lnTo>
                  <a:lnTo>
                    <a:pt x="851" y="824"/>
                  </a:lnTo>
                  <a:lnTo>
                    <a:pt x="893" y="840"/>
                  </a:lnTo>
                  <a:lnTo>
                    <a:pt x="927" y="856"/>
                  </a:lnTo>
                  <a:lnTo>
                    <a:pt x="944" y="904"/>
                  </a:lnTo>
                  <a:lnTo>
                    <a:pt x="978" y="984"/>
                  </a:lnTo>
                  <a:lnTo>
                    <a:pt x="952" y="984"/>
                  </a:lnTo>
                  <a:lnTo>
                    <a:pt x="935" y="1000"/>
                  </a:lnTo>
                  <a:lnTo>
                    <a:pt x="935" y="1016"/>
                  </a:lnTo>
                  <a:lnTo>
                    <a:pt x="927" y="1040"/>
                  </a:lnTo>
                  <a:lnTo>
                    <a:pt x="919" y="1056"/>
                  </a:lnTo>
                  <a:lnTo>
                    <a:pt x="935" y="1072"/>
                  </a:lnTo>
                  <a:lnTo>
                    <a:pt x="952" y="1080"/>
                  </a:lnTo>
                  <a:lnTo>
                    <a:pt x="978" y="1072"/>
                  </a:lnTo>
                  <a:lnTo>
                    <a:pt x="994" y="1040"/>
                  </a:lnTo>
                  <a:lnTo>
                    <a:pt x="1011" y="1000"/>
                  </a:lnTo>
                  <a:lnTo>
                    <a:pt x="1028" y="960"/>
                  </a:lnTo>
                  <a:lnTo>
                    <a:pt x="1070" y="952"/>
                  </a:lnTo>
                  <a:lnTo>
                    <a:pt x="1070" y="904"/>
                  </a:lnTo>
                  <a:lnTo>
                    <a:pt x="1053" y="888"/>
                  </a:lnTo>
                  <a:lnTo>
                    <a:pt x="1028" y="880"/>
                  </a:lnTo>
                  <a:lnTo>
                    <a:pt x="1003" y="864"/>
                  </a:lnTo>
                  <a:lnTo>
                    <a:pt x="994" y="848"/>
                  </a:lnTo>
                  <a:lnTo>
                    <a:pt x="1011" y="800"/>
                  </a:lnTo>
                  <a:lnTo>
                    <a:pt x="1028" y="776"/>
                  </a:lnTo>
                  <a:lnTo>
                    <a:pt x="1045" y="768"/>
                  </a:lnTo>
                  <a:lnTo>
                    <a:pt x="1104" y="776"/>
                  </a:lnTo>
                  <a:lnTo>
                    <a:pt x="1146" y="792"/>
                  </a:lnTo>
                  <a:lnTo>
                    <a:pt x="1180" y="824"/>
                  </a:lnTo>
                  <a:lnTo>
                    <a:pt x="1180" y="784"/>
                  </a:lnTo>
                  <a:lnTo>
                    <a:pt x="1155" y="752"/>
                  </a:lnTo>
                  <a:close/>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88" name="Freeform 34"/>
            <p:cNvSpPr>
              <a:spLocks/>
            </p:cNvSpPr>
            <p:nvPr/>
          </p:nvSpPr>
          <p:spPr bwMode="auto">
            <a:xfrm>
              <a:off x="2463" y="2496"/>
              <a:ext cx="1146" cy="1088"/>
            </a:xfrm>
            <a:custGeom>
              <a:avLst/>
              <a:gdLst>
                <a:gd name="T0" fmla="*/ 969 w 1146"/>
                <a:gd name="T1" fmla="*/ 600 h 1088"/>
                <a:gd name="T2" fmla="*/ 944 w 1146"/>
                <a:gd name="T3" fmla="*/ 584 h 1088"/>
                <a:gd name="T4" fmla="*/ 986 w 1146"/>
                <a:gd name="T5" fmla="*/ 520 h 1088"/>
                <a:gd name="T6" fmla="*/ 1019 w 1146"/>
                <a:gd name="T7" fmla="*/ 472 h 1088"/>
                <a:gd name="T8" fmla="*/ 1087 w 1146"/>
                <a:gd name="T9" fmla="*/ 448 h 1088"/>
                <a:gd name="T10" fmla="*/ 1112 w 1146"/>
                <a:gd name="T11" fmla="*/ 320 h 1088"/>
                <a:gd name="T12" fmla="*/ 1095 w 1146"/>
                <a:gd name="T13" fmla="*/ 272 h 1088"/>
                <a:gd name="T14" fmla="*/ 1011 w 1146"/>
                <a:gd name="T15" fmla="*/ 248 h 1088"/>
                <a:gd name="T16" fmla="*/ 927 w 1146"/>
                <a:gd name="T17" fmla="*/ 208 h 1088"/>
                <a:gd name="T18" fmla="*/ 851 w 1146"/>
                <a:gd name="T19" fmla="*/ 136 h 1088"/>
                <a:gd name="T20" fmla="*/ 809 w 1146"/>
                <a:gd name="T21" fmla="*/ 112 h 1088"/>
                <a:gd name="T22" fmla="*/ 767 w 1146"/>
                <a:gd name="T23" fmla="*/ 88 h 1088"/>
                <a:gd name="T24" fmla="*/ 708 w 1146"/>
                <a:gd name="T25" fmla="*/ 48 h 1088"/>
                <a:gd name="T26" fmla="*/ 666 w 1146"/>
                <a:gd name="T27" fmla="*/ 0 h 1088"/>
                <a:gd name="T28" fmla="*/ 598 w 1146"/>
                <a:gd name="T29" fmla="*/ 24 h 1088"/>
                <a:gd name="T30" fmla="*/ 564 w 1146"/>
                <a:gd name="T31" fmla="*/ 104 h 1088"/>
                <a:gd name="T32" fmla="*/ 489 w 1146"/>
                <a:gd name="T33" fmla="*/ 136 h 1088"/>
                <a:gd name="T34" fmla="*/ 455 w 1146"/>
                <a:gd name="T35" fmla="*/ 168 h 1088"/>
                <a:gd name="T36" fmla="*/ 413 w 1146"/>
                <a:gd name="T37" fmla="*/ 184 h 1088"/>
                <a:gd name="T38" fmla="*/ 345 w 1146"/>
                <a:gd name="T39" fmla="*/ 160 h 1088"/>
                <a:gd name="T40" fmla="*/ 269 w 1146"/>
                <a:gd name="T41" fmla="*/ 144 h 1088"/>
                <a:gd name="T42" fmla="*/ 303 w 1146"/>
                <a:gd name="T43" fmla="*/ 256 h 1088"/>
                <a:gd name="T44" fmla="*/ 211 w 1146"/>
                <a:gd name="T45" fmla="*/ 240 h 1088"/>
                <a:gd name="T46" fmla="*/ 177 w 1146"/>
                <a:gd name="T47" fmla="*/ 232 h 1088"/>
                <a:gd name="T48" fmla="*/ 126 w 1146"/>
                <a:gd name="T49" fmla="*/ 208 h 1088"/>
                <a:gd name="T50" fmla="*/ 84 w 1146"/>
                <a:gd name="T51" fmla="*/ 216 h 1088"/>
                <a:gd name="T52" fmla="*/ 8 w 1146"/>
                <a:gd name="T53" fmla="*/ 232 h 1088"/>
                <a:gd name="T54" fmla="*/ 8 w 1146"/>
                <a:gd name="T55" fmla="*/ 248 h 1088"/>
                <a:gd name="T56" fmla="*/ 25 w 1146"/>
                <a:gd name="T57" fmla="*/ 272 h 1088"/>
                <a:gd name="T58" fmla="*/ 17 w 1146"/>
                <a:gd name="T59" fmla="*/ 288 h 1088"/>
                <a:gd name="T60" fmla="*/ 42 w 1146"/>
                <a:gd name="T61" fmla="*/ 312 h 1088"/>
                <a:gd name="T62" fmla="*/ 109 w 1146"/>
                <a:gd name="T63" fmla="*/ 328 h 1088"/>
                <a:gd name="T64" fmla="*/ 160 w 1146"/>
                <a:gd name="T65" fmla="*/ 368 h 1088"/>
                <a:gd name="T66" fmla="*/ 194 w 1146"/>
                <a:gd name="T67" fmla="*/ 400 h 1088"/>
                <a:gd name="T68" fmla="*/ 211 w 1146"/>
                <a:gd name="T69" fmla="*/ 448 h 1088"/>
                <a:gd name="T70" fmla="*/ 269 w 1146"/>
                <a:gd name="T71" fmla="*/ 536 h 1088"/>
                <a:gd name="T72" fmla="*/ 278 w 1146"/>
                <a:gd name="T73" fmla="*/ 584 h 1088"/>
                <a:gd name="T74" fmla="*/ 295 w 1146"/>
                <a:gd name="T75" fmla="*/ 640 h 1088"/>
                <a:gd name="T76" fmla="*/ 236 w 1146"/>
                <a:gd name="T77" fmla="*/ 776 h 1088"/>
                <a:gd name="T78" fmla="*/ 177 w 1146"/>
                <a:gd name="T79" fmla="*/ 872 h 1088"/>
                <a:gd name="T80" fmla="*/ 160 w 1146"/>
                <a:gd name="T81" fmla="*/ 888 h 1088"/>
                <a:gd name="T82" fmla="*/ 244 w 1146"/>
                <a:gd name="T83" fmla="*/ 960 h 1088"/>
                <a:gd name="T84" fmla="*/ 320 w 1146"/>
                <a:gd name="T85" fmla="*/ 992 h 1088"/>
                <a:gd name="T86" fmla="*/ 396 w 1146"/>
                <a:gd name="T87" fmla="*/ 1024 h 1088"/>
                <a:gd name="T88" fmla="*/ 522 w 1146"/>
                <a:gd name="T89" fmla="*/ 1056 h 1088"/>
                <a:gd name="T90" fmla="*/ 607 w 1146"/>
                <a:gd name="T91" fmla="*/ 1088 h 1088"/>
                <a:gd name="T92" fmla="*/ 632 w 1146"/>
                <a:gd name="T93" fmla="*/ 1080 h 1088"/>
                <a:gd name="T94" fmla="*/ 623 w 1146"/>
                <a:gd name="T95" fmla="*/ 1032 h 1088"/>
                <a:gd name="T96" fmla="*/ 649 w 1146"/>
                <a:gd name="T97" fmla="*/ 968 h 1088"/>
                <a:gd name="T98" fmla="*/ 716 w 1146"/>
                <a:gd name="T99" fmla="*/ 928 h 1088"/>
                <a:gd name="T100" fmla="*/ 842 w 1146"/>
                <a:gd name="T101" fmla="*/ 952 h 1088"/>
                <a:gd name="T102" fmla="*/ 910 w 1146"/>
                <a:gd name="T103" fmla="*/ 984 h 1088"/>
                <a:gd name="T104" fmla="*/ 960 w 1146"/>
                <a:gd name="T105" fmla="*/ 976 h 1088"/>
                <a:gd name="T106" fmla="*/ 977 w 1146"/>
                <a:gd name="T107" fmla="*/ 960 h 1088"/>
                <a:gd name="T108" fmla="*/ 1070 w 1146"/>
                <a:gd name="T109" fmla="*/ 904 h 1088"/>
                <a:gd name="T110" fmla="*/ 1011 w 1146"/>
                <a:gd name="T111" fmla="*/ 832 h 1088"/>
                <a:gd name="T112" fmla="*/ 994 w 1146"/>
                <a:gd name="T113" fmla="*/ 744 h 1088"/>
                <a:gd name="T114" fmla="*/ 1019 w 1146"/>
                <a:gd name="T115" fmla="*/ 656 h 1088"/>
                <a:gd name="T116" fmla="*/ 1019 w 1146"/>
                <a:gd name="T117" fmla="*/ 632 h 108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146" h="1088">
                  <a:moveTo>
                    <a:pt x="1011" y="616"/>
                  </a:moveTo>
                  <a:lnTo>
                    <a:pt x="969" y="600"/>
                  </a:lnTo>
                  <a:lnTo>
                    <a:pt x="935" y="616"/>
                  </a:lnTo>
                  <a:lnTo>
                    <a:pt x="944" y="584"/>
                  </a:lnTo>
                  <a:lnTo>
                    <a:pt x="977" y="544"/>
                  </a:lnTo>
                  <a:lnTo>
                    <a:pt x="986" y="520"/>
                  </a:lnTo>
                  <a:lnTo>
                    <a:pt x="1011" y="504"/>
                  </a:lnTo>
                  <a:lnTo>
                    <a:pt x="1019" y="472"/>
                  </a:lnTo>
                  <a:lnTo>
                    <a:pt x="1053" y="464"/>
                  </a:lnTo>
                  <a:lnTo>
                    <a:pt x="1087" y="448"/>
                  </a:lnTo>
                  <a:lnTo>
                    <a:pt x="1104" y="360"/>
                  </a:lnTo>
                  <a:lnTo>
                    <a:pt x="1112" y="320"/>
                  </a:lnTo>
                  <a:lnTo>
                    <a:pt x="1146" y="288"/>
                  </a:lnTo>
                  <a:lnTo>
                    <a:pt x="1095" y="272"/>
                  </a:lnTo>
                  <a:lnTo>
                    <a:pt x="1036" y="256"/>
                  </a:lnTo>
                  <a:lnTo>
                    <a:pt x="1011" y="248"/>
                  </a:lnTo>
                  <a:lnTo>
                    <a:pt x="986" y="216"/>
                  </a:lnTo>
                  <a:lnTo>
                    <a:pt x="927" y="208"/>
                  </a:lnTo>
                  <a:lnTo>
                    <a:pt x="868" y="168"/>
                  </a:lnTo>
                  <a:lnTo>
                    <a:pt x="851" y="136"/>
                  </a:lnTo>
                  <a:lnTo>
                    <a:pt x="809" y="144"/>
                  </a:lnTo>
                  <a:lnTo>
                    <a:pt x="809" y="112"/>
                  </a:lnTo>
                  <a:lnTo>
                    <a:pt x="767" y="96"/>
                  </a:lnTo>
                  <a:lnTo>
                    <a:pt x="767" y="88"/>
                  </a:lnTo>
                  <a:lnTo>
                    <a:pt x="733" y="72"/>
                  </a:lnTo>
                  <a:lnTo>
                    <a:pt x="708" y="48"/>
                  </a:lnTo>
                  <a:lnTo>
                    <a:pt x="682" y="16"/>
                  </a:lnTo>
                  <a:lnTo>
                    <a:pt x="666" y="0"/>
                  </a:lnTo>
                  <a:lnTo>
                    <a:pt x="623" y="8"/>
                  </a:lnTo>
                  <a:lnTo>
                    <a:pt x="598" y="24"/>
                  </a:lnTo>
                  <a:lnTo>
                    <a:pt x="581" y="88"/>
                  </a:lnTo>
                  <a:lnTo>
                    <a:pt x="564" y="104"/>
                  </a:lnTo>
                  <a:lnTo>
                    <a:pt x="539" y="120"/>
                  </a:lnTo>
                  <a:lnTo>
                    <a:pt x="489" y="136"/>
                  </a:lnTo>
                  <a:lnTo>
                    <a:pt x="463" y="144"/>
                  </a:lnTo>
                  <a:lnTo>
                    <a:pt x="455" y="168"/>
                  </a:lnTo>
                  <a:lnTo>
                    <a:pt x="446" y="184"/>
                  </a:lnTo>
                  <a:lnTo>
                    <a:pt x="413" y="184"/>
                  </a:lnTo>
                  <a:lnTo>
                    <a:pt x="362" y="168"/>
                  </a:lnTo>
                  <a:lnTo>
                    <a:pt x="345" y="160"/>
                  </a:lnTo>
                  <a:lnTo>
                    <a:pt x="328" y="144"/>
                  </a:lnTo>
                  <a:lnTo>
                    <a:pt x="269" y="144"/>
                  </a:lnTo>
                  <a:lnTo>
                    <a:pt x="295" y="200"/>
                  </a:lnTo>
                  <a:lnTo>
                    <a:pt x="303" y="256"/>
                  </a:lnTo>
                  <a:lnTo>
                    <a:pt x="253" y="248"/>
                  </a:lnTo>
                  <a:lnTo>
                    <a:pt x="211" y="240"/>
                  </a:lnTo>
                  <a:lnTo>
                    <a:pt x="194" y="248"/>
                  </a:lnTo>
                  <a:lnTo>
                    <a:pt x="177" y="232"/>
                  </a:lnTo>
                  <a:lnTo>
                    <a:pt x="152" y="208"/>
                  </a:lnTo>
                  <a:lnTo>
                    <a:pt x="126" y="208"/>
                  </a:lnTo>
                  <a:lnTo>
                    <a:pt x="109" y="216"/>
                  </a:lnTo>
                  <a:lnTo>
                    <a:pt x="84" y="216"/>
                  </a:lnTo>
                  <a:lnTo>
                    <a:pt x="34" y="216"/>
                  </a:lnTo>
                  <a:lnTo>
                    <a:pt x="8" y="232"/>
                  </a:lnTo>
                  <a:lnTo>
                    <a:pt x="0" y="240"/>
                  </a:lnTo>
                  <a:lnTo>
                    <a:pt x="8" y="248"/>
                  </a:lnTo>
                  <a:lnTo>
                    <a:pt x="50" y="272"/>
                  </a:lnTo>
                  <a:lnTo>
                    <a:pt x="25" y="272"/>
                  </a:lnTo>
                  <a:lnTo>
                    <a:pt x="17" y="280"/>
                  </a:lnTo>
                  <a:lnTo>
                    <a:pt x="17" y="288"/>
                  </a:lnTo>
                  <a:lnTo>
                    <a:pt x="25" y="304"/>
                  </a:lnTo>
                  <a:lnTo>
                    <a:pt x="42" y="312"/>
                  </a:lnTo>
                  <a:lnTo>
                    <a:pt x="76" y="320"/>
                  </a:lnTo>
                  <a:lnTo>
                    <a:pt x="109" y="328"/>
                  </a:lnTo>
                  <a:lnTo>
                    <a:pt x="135" y="352"/>
                  </a:lnTo>
                  <a:lnTo>
                    <a:pt x="160" y="368"/>
                  </a:lnTo>
                  <a:lnTo>
                    <a:pt x="185" y="376"/>
                  </a:lnTo>
                  <a:lnTo>
                    <a:pt x="194" y="400"/>
                  </a:lnTo>
                  <a:lnTo>
                    <a:pt x="219" y="424"/>
                  </a:lnTo>
                  <a:lnTo>
                    <a:pt x="211" y="448"/>
                  </a:lnTo>
                  <a:lnTo>
                    <a:pt x="244" y="512"/>
                  </a:lnTo>
                  <a:lnTo>
                    <a:pt x="269" y="536"/>
                  </a:lnTo>
                  <a:lnTo>
                    <a:pt x="286" y="560"/>
                  </a:lnTo>
                  <a:lnTo>
                    <a:pt x="278" y="584"/>
                  </a:lnTo>
                  <a:lnTo>
                    <a:pt x="253" y="592"/>
                  </a:lnTo>
                  <a:lnTo>
                    <a:pt x="295" y="640"/>
                  </a:lnTo>
                  <a:lnTo>
                    <a:pt x="269" y="632"/>
                  </a:lnTo>
                  <a:lnTo>
                    <a:pt x="236" y="776"/>
                  </a:lnTo>
                  <a:lnTo>
                    <a:pt x="202" y="848"/>
                  </a:lnTo>
                  <a:lnTo>
                    <a:pt x="177" y="872"/>
                  </a:lnTo>
                  <a:lnTo>
                    <a:pt x="143" y="880"/>
                  </a:lnTo>
                  <a:lnTo>
                    <a:pt x="160" y="888"/>
                  </a:lnTo>
                  <a:lnTo>
                    <a:pt x="211" y="928"/>
                  </a:lnTo>
                  <a:lnTo>
                    <a:pt x="244" y="960"/>
                  </a:lnTo>
                  <a:lnTo>
                    <a:pt x="278" y="968"/>
                  </a:lnTo>
                  <a:lnTo>
                    <a:pt x="320" y="992"/>
                  </a:lnTo>
                  <a:lnTo>
                    <a:pt x="337" y="1016"/>
                  </a:lnTo>
                  <a:lnTo>
                    <a:pt x="396" y="1024"/>
                  </a:lnTo>
                  <a:lnTo>
                    <a:pt x="463" y="1032"/>
                  </a:lnTo>
                  <a:lnTo>
                    <a:pt x="522" y="1056"/>
                  </a:lnTo>
                  <a:lnTo>
                    <a:pt x="581" y="1072"/>
                  </a:lnTo>
                  <a:lnTo>
                    <a:pt x="607" y="1088"/>
                  </a:lnTo>
                  <a:lnTo>
                    <a:pt x="632" y="1080"/>
                  </a:lnTo>
                  <a:lnTo>
                    <a:pt x="640" y="1064"/>
                  </a:lnTo>
                  <a:lnTo>
                    <a:pt x="623" y="1032"/>
                  </a:lnTo>
                  <a:lnTo>
                    <a:pt x="632" y="992"/>
                  </a:lnTo>
                  <a:lnTo>
                    <a:pt x="649" y="968"/>
                  </a:lnTo>
                  <a:lnTo>
                    <a:pt x="682" y="944"/>
                  </a:lnTo>
                  <a:lnTo>
                    <a:pt x="716" y="928"/>
                  </a:lnTo>
                  <a:lnTo>
                    <a:pt x="750" y="928"/>
                  </a:lnTo>
                  <a:lnTo>
                    <a:pt x="842" y="952"/>
                  </a:lnTo>
                  <a:lnTo>
                    <a:pt x="876" y="968"/>
                  </a:lnTo>
                  <a:lnTo>
                    <a:pt x="910" y="984"/>
                  </a:lnTo>
                  <a:lnTo>
                    <a:pt x="944" y="984"/>
                  </a:lnTo>
                  <a:lnTo>
                    <a:pt x="960" y="976"/>
                  </a:lnTo>
                  <a:lnTo>
                    <a:pt x="969" y="968"/>
                  </a:lnTo>
                  <a:lnTo>
                    <a:pt x="977" y="960"/>
                  </a:lnTo>
                  <a:lnTo>
                    <a:pt x="1019" y="928"/>
                  </a:lnTo>
                  <a:lnTo>
                    <a:pt x="1070" y="904"/>
                  </a:lnTo>
                  <a:lnTo>
                    <a:pt x="1087" y="864"/>
                  </a:lnTo>
                  <a:lnTo>
                    <a:pt x="1011" y="832"/>
                  </a:lnTo>
                  <a:lnTo>
                    <a:pt x="1019" y="784"/>
                  </a:lnTo>
                  <a:lnTo>
                    <a:pt x="994" y="744"/>
                  </a:lnTo>
                  <a:lnTo>
                    <a:pt x="1036" y="720"/>
                  </a:lnTo>
                  <a:lnTo>
                    <a:pt x="1019" y="656"/>
                  </a:lnTo>
                  <a:lnTo>
                    <a:pt x="1036" y="656"/>
                  </a:lnTo>
                  <a:lnTo>
                    <a:pt x="1019" y="632"/>
                  </a:lnTo>
                  <a:lnTo>
                    <a:pt x="1011" y="616"/>
                  </a:lnTo>
                  <a:close/>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89" name="Freeform 35"/>
            <p:cNvSpPr>
              <a:spLocks/>
            </p:cNvSpPr>
            <p:nvPr/>
          </p:nvSpPr>
          <p:spPr bwMode="auto">
            <a:xfrm>
              <a:off x="3129" y="2472"/>
              <a:ext cx="328" cy="232"/>
            </a:xfrm>
            <a:custGeom>
              <a:avLst/>
              <a:gdLst>
                <a:gd name="T0" fmla="*/ 278 w 328"/>
                <a:gd name="T1" fmla="*/ 184 h 232"/>
                <a:gd name="T2" fmla="*/ 286 w 328"/>
                <a:gd name="T3" fmla="*/ 168 h 232"/>
                <a:gd name="T4" fmla="*/ 311 w 328"/>
                <a:gd name="T5" fmla="*/ 160 h 232"/>
                <a:gd name="T6" fmla="*/ 328 w 328"/>
                <a:gd name="T7" fmla="*/ 144 h 232"/>
                <a:gd name="T8" fmla="*/ 328 w 328"/>
                <a:gd name="T9" fmla="*/ 112 h 232"/>
                <a:gd name="T10" fmla="*/ 303 w 328"/>
                <a:gd name="T11" fmla="*/ 88 h 232"/>
                <a:gd name="T12" fmla="*/ 269 w 328"/>
                <a:gd name="T13" fmla="*/ 72 h 232"/>
                <a:gd name="T14" fmla="*/ 278 w 328"/>
                <a:gd name="T15" fmla="*/ 48 h 232"/>
                <a:gd name="T16" fmla="*/ 261 w 328"/>
                <a:gd name="T17" fmla="*/ 24 h 232"/>
                <a:gd name="T18" fmla="*/ 219 w 328"/>
                <a:gd name="T19" fmla="*/ 16 h 232"/>
                <a:gd name="T20" fmla="*/ 168 w 328"/>
                <a:gd name="T21" fmla="*/ 8 h 232"/>
                <a:gd name="T22" fmla="*/ 134 w 328"/>
                <a:gd name="T23" fmla="*/ 24 h 232"/>
                <a:gd name="T24" fmla="*/ 101 w 328"/>
                <a:gd name="T25" fmla="*/ 16 h 232"/>
                <a:gd name="T26" fmla="*/ 75 w 328"/>
                <a:gd name="T27" fmla="*/ 0 h 232"/>
                <a:gd name="T28" fmla="*/ 42 w 328"/>
                <a:gd name="T29" fmla="*/ 16 h 232"/>
                <a:gd name="T30" fmla="*/ 0 w 328"/>
                <a:gd name="T31" fmla="*/ 24 h 232"/>
                <a:gd name="T32" fmla="*/ 16 w 328"/>
                <a:gd name="T33" fmla="*/ 40 h 232"/>
                <a:gd name="T34" fmla="*/ 42 w 328"/>
                <a:gd name="T35" fmla="*/ 72 h 232"/>
                <a:gd name="T36" fmla="*/ 67 w 328"/>
                <a:gd name="T37" fmla="*/ 96 h 232"/>
                <a:gd name="T38" fmla="*/ 101 w 328"/>
                <a:gd name="T39" fmla="*/ 112 h 232"/>
                <a:gd name="T40" fmla="*/ 101 w 328"/>
                <a:gd name="T41" fmla="*/ 120 h 232"/>
                <a:gd name="T42" fmla="*/ 143 w 328"/>
                <a:gd name="T43" fmla="*/ 136 h 232"/>
                <a:gd name="T44" fmla="*/ 143 w 328"/>
                <a:gd name="T45" fmla="*/ 168 h 232"/>
                <a:gd name="T46" fmla="*/ 185 w 328"/>
                <a:gd name="T47" fmla="*/ 160 h 232"/>
                <a:gd name="T48" fmla="*/ 202 w 328"/>
                <a:gd name="T49" fmla="*/ 192 h 232"/>
                <a:gd name="T50" fmla="*/ 261 w 328"/>
                <a:gd name="T51" fmla="*/ 232 h 232"/>
                <a:gd name="T52" fmla="*/ 278 w 328"/>
                <a:gd name="T53" fmla="*/ 232 h 232"/>
                <a:gd name="T54" fmla="*/ 278 w 328"/>
                <a:gd name="T55" fmla="*/ 208 h 232"/>
                <a:gd name="T56" fmla="*/ 278 w 328"/>
                <a:gd name="T57" fmla="*/ 184 h 23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28" h="232">
                  <a:moveTo>
                    <a:pt x="278" y="184"/>
                  </a:moveTo>
                  <a:lnTo>
                    <a:pt x="286" y="168"/>
                  </a:lnTo>
                  <a:lnTo>
                    <a:pt x="311" y="160"/>
                  </a:lnTo>
                  <a:lnTo>
                    <a:pt x="328" y="144"/>
                  </a:lnTo>
                  <a:lnTo>
                    <a:pt x="328" y="112"/>
                  </a:lnTo>
                  <a:lnTo>
                    <a:pt x="303" y="88"/>
                  </a:lnTo>
                  <a:lnTo>
                    <a:pt x="269" y="72"/>
                  </a:lnTo>
                  <a:lnTo>
                    <a:pt x="278" y="48"/>
                  </a:lnTo>
                  <a:lnTo>
                    <a:pt x="261" y="24"/>
                  </a:lnTo>
                  <a:lnTo>
                    <a:pt x="219" y="16"/>
                  </a:lnTo>
                  <a:lnTo>
                    <a:pt x="168" y="8"/>
                  </a:lnTo>
                  <a:lnTo>
                    <a:pt x="134" y="24"/>
                  </a:lnTo>
                  <a:lnTo>
                    <a:pt x="101" y="16"/>
                  </a:lnTo>
                  <a:lnTo>
                    <a:pt x="75" y="0"/>
                  </a:lnTo>
                  <a:lnTo>
                    <a:pt x="42" y="16"/>
                  </a:lnTo>
                  <a:lnTo>
                    <a:pt x="0" y="24"/>
                  </a:lnTo>
                  <a:lnTo>
                    <a:pt x="16" y="40"/>
                  </a:lnTo>
                  <a:lnTo>
                    <a:pt x="42" y="72"/>
                  </a:lnTo>
                  <a:lnTo>
                    <a:pt x="67" y="96"/>
                  </a:lnTo>
                  <a:lnTo>
                    <a:pt x="101" y="112"/>
                  </a:lnTo>
                  <a:lnTo>
                    <a:pt x="101" y="120"/>
                  </a:lnTo>
                  <a:lnTo>
                    <a:pt x="143" y="136"/>
                  </a:lnTo>
                  <a:lnTo>
                    <a:pt x="143" y="168"/>
                  </a:lnTo>
                  <a:lnTo>
                    <a:pt x="185" y="160"/>
                  </a:lnTo>
                  <a:lnTo>
                    <a:pt x="202" y="192"/>
                  </a:lnTo>
                  <a:lnTo>
                    <a:pt x="261" y="232"/>
                  </a:lnTo>
                  <a:lnTo>
                    <a:pt x="278" y="232"/>
                  </a:lnTo>
                  <a:lnTo>
                    <a:pt x="278" y="208"/>
                  </a:lnTo>
                  <a:lnTo>
                    <a:pt x="278" y="184"/>
                  </a:lnTo>
                  <a:close/>
                </a:path>
              </a:pathLst>
            </a:custGeom>
            <a:solidFill>
              <a:srgbClr val="00A0C6"/>
            </a:solidFill>
            <a:ln w="12700">
              <a:solidFill>
                <a:srgbClr val="000000"/>
              </a:solidFill>
              <a:prstDash val="solid"/>
              <a:round/>
              <a:headEnd/>
              <a:tailEnd/>
            </a:ln>
          </p:spPr>
          <p:txBody>
            <a:bodyPr/>
            <a:lstStyle/>
            <a:p>
              <a:endParaRPr lang="en-US"/>
            </a:p>
          </p:txBody>
        </p:sp>
        <p:sp>
          <p:nvSpPr>
            <p:cNvPr id="2090" name="Freeform 36"/>
            <p:cNvSpPr>
              <a:spLocks/>
            </p:cNvSpPr>
            <p:nvPr/>
          </p:nvSpPr>
          <p:spPr bwMode="auto">
            <a:xfrm>
              <a:off x="3407" y="2632"/>
              <a:ext cx="59" cy="80"/>
            </a:xfrm>
            <a:custGeom>
              <a:avLst/>
              <a:gdLst>
                <a:gd name="T0" fmla="*/ 25 w 59"/>
                <a:gd name="T1" fmla="*/ 24 h 80"/>
                <a:gd name="T2" fmla="*/ 25 w 59"/>
                <a:gd name="T3" fmla="*/ 0 h 80"/>
                <a:gd name="T4" fmla="*/ 8 w 59"/>
                <a:gd name="T5" fmla="*/ 8 h 80"/>
                <a:gd name="T6" fmla="*/ 0 w 59"/>
                <a:gd name="T7" fmla="*/ 24 h 80"/>
                <a:gd name="T8" fmla="*/ 0 w 59"/>
                <a:gd name="T9" fmla="*/ 48 h 80"/>
                <a:gd name="T10" fmla="*/ 0 w 59"/>
                <a:gd name="T11" fmla="*/ 72 h 80"/>
                <a:gd name="T12" fmla="*/ 42 w 59"/>
                <a:gd name="T13" fmla="*/ 80 h 80"/>
                <a:gd name="T14" fmla="*/ 59 w 59"/>
                <a:gd name="T15" fmla="*/ 48 h 80"/>
                <a:gd name="T16" fmla="*/ 25 w 59"/>
                <a:gd name="T17" fmla="*/ 24 h 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9" h="80">
                  <a:moveTo>
                    <a:pt x="25" y="24"/>
                  </a:moveTo>
                  <a:lnTo>
                    <a:pt x="25" y="0"/>
                  </a:lnTo>
                  <a:lnTo>
                    <a:pt x="8" y="8"/>
                  </a:lnTo>
                  <a:lnTo>
                    <a:pt x="0" y="24"/>
                  </a:lnTo>
                  <a:lnTo>
                    <a:pt x="0" y="48"/>
                  </a:lnTo>
                  <a:lnTo>
                    <a:pt x="0" y="72"/>
                  </a:lnTo>
                  <a:lnTo>
                    <a:pt x="42" y="80"/>
                  </a:lnTo>
                  <a:lnTo>
                    <a:pt x="59" y="48"/>
                  </a:lnTo>
                  <a:lnTo>
                    <a:pt x="25" y="24"/>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91" name="Freeform 37"/>
            <p:cNvSpPr>
              <a:spLocks/>
            </p:cNvSpPr>
            <p:nvPr/>
          </p:nvSpPr>
          <p:spPr bwMode="auto">
            <a:xfrm>
              <a:off x="3204" y="2232"/>
              <a:ext cx="337" cy="320"/>
            </a:xfrm>
            <a:custGeom>
              <a:avLst/>
              <a:gdLst>
                <a:gd name="T0" fmla="*/ 236 w 337"/>
                <a:gd name="T1" fmla="*/ 280 h 320"/>
                <a:gd name="T2" fmla="*/ 236 w 337"/>
                <a:gd name="T3" fmla="*/ 232 h 320"/>
                <a:gd name="T4" fmla="*/ 236 w 337"/>
                <a:gd name="T5" fmla="*/ 200 h 320"/>
                <a:gd name="T6" fmla="*/ 287 w 337"/>
                <a:gd name="T7" fmla="*/ 192 h 320"/>
                <a:gd name="T8" fmla="*/ 287 w 337"/>
                <a:gd name="T9" fmla="*/ 168 h 320"/>
                <a:gd name="T10" fmla="*/ 312 w 337"/>
                <a:gd name="T11" fmla="*/ 160 h 320"/>
                <a:gd name="T12" fmla="*/ 321 w 337"/>
                <a:gd name="T13" fmla="*/ 128 h 320"/>
                <a:gd name="T14" fmla="*/ 295 w 337"/>
                <a:gd name="T15" fmla="*/ 104 h 320"/>
                <a:gd name="T16" fmla="*/ 321 w 337"/>
                <a:gd name="T17" fmla="*/ 96 h 320"/>
                <a:gd name="T18" fmla="*/ 337 w 337"/>
                <a:gd name="T19" fmla="*/ 56 h 320"/>
                <a:gd name="T20" fmla="*/ 329 w 337"/>
                <a:gd name="T21" fmla="*/ 16 h 320"/>
                <a:gd name="T22" fmla="*/ 321 w 337"/>
                <a:gd name="T23" fmla="*/ 16 h 320"/>
                <a:gd name="T24" fmla="*/ 304 w 337"/>
                <a:gd name="T25" fmla="*/ 0 h 320"/>
                <a:gd name="T26" fmla="*/ 278 w 337"/>
                <a:gd name="T27" fmla="*/ 0 h 320"/>
                <a:gd name="T28" fmla="*/ 219 w 337"/>
                <a:gd name="T29" fmla="*/ 16 h 320"/>
                <a:gd name="T30" fmla="*/ 203 w 337"/>
                <a:gd name="T31" fmla="*/ 24 h 320"/>
                <a:gd name="T32" fmla="*/ 194 w 337"/>
                <a:gd name="T33" fmla="*/ 48 h 320"/>
                <a:gd name="T34" fmla="*/ 203 w 337"/>
                <a:gd name="T35" fmla="*/ 72 h 320"/>
                <a:gd name="T36" fmla="*/ 219 w 337"/>
                <a:gd name="T37" fmla="*/ 96 h 320"/>
                <a:gd name="T38" fmla="*/ 228 w 337"/>
                <a:gd name="T39" fmla="*/ 112 h 320"/>
                <a:gd name="T40" fmla="*/ 211 w 337"/>
                <a:gd name="T41" fmla="*/ 128 h 320"/>
                <a:gd name="T42" fmla="*/ 186 w 337"/>
                <a:gd name="T43" fmla="*/ 136 h 320"/>
                <a:gd name="T44" fmla="*/ 160 w 337"/>
                <a:gd name="T45" fmla="*/ 120 h 320"/>
                <a:gd name="T46" fmla="*/ 169 w 337"/>
                <a:gd name="T47" fmla="*/ 72 h 320"/>
                <a:gd name="T48" fmla="*/ 160 w 337"/>
                <a:gd name="T49" fmla="*/ 56 h 320"/>
                <a:gd name="T50" fmla="*/ 152 w 337"/>
                <a:gd name="T51" fmla="*/ 32 h 320"/>
                <a:gd name="T52" fmla="*/ 110 w 337"/>
                <a:gd name="T53" fmla="*/ 128 h 320"/>
                <a:gd name="T54" fmla="*/ 76 w 337"/>
                <a:gd name="T55" fmla="*/ 168 h 320"/>
                <a:gd name="T56" fmla="*/ 68 w 337"/>
                <a:gd name="T57" fmla="*/ 216 h 320"/>
                <a:gd name="T58" fmla="*/ 42 w 337"/>
                <a:gd name="T59" fmla="*/ 216 h 320"/>
                <a:gd name="T60" fmla="*/ 34 w 337"/>
                <a:gd name="T61" fmla="*/ 216 h 320"/>
                <a:gd name="T62" fmla="*/ 26 w 337"/>
                <a:gd name="T63" fmla="*/ 232 h 320"/>
                <a:gd name="T64" fmla="*/ 0 w 337"/>
                <a:gd name="T65" fmla="*/ 240 h 320"/>
                <a:gd name="T66" fmla="*/ 26 w 337"/>
                <a:gd name="T67" fmla="*/ 256 h 320"/>
                <a:gd name="T68" fmla="*/ 59 w 337"/>
                <a:gd name="T69" fmla="*/ 264 h 320"/>
                <a:gd name="T70" fmla="*/ 93 w 337"/>
                <a:gd name="T71" fmla="*/ 248 h 320"/>
                <a:gd name="T72" fmla="*/ 144 w 337"/>
                <a:gd name="T73" fmla="*/ 256 h 320"/>
                <a:gd name="T74" fmla="*/ 186 w 337"/>
                <a:gd name="T75" fmla="*/ 264 h 320"/>
                <a:gd name="T76" fmla="*/ 203 w 337"/>
                <a:gd name="T77" fmla="*/ 288 h 320"/>
                <a:gd name="T78" fmla="*/ 194 w 337"/>
                <a:gd name="T79" fmla="*/ 312 h 320"/>
                <a:gd name="T80" fmla="*/ 219 w 337"/>
                <a:gd name="T81" fmla="*/ 320 h 320"/>
                <a:gd name="T82" fmla="*/ 219 w 337"/>
                <a:gd name="T83" fmla="*/ 296 h 320"/>
                <a:gd name="T84" fmla="*/ 236 w 337"/>
                <a:gd name="T85" fmla="*/ 280 h 32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37" h="320">
                  <a:moveTo>
                    <a:pt x="236" y="280"/>
                  </a:moveTo>
                  <a:lnTo>
                    <a:pt x="236" y="232"/>
                  </a:lnTo>
                  <a:lnTo>
                    <a:pt x="236" y="200"/>
                  </a:lnTo>
                  <a:lnTo>
                    <a:pt x="287" y="192"/>
                  </a:lnTo>
                  <a:lnTo>
                    <a:pt x="287" y="168"/>
                  </a:lnTo>
                  <a:lnTo>
                    <a:pt x="312" y="160"/>
                  </a:lnTo>
                  <a:lnTo>
                    <a:pt x="321" y="128"/>
                  </a:lnTo>
                  <a:lnTo>
                    <a:pt x="295" y="104"/>
                  </a:lnTo>
                  <a:lnTo>
                    <a:pt x="321" y="96"/>
                  </a:lnTo>
                  <a:lnTo>
                    <a:pt x="337" y="56"/>
                  </a:lnTo>
                  <a:lnTo>
                    <a:pt x="329" y="16"/>
                  </a:lnTo>
                  <a:lnTo>
                    <a:pt x="321" y="16"/>
                  </a:lnTo>
                  <a:lnTo>
                    <a:pt x="304" y="0"/>
                  </a:lnTo>
                  <a:lnTo>
                    <a:pt x="278" y="0"/>
                  </a:lnTo>
                  <a:lnTo>
                    <a:pt x="219" y="16"/>
                  </a:lnTo>
                  <a:lnTo>
                    <a:pt x="203" y="24"/>
                  </a:lnTo>
                  <a:lnTo>
                    <a:pt x="194" y="48"/>
                  </a:lnTo>
                  <a:lnTo>
                    <a:pt x="203" y="72"/>
                  </a:lnTo>
                  <a:lnTo>
                    <a:pt x="219" y="96"/>
                  </a:lnTo>
                  <a:lnTo>
                    <a:pt x="228" y="112"/>
                  </a:lnTo>
                  <a:lnTo>
                    <a:pt x="211" y="128"/>
                  </a:lnTo>
                  <a:lnTo>
                    <a:pt x="186" y="136"/>
                  </a:lnTo>
                  <a:lnTo>
                    <a:pt x="160" y="120"/>
                  </a:lnTo>
                  <a:lnTo>
                    <a:pt x="169" y="72"/>
                  </a:lnTo>
                  <a:lnTo>
                    <a:pt x="160" y="56"/>
                  </a:lnTo>
                  <a:lnTo>
                    <a:pt x="152" y="32"/>
                  </a:lnTo>
                  <a:lnTo>
                    <a:pt x="110" y="128"/>
                  </a:lnTo>
                  <a:lnTo>
                    <a:pt x="76" y="168"/>
                  </a:lnTo>
                  <a:lnTo>
                    <a:pt x="68" y="216"/>
                  </a:lnTo>
                  <a:lnTo>
                    <a:pt x="42" y="216"/>
                  </a:lnTo>
                  <a:lnTo>
                    <a:pt x="34" y="216"/>
                  </a:lnTo>
                  <a:lnTo>
                    <a:pt x="26" y="232"/>
                  </a:lnTo>
                  <a:lnTo>
                    <a:pt x="0" y="240"/>
                  </a:lnTo>
                  <a:lnTo>
                    <a:pt x="26" y="256"/>
                  </a:lnTo>
                  <a:lnTo>
                    <a:pt x="59" y="264"/>
                  </a:lnTo>
                  <a:lnTo>
                    <a:pt x="93" y="248"/>
                  </a:lnTo>
                  <a:lnTo>
                    <a:pt x="144" y="256"/>
                  </a:lnTo>
                  <a:lnTo>
                    <a:pt x="186" y="264"/>
                  </a:lnTo>
                  <a:lnTo>
                    <a:pt x="203" y="288"/>
                  </a:lnTo>
                  <a:lnTo>
                    <a:pt x="194" y="312"/>
                  </a:lnTo>
                  <a:lnTo>
                    <a:pt x="219" y="320"/>
                  </a:lnTo>
                  <a:lnTo>
                    <a:pt x="219" y="296"/>
                  </a:lnTo>
                  <a:lnTo>
                    <a:pt x="236" y="280"/>
                  </a:lnTo>
                  <a:close/>
                </a:path>
              </a:pathLst>
            </a:custGeom>
            <a:solidFill>
              <a:srgbClr val="7D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92" name="Freeform 38"/>
            <p:cNvSpPr>
              <a:spLocks/>
            </p:cNvSpPr>
            <p:nvPr/>
          </p:nvSpPr>
          <p:spPr bwMode="auto">
            <a:xfrm>
              <a:off x="3407" y="2632"/>
              <a:ext cx="59" cy="80"/>
            </a:xfrm>
            <a:custGeom>
              <a:avLst/>
              <a:gdLst>
                <a:gd name="T0" fmla="*/ 25 w 59"/>
                <a:gd name="T1" fmla="*/ 24 h 80"/>
                <a:gd name="T2" fmla="*/ 25 w 59"/>
                <a:gd name="T3" fmla="*/ 0 h 80"/>
                <a:gd name="T4" fmla="*/ 8 w 59"/>
                <a:gd name="T5" fmla="*/ 8 h 80"/>
                <a:gd name="T6" fmla="*/ 0 w 59"/>
                <a:gd name="T7" fmla="*/ 24 h 80"/>
                <a:gd name="T8" fmla="*/ 0 w 59"/>
                <a:gd name="T9" fmla="*/ 48 h 80"/>
                <a:gd name="T10" fmla="*/ 0 w 59"/>
                <a:gd name="T11" fmla="*/ 72 h 80"/>
                <a:gd name="T12" fmla="*/ 42 w 59"/>
                <a:gd name="T13" fmla="*/ 80 h 80"/>
                <a:gd name="T14" fmla="*/ 59 w 59"/>
                <a:gd name="T15" fmla="*/ 48 h 80"/>
                <a:gd name="T16" fmla="*/ 25 w 59"/>
                <a:gd name="T17" fmla="*/ 24 h 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9" h="80">
                  <a:moveTo>
                    <a:pt x="25" y="24"/>
                  </a:moveTo>
                  <a:lnTo>
                    <a:pt x="25" y="0"/>
                  </a:lnTo>
                  <a:lnTo>
                    <a:pt x="8" y="8"/>
                  </a:lnTo>
                  <a:lnTo>
                    <a:pt x="0" y="24"/>
                  </a:lnTo>
                  <a:lnTo>
                    <a:pt x="0" y="48"/>
                  </a:lnTo>
                  <a:lnTo>
                    <a:pt x="0" y="72"/>
                  </a:lnTo>
                  <a:lnTo>
                    <a:pt x="42" y="80"/>
                  </a:lnTo>
                  <a:lnTo>
                    <a:pt x="59" y="48"/>
                  </a:lnTo>
                  <a:lnTo>
                    <a:pt x="25" y="24"/>
                  </a:lnTo>
                  <a:close/>
                </a:path>
              </a:pathLst>
            </a:custGeom>
            <a:solidFill>
              <a:srgbClr val="00A0C6"/>
            </a:solidFill>
            <a:ln w="12700">
              <a:solidFill>
                <a:srgbClr val="000000"/>
              </a:solidFill>
              <a:prstDash val="solid"/>
              <a:round/>
              <a:headEnd/>
              <a:tailEnd/>
            </a:ln>
          </p:spPr>
          <p:txBody>
            <a:bodyPr/>
            <a:lstStyle/>
            <a:p>
              <a:endParaRPr lang="en-US"/>
            </a:p>
          </p:txBody>
        </p:sp>
        <p:sp>
          <p:nvSpPr>
            <p:cNvPr id="2093" name="Freeform 39"/>
            <p:cNvSpPr>
              <a:spLocks/>
            </p:cNvSpPr>
            <p:nvPr/>
          </p:nvSpPr>
          <p:spPr bwMode="auto">
            <a:xfrm>
              <a:off x="3204" y="2232"/>
              <a:ext cx="337" cy="320"/>
            </a:xfrm>
            <a:custGeom>
              <a:avLst/>
              <a:gdLst>
                <a:gd name="T0" fmla="*/ 236 w 337"/>
                <a:gd name="T1" fmla="*/ 280 h 320"/>
                <a:gd name="T2" fmla="*/ 236 w 337"/>
                <a:gd name="T3" fmla="*/ 232 h 320"/>
                <a:gd name="T4" fmla="*/ 236 w 337"/>
                <a:gd name="T5" fmla="*/ 200 h 320"/>
                <a:gd name="T6" fmla="*/ 287 w 337"/>
                <a:gd name="T7" fmla="*/ 192 h 320"/>
                <a:gd name="T8" fmla="*/ 287 w 337"/>
                <a:gd name="T9" fmla="*/ 168 h 320"/>
                <a:gd name="T10" fmla="*/ 312 w 337"/>
                <a:gd name="T11" fmla="*/ 160 h 320"/>
                <a:gd name="T12" fmla="*/ 321 w 337"/>
                <a:gd name="T13" fmla="*/ 128 h 320"/>
                <a:gd name="T14" fmla="*/ 295 w 337"/>
                <a:gd name="T15" fmla="*/ 104 h 320"/>
                <a:gd name="T16" fmla="*/ 321 w 337"/>
                <a:gd name="T17" fmla="*/ 96 h 320"/>
                <a:gd name="T18" fmla="*/ 337 w 337"/>
                <a:gd name="T19" fmla="*/ 56 h 320"/>
                <a:gd name="T20" fmla="*/ 329 w 337"/>
                <a:gd name="T21" fmla="*/ 16 h 320"/>
                <a:gd name="T22" fmla="*/ 321 w 337"/>
                <a:gd name="T23" fmla="*/ 16 h 320"/>
                <a:gd name="T24" fmla="*/ 304 w 337"/>
                <a:gd name="T25" fmla="*/ 0 h 320"/>
                <a:gd name="T26" fmla="*/ 278 w 337"/>
                <a:gd name="T27" fmla="*/ 0 h 320"/>
                <a:gd name="T28" fmla="*/ 219 w 337"/>
                <a:gd name="T29" fmla="*/ 16 h 320"/>
                <a:gd name="T30" fmla="*/ 203 w 337"/>
                <a:gd name="T31" fmla="*/ 24 h 320"/>
                <a:gd name="T32" fmla="*/ 194 w 337"/>
                <a:gd name="T33" fmla="*/ 48 h 320"/>
                <a:gd name="T34" fmla="*/ 203 w 337"/>
                <a:gd name="T35" fmla="*/ 72 h 320"/>
                <a:gd name="T36" fmla="*/ 219 w 337"/>
                <a:gd name="T37" fmla="*/ 96 h 320"/>
                <a:gd name="T38" fmla="*/ 228 w 337"/>
                <a:gd name="T39" fmla="*/ 112 h 320"/>
                <a:gd name="T40" fmla="*/ 211 w 337"/>
                <a:gd name="T41" fmla="*/ 128 h 320"/>
                <a:gd name="T42" fmla="*/ 186 w 337"/>
                <a:gd name="T43" fmla="*/ 136 h 320"/>
                <a:gd name="T44" fmla="*/ 160 w 337"/>
                <a:gd name="T45" fmla="*/ 120 h 320"/>
                <a:gd name="T46" fmla="*/ 169 w 337"/>
                <a:gd name="T47" fmla="*/ 72 h 320"/>
                <a:gd name="T48" fmla="*/ 160 w 337"/>
                <a:gd name="T49" fmla="*/ 56 h 320"/>
                <a:gd name="T50" fmla="*/ 152 w 337"/>
                <a:gd name="T51" fmla="*/ 32 h 320"/>
                <a:gd name="T52" fmla="*/ 110 w 337"/>
                <a:gd name="T53" fmla="*/ 128 h 320"/>
                <a:gd name="T54" fmla="*/ 76 w 337"/>
                <a:gd name="T55" fmla="*/ 168 h 320"/>
                <a:gd name="T56" fmla="*/ 68 w 337"/>
                <a:gd name="T57" fmla="*/ 216 h 320"/>
                <a:gd name="T58" fmla="*/ 42 w 337"/>
                <a:gd name="T59" fmla="*/ 216 h 320"/>
                <a:gd name="T60" fmla="*/ 34 w 337"/>
                <a:gd name="T61" fmla="*/ 216 h 320"/>
                <a:gd name="T62" fmla="*/ 26 w 337"/>
                <a:gd name="T63" fmla="*/ 232 h 320"/>
                <a:gd name="T64" fmla="*/ 0 w 337"/>
                <a:gd name="T65" fmla="*/ 240 h 320"/>
                <a:gd name="T66" fmla="*/ 26 w 337"/>
                <a:gd name="T67" fmla="*/ 256 h 320"/>
                <a:gd name="T68" fmla="*/ 59 w 337"/>
                <a:gd name="T69" fmla="*/ 264 h 320"/>
                <a:gd name="T70" fmla="*/ 93 w 337"/>
                <a:gd name="T71" fmla="*/ 248 h 320"/>
                <a:gd name="T72" fmla="*/ 144 w 337"/>
                <a:gd name="T73" fmla="*/ 256 h 320"/>
                <a:gd name="T74" fmla="*/ 186 w 337"/>
                <a:gd name="T75" fmla="*/ 264 h 320"/>
                <a:gd name="T76" fmla="*/ 203 w 337"/>
                <a:gd name="T77" fmla="*/ 288 h 320"/>
                <a:gd name="T78" fmla="*/ 194 w 337"/>
                <a:gd name="T79" fmla="*/ 312 h 320"/>
                <a:gd name="T80" fmla="*/ 219 w 337"/>
                <a:gd name="T81" fmla="*/ 320 h 320"/>
                <a:gd name="T82" fmla="*/ 219 w 337"/>
                <a:gd name="T83" fmla="*/ 296 h 320"/>
                <a:gd name="T84" fmla="*/ 236 w 337"/>
                <a:gd name="T85" fmla="*/ 280 h 32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37" h="320">
                  <a:moveTo>
                    <a:pt x="236" y="280"/>
                  </a:moveTo>
                  <a:lnTo>
                    <a:pt x="236" y="232"/>
                  </a:lnTo>
                  <a:lnTo>
                    <a:pt x="236" y="200"/>
                  </a:lnTo>
                  <a:lnTo>
                    <a:pt x="287" y="192"/>
                  </a:lnTo>
                  <a:lnTo>
                    <a:pt x="287" y="168"/>
                  </a:lnTo>
                  <a:lnTo>
                    <a:pt x="312" y="160"/>
                  </a:lnTo>
                  <a:lnTo>
                    <a:pt x="321" y="128"/>
                  </a:lnTo>
                  <a:lnTo>
                    <a:pt x="295" y="104"/>
                  </a:lnTo>
                  <a:lnTo>
                    <a:pt x="321" y="96"/>
                  </a:lnTo>
                  <a:lnTo>
                    <a:pt x="337" y="56"/>
                  </a:lnTo>
                  <a:lnTo>
                    <a:pt x="329" y="16"/>
                  </a:lnTo>
                  <a:lnTo>
                    <a:pt x="321" y="16"/>
                  </a:lnTo>
                  <a:lnTo>
                    <a:pt x="304" y="0"/>
                  </a:lnTo>
                  <a:lnTo>
                    <a:pt x="278" y="0"/>
                  </a:lnTo>
                  <a:lnTo>
                    <a:pt x="219" y="16"/>
                  </a:lnTo>
                  <a:lnTo>
                    <a:pt x="203" y="24"/>
                  </a:lnTo>
                  <a:lnTo>
                    <a:pt x="194" y="48"/>
                  </a:lnTo>
                  <a:lnTo>
                    <a:pt x="203" y="72"/>
                  </a:lnTo>
                  <a:lnTo>
                    <a:pt x="219" y="96"/>
                  </a:lnTo>
                  <a:lnTo>
                    <a:pt x="228" y="112"/>
                  </a:lnTo>
                  <a:lnTo>
                    <a:pt x="211" y="128"/>
                  </a:lnTo>
                  <a:lnTo>
                    <a:pt x="186" y="136"/>
                  </a:lnTo>
                  <a:lnTo>
                    <a:pt x="160" y="120"/>
                  </a:lnTo>
                  <a:lnTo>
                    <a:pt x="169" y="72"/>
                  </a:lnTo>
                  <a:lnTo>
                    <a:pt x="160" y="56"/>
                  </a:lnTo>
                  <a:lnTo>
                    <a:pt x="152" y="32"/>
                  </a:lnTo>
                  <a:lnTo>
                    <a:pt x="110" y="128"/>
                  </a:lnTo>
                  <a:lnTo>
                    <a:pt x="76" y="168"/>
                  </a:lnTo>
                  <a:lnTo>
                    <a:pt x="68" y="216"/>
                  </a:lnTo>
                  <a:lnTo>
                    <a:pt x="42" y="216"/>
                  </a:lnTo>
                  <a:lnTo>
                    <a:pt x="34" y="216"/>
                  </a:lnTo>
                  <a:lnTo>
                    <a:pt x="26" y="232"/>
                  </a:lnTo>
                  <a:lnTo>
                    <a:pt x="0" y="240"/>
                  </a:lnTo>
                  <a:lnTo>
                    <a:pt x="26" y="256"/>
                  </a:lnTo>
                  <a:lnTo>
                    <a:pt x="59" y="264"/>
                  </a:lnTo>
                  <a:lnTo>
                    <a:pt x="93" y="248"/>
                  </a:lnTo>
                  <a:lnTo>
                    <a:pt x="144" y="256"/>
                  </a:lnTo>
                  <a:lnTo>
                    <a:pt x="186" y="264"/>
                  </a:lnTo>
                  <a:lnTo>
                    <a:pt x="203" y="288"/>
                  </a:lnTo>
                  <a:lnTo>
                    <a:pt x="194" y="312"/>
                  </a:lnTo>
                  <a:lnTo>
                    <a:pt x="219" y="320"/>
                  </a:lnTo>
                  <a:lnTo>
                    <a:pt x="219" y="296"/>
                  </a:lnTo>
                  <a:lnTo>
                    <a:pt x="236" y="280"/>
                  </a:lnTo>
                  <a:close/>
                </a:path>
              </a:pathLst>
            </a:custGeom>
            <a:solidFill>
              <a:srgbClr val="00A0C6"/>
            </a:solidFill>
            <a:ln w="12700">
              <a:solidFill>
                <a:srgbClr val="000000"/>
              </a:solidFill>
              <a:prstDash val="solid"/>
              <a:round/>
              <a:headEnd/>
              <a:tailEnd/>
            </a:ln>
          </p:spPr>
          <p:txBody>
            <a:bodyPr/>
            <a:lstStyle/>
            <a:p>
              <a:endParaRPr lang="en-US"/>
            </a:p>
          </p:txBody>
        </p:sp>
        <p:sp>
          <p:nvSpPr>
            <p:cNvPr id="2094" name="Freeform 40"/>
            <p:cNvSpPr>
              <a:spLocks/>
            </p:cNvSpPr>
            <p:nvPr/>
          </p:nvSpPr>
          <p:spPr bwMode="auto">
            <a:xfrm>
              <a:off x="3617" y="1744"/>
              <a:ext cx="211" cy="344"/>
            </a:xfrm>
            <a:custGeom>
              <a:avLst/>
              <a:gdLst>
                <a:gd name="T0" fmla="*/ 143 w 211"/>
                <a:gd name="T1" fmla="*/ 344 h 344"/>
                <a:gd name="T2" fmla="*/ 118 w 211"/>
                <a:gd name="T3" fmla="*/ 312 h 344"/>
                <a:gd name="T4" fmla="*/ 143 w 211"/>
                <a:gd name="T5" fmla="*/ 312 h 344"/>
                <a:gd name="T6" fmla="*/ 127 w 211"/>
                <a:gd name="T7" fmla="*/ 280 h 344"/>
                <a:gd name="T8" fmla="*/ 127 w 211"/>
                <a:gd name="T9" fmla="*/ 248 h 344"/>
                <a:gd name="T10" fmla="*/ 169 w 211"/>
                <a:gd name="T11" fmla="*/ 184 h 344"/>
                <a:gd name="T12" fmla="*/ 186 w 211"/>
                <a:gd name="T13" fmla="*/ 192 h 344"/>
                <a:gd name="T14" fmla="*/ 211 w 211"/>
                <a:gd name="T15" fmla="*/ 136 h 344"/>
                <a:gd name="T16" fmla="*/ 177 w 211"/>
                <a:gd name="T17" fmla="*/ 112 h 344"/>
                <a:gd name="T18" fmla="*/ 169 w 211"/>
                <a:gd name="T19" fmla="*/ 72 h 344"/>
                <a:gd name="T20" fmla="*/ 177 w 211"/>
                <a:gd name="T21" fmla="*/ 24 h 344"/>
                <a:gd name="T22" fmla="*/ 177 w 211"/>
                <a:gd name="T23" fmla="*/ 8 h 344"/>
                <a:gd name="T24" fmla="*/ 160 w 211"/>
                <a:gd name="T25" fmla="*/ 0 h 344"/>
                <a:gd name="T26" fmla="*/ 135 w 211"/>
                <a:gd name="T27" fmla="*/ 8 h 344"/>
                <a:gd name="T28" fmla="*/ 127 w 211"/>
                <a:gd name="T29" fmla="*/ 24 h 344"/>
                <a:gd name="T30" fmla="*/ 101 w 211"/>
                <a:gd name="T31" fmla="*/ 40 h 344"/>
                <a:gd name="T32" fmla="*/ 76 w 211"/>
                <a:gd name="T33" fmla="*/ 48 h 344"/>
                <a:gd name="T34" fmla="*/ 51 w 211"/>
                <a:gd name="T35" fmla="*/ 56 h 344"/>
                <a:gd name="T36" fmla="*/ 34 w 211"/>
                <a:gd name="T37" fmla="*/ 72 h 344"/>
                <a:gd name="T38" fmla="*/ 26 w 211"/>
                <a:gd name="T39" fmla="*/ 96 h 344"/>
                <a:gd name="T40" fmla="*/ 42 w 211"/>
                <a:gd name="T41" fmla="*/ 112 h 344"/>
                <a:gd name="T42" fmla="*/ 17 w 211"/>
                <a:gd name="T43" fmla="*/ 120 h 344"/>
                <a:gd name="T44" fmla="*/ 9 w 211"/>
                <a:gd name="T45" fmla="*/ 144 h 344"/>
                <a:gd name="T46" fmla="*/ 9 w 211"/>
                <a:gd name="T47" fmla="*/ 168 h 344"/>
                <a:gd name="T48" fmla="*/ 26 w 211"/>
                <a:gd name="T49" fmla="*/ 192 h 344"/>
                <a:gd name="T50" fmla="*/ 0 w 211"/>
                <a:gd name="T51" fmla="*/ 208 h 344"/>
                <a:gd name="T52" fmla="*/ 0 w 211"/>
                <a:gd name="T53" fmla="*/ 224 h 344"/>
                <a:gd name="T54" fmla="*/ 26 w 211"/>
                <a:gd name="T55" fmla="*/ 272 h 344"/>
                <a:gd name="T56" fmla="*/ 42 w 211"/>
                <a:gd name="T57" fmla="*/ 256 h 344"/>
                <a:gd name="T58" fmla="*/ 51 w 211"/>
                <a:gd name="T59" fmla="*/ 304 h 344"/>
                <a:gd name="T60" fmla="*/ 59 w 211"/>
                <a:gd name="T61" fmla="*/ 328 h 344"/>
                <a:gd name="T62" fmla="*/ 84 w 211"/>
                <a:gd name="T63" fmla="*/ 336 h 344"/>
                <a:gd name="T64" fmla="*/ 143 w 211"/>
                <a:gd name="T65" fmla="*/ 344 h 34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1" h="344">
                  <a:moveTo>
                    <a:pt x="143" y="344"/>
                  </a:moveTo>
                  <a:lnTo>
                    <a:pt x="118" y="312"/>
                  </a:lnTo>
                  <a:lnTo>
                    <a:pt x="143" y="312"/>
                  </a:lnTo>
                  <a:lnTo>
                    <a:pt x="127" y="280"/>
                  </a:lnTo>
                  <a:lnTo>
                    <a:pt x="127" y="248"/>
                  </a:lnTo>
                  <a:lnTo>
                    <a:pt x="169" y="184"/>
                  </a:lnTo>
                  <a:lnTo>
                    <a:pt x="186" y="192"/>
                  </a:lnTo>
                  <a:lnTo>
                    <a:pt x="211" y="136"/>
                  </a:lnTo>
                  <a:lnTo>
                    <a:pt x="177" y="112"/>
                  </a:lnTo>
                  <a:lnTo>
                    <a:pt x="169" y="72"/>
                  </a:lnTo>
                  <a:lnTo>
                    <a:pt x="177" y="24"/>
                  </a:lnTo>
                  <a:lnTo>
                    <a:pt x="177" y="8"/>
                  </a:lnTo>
                  <a:lnTo>
                    <a:pt x="160" y="0"/>
                  </a:lnTo>
                  <a:lnTo>
                    <a:pt x="135" y="8"/>
                  </a:lnTo>
                  <a:lnTo>
                    <a:pt x="127" y="24"/>
                  </a:lnTo>
                  <a:lnTo>
                    <a:pt x="101" y="40"/>
                  </a:lnTo>
                  <a:lnTo>
                    <a:pt x="76" y="48"/>
                  </a:lnTo>
                  <a:lnTo>
                    <a:pt x="51" y="56"/>
                  </a:lnTo>
                  <a:lnTo>
                    <a:pt x="34" y="72"/>
                  </a:lnTo>
                  <a:lnTo>
                    <a:pt x="26" y="96"/>
                  </a:lnTo>
                  <a:lnTo>
                    <a:pt x="42" y="112"/>
                  </a:lnTo>
                  <a:lnTo>
                    <a:pt x="17" y="120"/>
                  </a:lnTo>
                  <a:lnTo>
                    <a:pt x="9" y="144"/>
                  </a:lnTo>
                  <a:lnTo>
                    <a:pt x="9" y="168"/>
                  </a:lnTo>
                  <a:lnTo>
                    <a:pt x="26" y="192"/>
                  </a:lnTo>
                  <a:lnTo>
                    <a:pt x="0" y="208"/>
                  </a:lnTo>
                  <a:lnTo>
                    <a:pt x="0" y="224"/>
                  </a:lnTo>
                  <a:lnTo>
                    <a:pt x="26" y="272"/>
                  </a:lnTo>
                  <a:lnTo>
                    <a:pt x="42" y="256"/>
                  </a:lnTo>
                  <a:lnTo>
                    <a:pt x="51" y="304"/>
                  </a:lnTo>
                  <a:lnTo>
                    <a:pt x="59" y="328"/>
                  </a:lnTo>
                  <a:lnTo>
                    <a:pt x="84" y="336"/>
                  </a:lnTo>
                  <a:lnTo>
                    <a:pt x="143" y="344"/>
                  </a:lnTo>
                  <a:close/>
                </a:path>
              </a:pathLst>
            </a:custGeom>
            <a:solidFill>
              <a:srgbClr val="00A0C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95" name="Freeform 41"/>
            <p:cNvSpPr>
              <a:spLocks/>
            </p:cNvSpPr>
            <p:nvPr/>
          </p:nvSpPr>
          <p:spPr bwMode="auto">
            <a:xfrm>
              <a:off x="3428" y="2084"/>
              <a:ext cx="750" cy="888"/>
            </a:xfrm>
            <a:custGeom>
              <a:avLst/>
              <a:gdLst>
                <a:gd name="T0" fmla="*/ 228 w 750"/>
                <a:gd name="T1" fmla="*/ 848 h 888"/>
                <a:gd name="T2" fmla="*/ 354 w 750"/>
                <a:gd name="T3" fmla="*/ 888 h 888"/>
                <a:gd name="T4" fmla="*/ 447 w 750"/>
                <a:gd name="T5" fmla="*/ 880 h 888"/>
                <a:gd name="T6" fmla="*/ 557 w 750"/>
                <a:gd name="T7" fmla="*/ 848 h 888"/>
                <a:gd name="T8" fmla="*/ 616 w 750"/>
                <a:gd name="T9" fmla="*/ 832 h 888"/>
                <a:gd name="T10" fmla="*/ 632 w 750"/>
                <a:gd name="T11" fmla="*/ 776 h 888"/>
                <a:gd name="T12" fmla="*/ 675 w 750"/>
                <a:gd name="T13" fmla="*/ 744 h 888"/>
                <a:gd name="T14" fmla="*/ 607 w 750"/>
                <a:gd name="T15" fmla="*/ 656 h 888"/>
                <a:gd name="T16" fmla="*/ 557 w 750"/>
                <a:gd name="T17" fmla="*/ 584 h 888"/>
                <a:gd name="T18" fmla="*/ 557 w 750"/>
                <a:gd name="T19" fmla="*/ 520 h 888"/>
                <a:gd name="T20" fmla="*/ 641 w 750"/>
                <a:gd name="T21" fmla="*/ 488 h 888"/>
                <a:gd name="T22" fmla="*/ 691 w 750"/>
                <a:gd name="T23" fmla="*/ 440 h 888"/>
                <a:gd name="T24" fmla="*/ 750 w 750"/>
                <a:gd name="T25" fmla="*/ 456 h 888"/>
                <a:gd name="T26" fmla="*/ 725 w 750"/>
                <a:gd name="T27" fmla="*/ 360 h 888"/>
                <a:gd name="T28" fmla="*/ 717 w 750"/>
                <a:gd name="T29" fmla="*/ 280 h 888"/>
                <a:gd name="T30" fmla="*/ 666 w 750"/>
                <a:gd name="T31" fmla="*/ 216 h 888"/>
                <a:gd name="T32" fmla="*/ 683 w 750"/>
                <a:gd name="T33" fmla="*/ 136 h 888"/>
                <a:gd name="T34" fmla="*/ 641 w 750"/>
                <a:gd name="T35" fmla="*/ 80 h 888"/>
                <a:gd name="T36" fmla="*/ 616 w 750"/>
                <a:gd name="T37" fmla="*/ 32 h 888"/>
                <a:gd name="T38" fmla="*/ 582 w 750"/>
                <a:gd name="T39" fmla="*/ 32 h 888"/>
                <a:gd name="T40" fmla="*/ 557 w 750"/>
                <a:gd name="T41" fmla="*/ 40 h 888"/>
                <a:gd name="T42" fmla="*/ 540 w 750"/>
                <a:gd name="T43" fmla="*/ 40 h 888"/>
                <a:gd name="T44" fmla="*/ 481 w 750"/>
                <a:gd name="T45" fmla="*/ 72 h 888"/>
                <a:gd name="T46" fmla="*/ 439 w 750"/>
                <a:gd name="T47" fmla="*/ 96 h 888"/>
                <a:gd name="T48" fmla="*/ 430 w 750"/>
                <a:gd name="T49" fmla="*/ 64 h 888"/>
                <a:gd name="T50" fmla="*/ 396 w 750"/>
                <a:gd name="T51" fmla="*/ 56 h 888"/>
                <a:gd name="T52" fmla="*/ 346 w 750"/>
                <a:gd name="T53" fmla="*/ 16 h 888"/>
                <a:gd name="T54" fmla="*/ 253 w 750"/>
                <a:gd name="T55" fmla="*/ 0 h 888"/>
                <a:gd name="T56" fmla="*/ 245 w 750"/>
                <a:gd name="T57" fmla="*/ 40 h 888"/>
                <a:gd name="T58" fmla="*/ 278 w 750"/>
                <a:gd name="T59" fmla="*/ 112 h 888"/>
                <a:gd name="T60" fmla="*/ 236 w 750"/>
                <a:gd name="T61" fmla="*/ 112 h 888"/>
                <a:gd name="T62" fmla="*/ 220 w 750"/>
                <a:gd name="T63" fmla="*/ 136 h 888"/>
                <a:gd name="T64" fmla="*/ 186 w 750"/>
                <a:gd name="T65" fmla="*/ 128 h 888"/>
                <a:gd name="T66" fmla="*/ 110 w 750"/>
                <a:gd name="T67" fmla="*/ 144 h 888"/>
                <a:gd name="T68" fmla="*/ 118 w 750"/>
                <a:gd name="T69" fmla="*/ 208 h 888"/>
                <a:gd name="T70" fmla="*/ 76 w 750"/>
                <a:gd name="T71" fmla="*/ 256 h 888"/>
                <a:gd name="T72" fmla="*/ 93 w 750"/>
                <a:gd name="T73" fmla="*/ 312 h 888"/>
                <a:gd name="T74" fmla="*/ 68 w 750"/>
                <a:gd name="T75" fmla="*/ 344 h 888"/>
                <a:gd name="T76" fmla="*/ 17 w 750"/>
                <a:gd name="T77" fmla="*/ 384 h 888"/>
                <a:gd name="T78" fmla="*/ 0 w 750"/>
                <a:gd name="T79" fmla="*/ 448 h 888"/>
                <a:gd name="T80" fmla="*/ 9 w 750"/>
                <a:gd name="T81" fmla="*/ 480 h 888"/>
                <a:gd name="T82" fmla="*/ 34 w 750"/>
                <a:gd name="T83" fmla="*/ 536 h 888"/>
                <a:gd name="T84" fmla="*/ 9 w 750"/>
                <a:gd name="T85" fmla="*/ 552 h 888"/>
                <a:gd name="T86" fmla="*/ 43 w 750"/>
                <a:gd name="T87" fmla="*/ 600 h 888"/>
                <a:gd name="T88" fmla="*/ 51 w 750"/>
                <a:gd name="T89" fmla="*/ 664 h 888"/>
                <a:gd name="T90" fmla="*/ 135 w 750"/>
                <a:gd name="T91" fmla="*/ 688 h 888"/>
                <a:gd name="T92" fmla="*/ 152 w 750"/>
                <a:gd name="T93" fmla="*/ 736 h 888"/>
                <a:gd name="T94" fmla="*/ 127 w 750"/>
                <a:gd name="T95" fmla="*/ 864 h 888"/>
                <a:gd name="T96" fmla="*/ 144 w 750"/>
                <a:gd name="T97" fmla="*/ 872 h 88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750" h="888">
                  <a:moveTo>
                    <a:pt x="194" y="864"/>
                  </a:moveTo>
                  <a:lnTo>
                    <a:pt x="228" y="848"/>
                  </a:lnTo>
                  <a:lnTo>
                    <a:pt x="312" y="872"/>
                  </a:lnTo>
                  <a:lnTo>
                    <a:pt x="354" y="888"/>
                  </a:lnTo>
                  <a:lnTo>
                    <a:pt x="388" y="872"/>
                  </a:lnTo>
                  <a:lnTo>
                    <a:pt x="447" y="880"/>
                  </a:lnTo>
                  <a:lnTo>
                    <a:pt x="489" y="872"/>
                  </a:lnTo>
                  <a:lnTo>
                    <a:pt x="557" y="848"/>
                  </a:lnTo>
                  <a:lnTo>
                    <a:pt x="616" y="864"/>
                  </a:lnTo>
                  <a:lnTo>
                    <a:pt x="616" y="832"/>
                  </a:lnTo>
                  <a:lnTo>
                    <a:pt x="599" y="800"/>
                  </a:lnTo>
                  <a:lnTo>
                    <a:pt x="632" y="776"/>
                  </a:lnTo>
                  <a:lnTo>
                    <a:pt x="641" y="744"/>
                  </a:lnTo>
                  <a:lnTo>
                    <a:pt x="675" y="744"/>
                  </a:lnTo>
                  <a:lnTo>
                    <a:pt x="683" y="712"/>
                  </a:lnTo>
                  <a:lnTo>
                    <a:pt x="607" y="656"/>
                  </a:lnTo>
                  <a:lnTo>
                    <a:pt x="548" y="608"/>
                  </a:lnTo>
                  <a:lnTo>
                    <a:pt x="557" y="584"/>
                  </a:lnTo>
                  <a:lnTo>
                    <a:pt x="523" y="544"/>
                  </a:lnTo>
                  <a:lnTo>
                    <a:pt x="557" y="520"/>
                  </a:lnTo>
                  <a:lnTo>
                    <a:pt x="599" y="512"/>
                  </a:lnTo>
                  <a:lnTo>
                    <a:pt x="641" y="488"/>
                  </a:lnTo>
                  <a:lnTo>
                    <a:pt x="683" y="472"/>
                  </a:lnTo>
                  <a:lnTo>
                    <a:pt x="691" y="440"/>
                  </a:lnTo>
                  <a:lnTo>
                    <a:pt x="725" y="440"/>
                  </a:lnTo>
                  <a:lnTo>
                    <a:pt x="750" y="456"/>
                  </a:lnTo>
                  <a:lnTo>
                    <a:pt x="750" y="392"/>
                  </a:lnTo>
                  <a:lnTo>
                    <a:pt x="725" y="360"/>
                  </a:lnTo>
                  <a:lnTo>
                    <a:pt x="742" y="320"/>
                  </a:lnTo>
                  <a:lnTo>
                    <a:pt x="717" y="280"/>
                  </a:lnTo>
                  <a:lnTo>
                    <a:pt x="717" y="248"/>
                  </a:lnTo>
                  <a:lnTo>
                    <a:pt x="666" y="216"/>
                  </a:lnTo>
                  <a:lnTo>
                    <a:pt x="691" y="168"/>
                  </a:lnTo>
                  <a:lnTo>
                    <a:pt x="683" y="136"/>
                  </a:lnTo>
                  <a:lnTo>
                    <a:pt x="675" y="88"/>
                  </a:lnTo>
                  <a:lnTo>
                    <a:pt x="641" y="80"/>
                  </a:lnTo>
                  <a:lnTo>
                    <a:pt x="607" y="64"/>
                  </a:lnTo>
                  <a:lnTo>
                    <a:pt x="616" y="32"/>
                  </a:lnTo>
                  <a:lnTo>
                    <a:pt x="590" y="16"/>
                  </a:lnTo>
                  <a:lnTo>
                    <a:pt x="582" y="32"/>
                  </a:lnTo>
                  <a:lnTo>
                    <a:pt x="573" y="48"/>
                  </a:lnTo>
                  <a:lnTo>
                    <a:pt x="557" y="40"/>
                  </a:lnTo>
                  <a:lnTo>
                    <a:pt x="548" y="40"/>
                  </a:lnTo>
                  <a:lnTo>
                    <a:pt x="540" y="40"/>
                  </a:lnTo>
                  <a:lnTo>
                    <a:pt x="514" y="64"/>
                  </a:lnTo>
                  <a:lnTo>
                    <a:pt x="481" y="72"/>
                  </a:lnTo>
                  <a:lnTo>
                    <a:pt x="464" y="96"/>
                  </a:lnTo>
                  <a:lnTo>
                    <a:pt x="439" y="96"/>
                  </a:lnTo>
                  <a:lnTo>
                    <a:pt x="413" y="88"/>
                  </a:lnTo>
                  <a:lnTo>
                    <a:pt x="430" y="64"/>
                  </a:lnTo>
                  <a:lnTo>
                    <a:pt x="422" y="32"/>
                  </a:lnTo>
                  <a:lnTo>
                    <a:pt x="396" y="56"/>
                  </a:lnTo>
                  <a:lnTo>
                    <a:pt x="346" y="40"/>
                  </a:lnTo>
                  <a:lnTo>
                    <a:pt x="346" y="16"/>
                  </a:lnTo>
                  <a:lnTo>
                    <a:pt x="337" y="8"/>
                  </a:lnTo>
                  <a:lnTo>
                    <a:pt x="253" y="0"/>
                  </a:lnTo>
                  <a:lnTo>
                    <a:pt x="270" y="24"/>
                  </a:lnTo>
                  <a:lnTo>
                    <a:pt x="245" y="40"/>
                  </a:lnTo>
                  <a:lnTo>
                    <a:pt x="245" y="64"/>
                  </a:lnTo>
                  <a:lnTo>
                    <a:pt x="278" y="112"/>
                  </a:lnTo>
                  <a:lnTo>
                    <a:pt x="253" y="112"/>
                  </a:lnTo>
                  <a:lnTo>
                    <a:pt x="236" y="112"/>
                  </a:lnTo>
                  <a:lnTo>
                    <a:pt x="228" y="128"/>
                  </a:lnTo>
                  <a:lnTo>
                    <a:pt x="220" y="136"/>
                  </a:lnTo>
                  <a:lnTo>
                    <a:pt x="211" y="136"/>
                  </a:lnTo>
                  <a:lnTo>
                    <a:pt x="186" y="128"/>
                  </a:lnTo>
                  <a:lnTo>
                    <a:pt x="135" y="128"/>
                  </a:lnTo>
                  <a:lnTo>
                    <a:pt x="110" y="144"/>
                  </a:lnTo>
                  <a:lnTo>
                    <a:pt x="110" y="168"/>
                  </a:lnTo>
                  <a:lnTo>
                    <a:pt x="118" y="208"/>
                  </a:lnTo>
                  <a:lnTo>
                    <a:pt x="102" y="248"/>
                  </a:lnTo>
                  <a:lnTo>
                    <a:pt x="76" y="256"/>
                  </a:lnTo>
                  <a:lnTo>
                    <a:pt x="102" y="280"/>
                  </a:lnTo>
                  <a:lnTo>
                    <a:pt x="93" y="312"/>
                  </a:lnTo>
                  <a:lnTo>
                    <a:pt x="68" y="320"/>
                  </a:lnTo>
                  <a:lnTo>
                    <a:pt x="68" y="344"/>
                  </a:lnTo>
                  <a:lnTo>
                    <a:pt x="17" y="352"/>
                  </a:lnTo>
                  <a:lnTo>
                    <a:pt x="17" y="384"/>
                  </a:lnTo>
                  <a:lnTo>
                    <a:pt x="17" y="432"/>
                  </a:lnTo>
                  <a:lnTo>
                    <a:pt x="0" y="448"/>
                  </a:lnTo>
                  <a:lnTo>
                    <a:pt x="0" y="472"/>
                  </a:lnTo>
                  <a:lnTo>
                    <a:pt x="9" y="480"/>
                  </a:lnTo>
                  <a:lnTo>
                    <a:pt x="34" y="504"/>
                  </a:lnTo>
                  <a:lnTo>
                    <a:pt x="34" y="536"/>
                  </a:lnTo>
                  <a:lnTo>
                    <a:pt x="17" y="552"/>
                  </a:lnTo>
                  <a:lnTo>
                    <a:pt x="9" y="552"/>
                  </a:lnTo>
                  <a:lnTo>
                    <a:pt x="9" y="576"/>
                  </a:lnTo>
                  <a:lnTo>
                    <a:pt x="43" y="600"/>
                  </a:lnTo>
                  <a:lnTo>
                    <a:pt x="26" y="632"/>
                  </a:lnTo>
                  <a:lnTo>
                    <a:pt x="51" y="664"/>
                  </a:lnTo>
                  <a:lnTo>
                    <a:pt x="76" y="672"/>
                  </a:lnTo>
                  <a:lnTo>
                    <a:pt x="135" y="688"/>
                  </a:lnTo>
                  <a:lnTo>
                    <a:pt x="186" y="704"/>
                  </a:lnTo>
                  <a:lnTo>
                    <a:pt x="152" y="736"/>
                  </a:lnTo>
                  <a:lnTo>
                    <a:pt x="144" y="776"/>
                  </a:lnTo>
                  <a:lnTo>
                    <a:pt x="127" y="864"/>
                  </a:lnTo>
                  <a:lnTo>
                    <a:pt x="118" y="864"/>
                  </a:lnTo>
                  <a:lnTo>
                    <a:pt x="144" y="872"/>
                  </a:lnTo>
                  <a:lnTo>
                    <a:pt x="194" y="864"/>
                  </a:lnTo>
                  <a:close/>
                </a:path>
              </a:pathLst>
            </a:custGeom>
            <a:solidFill>
              <a:srgbClr val="00A0C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96" name="Freeform 42"/>
            <p:cNvSpPr>
              <a:spLocks/>
            </p:cNvSpPr>
            <p:nvPr/>
          </p:nvSpPr>
          <p:spPr bwMode="auto">
            <a:xfrm>
              <a:off x="3617" y="1744"/>
              <a:ext cx="211" cy="344"/>
            </a:xfrm>
            <a:custGeom>
              <a:avLst/>
              <a:gdLst>
                <a:gd name="T0" fmla="*/ 143 w 211"/>
                <a:gd name="T1" fmla="*/ 344 h 344"/>
                <a:gd name="T2" fmla="*/ 118 w 211"/>
                <a:gd name="T3" fmla="*/ 312 h 344"/>
                <a:gd name="T4" fmla="*/ 143 w 211"/>
                <a:gd name="T5" fmla="*/ 312 h 344"/>
                <a:gd name="T6" fmla="*/ 127 w 211"/>
                <a:gd name="T7" fmla="*/ 280 h 344"/>
                <a:gd name="T8" fmla="*/ 127 w 211"/>
                <a:gd name="T9" fmla="*/ 248 h 344"/>
                <a:gd name="T10" fmla="*/ 169 w 211"/>
                <a:gd name="T11" fmla="*/ 184 h 344"/>
                <a:gd name="T12" fmla="*/ 186 w 211"/>
                <a:gd name="T13" fmla="*/ 192 h 344"/>
                <a:gd name="T14" fmla="*/ 211 w 211"/>
                <a:gd name="T15" fmla="*/ 136 h 344"/>
                <a:gd name="T16" fmla="*/ 177 w 211"/>
                <a:gd name="T17" fmla="*/ 112 h 344"/>
                <a:gd name="T18" fmla="*/ 169 w 211"/>
                <a:gd name="T19" fmla="*/ 72 h 344"/>
                <a:gd name="T20" fmla="*/ 177 w 211"/>
                <a:gd name="T21" fmla="*/ 24 h 344"/>
                <a:gd name="T22" fmla="*/ 177 w 211"/>
                <a:gd name="T23" fmla="*/ 8 h 344"/>
                <a:gd name="T24" fmla="*/ 160 w 211"/>
                <a:gd name="T25" fmla="*/ 0 h 344"/>
                <a:gd name="T26" fmla="*/ 135 w 211"/>
                <a:gd name="T27" fmla="*/ 8 h 344"/>
                <a:gd name="T28" fmla="*/ 127 w 211"/>
                <a:gd name="T29" fmla="*/ 24 h 344"/>
                <a:gd name="T30" fmla="*/ 101 w 211"/>
                <a:gd name="T31" fmla="*/ 40 h 344"/>
                <a:gd name="T32" fmla="*/ 76 w 211"/>
                <a:gd name="T33" fmla="*/ 48 h 344"/>
                <a:gd name="T34" fmla="*/ 51 w 211"/>
                <a:gd name="T35" fmla="*/ 56 h 344"/>
                <a:gd name="T36" fmla="*/ 34 w 211"/>
                <a:gd name="T37" fmla="*/ 72 h 344"/>
                <a:gd name="T38" fmla="*/ 26 w 211"/>
                <a:gd name="T39" fmla="*/ 96 h 344"/>
                <a:gd name="T40" fmla="*/ 42 w 211"/>
                <a:gd name="T41" fmla="*/ 112 h 344"/>
                <a:gd name="T42" fmla="*/ 17 w 211"/>
                <a:gd name="T43" fmla="*/ 120 h 344"/>
                <a:gd name="T44" fmla="*/ 9 w 211"/>
                <a:gd name="T45" fmla="*/ 144 h 344"/>
                <a:gd name="T46" fmla="*/ 9 w 211"/>
                <a:gd name="T47" fmla="*/ 168 h 344"/>
                <a:gd name="T48" fmla="*/ 26 w 211"/>
                <a:gd name="T49" fmla="*/ 192 h 344"/>
                <a:gd name="T50" fmla="*/ 0 w 211"/>
                <a:gd name="T51" fmla="*/ 208 h 344"/>
                <a:gd name="T52" fmla="*/ 0 w 211"/>
                <a:gd name="T53" fmla="*/ 224 h 344"/>
                <a:gd name="T54" fmla="*/ 26 w 211"/>
                <a:gd name="T55" fmla="*/ 272 h 344"/>
                <a:gd name="T56" fmla="*/ 42 w 211"/>
                <a:gd name="T57" fmla="*/ 256 h 344"/>
                <a:gd name="T58" fmla="*/ 51 w 211"/>
                <a:gd name="T59" fmla="*/ 304 h 344"/>
                <a:gd name="T60" fmla="*/ 59 w 211"/>
                <a:gd name="T61" fmla="*/ 328 h 344"/>
                <a:gd name="T62" fmla="*/ 84 w 211"/>
                <a:gd name="T63" fmla="*/ 336 h 344"/>
                <a:gd name="T64" fmla="*/ 143 w 211"/>
                <a:gd name="T65" fmla="*/ 344 h 34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1" h="344">
                  <a:moveTo>
                    <a:pt x="143" y="344"/>
                  </a:moveTo>
                  <a:lnTo>
                    <a:pt x="118" y="312"/>
                  </a:lnTo>
                  <a:lnTo>
                    <a:pt x="143" y="312"/>
                  </a:lnTo>
                  <a:lnTo>
                    <a:pt x="127" y="280"/>
                  </a:lnTo>
                  <a:lnTo>
                    <a:pt x="127" y="248"/>
                  </a:lnTo>
                  <a:lnTo>
                    <a:pt x="169" y="184"/>
                  </a:lnTo>
                  <a:lnTo>
                    <a:pt x="186" y="192"/>
                  </a:lnTo>
                  <a:lnTo>
                    <a:pt x="211" y="136"/>
                  </a:lnTo>
                  <a:lnTo>
                    <a:pt x="177" y="112"/>
                  </a:lnTo>
                  <a:lnTo>
                    <a:pt x="169" y="72"/>
                  </a:lnTo>
                  <a:lnTo>
                    <a:pt x="177" y="24"/>
                  </a:lnTo>
                  <a:lnTo>
                    <a:pt x="177" y="8"/>
                  </a:lnTo>
                  <a:lnTo>
                    <a:pt x="160" y="0"/>
                  </a:lnTo>
                  <a:lnTo>
                    <a:pt x="135" y="8"/>
                  </a:lnTo>
                  <a:lnTo>
                    <a:pt x="127" y="24"/>
                  </a:lnTo>
                  <a:lnTo>
                    <a:pt x="101" y="40"/>
                  </a:lnTo>
                  <a:lnTo>
                    <a:pt x="76" y="48"/>
                  </a:lnTo>
                  <a:lnTo>
                    <a:pt x="51" y="56"/>
                  </a:lnTo>
                  <a:lnTo>
                    <a:pt x="34" y="72"/>
                  </a:lnTo>
                  <a:lnTo>
                    <a:pt x="26" y="96"/>
                  </a:lnTo>
                  <a:lnTo>
                    <a:pt x="42" y="112"/>
                  </a:lnTo>
                  <a:lnTo>
                    <a:pt x="17" y="120"/>
                  </a:lnTo>
                  <a:lnTo>
                    <a:pt x="9" y="144"/>
                  </a:lnTo>
                  <a:lnTo>
                    <a:pt x="9" y="168"/>
                  </a:lnTo>
                  <a:lnTo>
                    <a:pt x="26" y="192"/>
                  </a:lnTo>
                  <a:lnTo>
                    <a:pt x="0" y="208"/>
                  </a:lnTo>
                  <a:lnTo>
                    <a:pt x="0" y="224"/>
                  </a:lnTo>
                  <a:lnTo>
                    <a:pt x="26" y="272"/>
                  </a:lnTo>
                  <a:lnTo>
                    <a:pt x="42" y="256"/>
                  </a:lnTo>
                  <a:lnTo>
                    <a:pt x="51" y="304"/>
                  </a:lnTo>
                  <a:lnTo>
                    <a:pt x="59" y="328"/>
                  </a:lnTo>
                  <a:lnTo>
                    <a:pt x="84" y="336"/>
                  </a:lnTo>
                  <a:lnTo>
                    <a:pt x="143" y="344"/>
                  </a:lnTo>
                  <a:close/>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97" name="Freeform 43"/>
            <p:cNvSpPr>
              <a:spLocks/>
            </p:cNvSpPr>
            <p:nvPr/>
          </p:nvSpPr>
          <p:spPr bwMode="auto">
            <a:xfrm>
              <a:off x="3423" y="2080"/>
              <a:ext cx="750" cy="888"/>
            </a:xfrm>
            <a:custGeom>
              <a:avLst/>
              <a:gdLst>
                <a:gd name="T0" fmla="*/ 228 w 750"/>
                <a:gd name="T1" fmla="*/ 848 h 888"/>
                <a:gd name="T2" fmla="*/ 354 w 750"/>
                <a:gd name="T3" fmla="*/ 888 h 888"/>
                <a:gd name="T4" fmla="*/ 447 w 750"/>
                <a:gd name="T5" fmla="*/ 880 h 888"/>
                <a:gd name="T6" fmla="*/ 557 w 750"/>
                <a:gd name="T7" fmla="*/ 848 h 888"/>
                <a:gd name="T8" fmla="*/ 616 w 750"/>
                <a:gd name="T9" fmla="*/ 832 h 888"/>
                <a:gd name="T10" fmla="*/ 632 w 750"/>
                <a:gd name="T11" fmla="*/ 776 h 888"/>
                <a:gd name="T12" fmla="*/ 675 w 750"/>
                <a:gd name="T13" fmla="*/ 744 h 888"/>
                <a:gd name="T14" fmla="*/ 607 w 750"/>
                <a:gd name="T15" fmla="*/ 656 h 888"/>
                <a:gd name="T16" fmla="*/ 557 w 750"/>
                <a:gd name="T17" fmla="*/ 584 h 888"/>
                <a:gd name="T18" fmla="*/ 557 w 750"/>
                <a:gd name="T19" fmla="*/ 520 h 888"/>
                <a:gd name="T20" fmla="*/ 641 w 750"/>
                <a:gd name="T21" fmla="*/ 488 h 888"/>
                <a:gd name="T22" fmla="*/ 691 w 750"/>
                <a:gd name="T23" fmla="*/ 440 h 888"/>
                <a:gd name="T24" fmla="*/ 750 w 750"/>
                <a:gd name="T25" fmla="*/ 456 h 888"/>
                <a:gd name="T26" fmla="*/ 725 w 750"/>
                <a:gd name="T27" fmla="*/ 360 h 888"/>
                <a:gd name="T28" fmla="*/ 717 w 750"/>
                <a:gd name="T29" fmla="*/ 280 h 888"/>
                <a:gd name="T30" fmla="*/ 666 w 750"/>
                <a:gd name="T31" fmla="*/ 216 h 888"/>
                <a:gd name="T32" fmla="*/ 683 w 750"/>
                <a:gd name="T33" fmla="*/ 136 h 888"/>
                <a:gd name="T34" fmla="*/ 641 w 750"/>
                <a:gd name="T35" fmla="*/ 80 h 888"/>
                <a:gd name="T36" fmla="*/ 616 w 750"/>
                <a:gd name="T37" fmla="*/ 32 h 888"/>
                <a:gd name="T38" fmla="*/ 582 w 750"/>
                <a:gd name="T39" fmla="*/ 32 h 888"/>
                <a:gd name="T40" fmla="*/ 557 w 750"/>
                <a:gd name="T41" fmla="*/ 40 h 888"/>
                <a:gd name="T42" fmla="*/ 540 w 750"/>
                <a:gd name="T43" fmla="*/ 40 h 888"/>
                <a:gd name="T44" fmla="*/ 481 w 750"/>
                <a:gd name="T45" fmla="*/ 72 h 888"/>
                <a:gd name="T46" fmla="*/ 439 w 750"/>
                <a:gd name="T47" fmla="*/ 96 h 888"/>
                <a:gd name="T48" fmla="*/ 430 w 750"/>
                <a:gd name="T49" fmla="*/ 64 h 888"/>
                <a:gd name="T50" fmla="*/ 396 w 750"/>
                <a:gd name="T51" fmla="*/ 56 h 888"/>
                <a:gd name="T52" fmla="*/ 346 w 750"/>
                <a:gd name="T53" fmla="*/ 16 h 888"/>
                <a:gd name="T54" fmla="*/ 253 w 750"/>
                <a:gd name="T55" fmla="*/ 0 h 888"/>
                <a:gd name="T56" fmla="*/ 245 w 750"/>
                <a:gd name="T57" fmla="*/ 40 h 888"/>
                <a:gd name="T58" fmla="*/ 278 w 750"/>
                <a:gd name="T59" fmla="*/ 112 h 888"/>
                <a:gd name="T60" fmla="*/ 236 w 750"/>
                <a:gd name="T61" fmla="*/ 112 h 888"/>
                <a:gd name="T62" fmla="*/ 220 w 750"/>
                <a:gd name="T63" fmla="*/ 136 h 888"/>
                <a:gd name="T64" fmla="*/ 186 w 750"/>
                <a:gd name="T65" fmla="*/ 128 h 888"/>
                <a:gd name="T66" fmla="*/ 110 w 750"/>
                <a:gd name="T67" fmla="*/ 144 h 888"/>
                <a:gd name="T68" fmla="*/ 118 w 750"/>
                <a:gd name="T69" fmla="*/ 208 h 888"/>
                <a:gd name="T70" fmla="*/ 76 w 750"/>
                <a:gd name="T71" fmla="*/ 256 h 888"/>
                <a:gd name="T72" fmla="*/ 93 w 750"/>
                <a:gd name="T73" fmla="*/ 312 h 888"/>
                <a:gd name="T74" fmla="*/ 68 w 750"/>
                <a:gd name="T75" fmla="*/ 344 h 888"/>
                <a:gd name="T76" fmla="*/ 17 w 750"/>
                <a:gd name="T77" fmla="*/ 384 h 888"/>
                <a:gd name="T78" fmla="*/ 0 w 750"/>
                <a:gd name="T79" fmla="*/ 448 h 888"/>
                <a:gd name="T80" fmla="*/ 9 w 750"/>
                <a:gd name="T81" fmla="*/ 480 h 888"/>
                <a:gd name="T82" fmla="*/ 34 w 750"/>
                <a:gd name="T83" fmla="*/ 536 h 888"/>
                <a:gd name="T84" fmla="*/ 9 w 750"/>
                <a:gd name="T85" fmla="*/ 552 h 888"/>
                <a:gd name="T86" fmla="*/ 43 w 750"/>
                <a:gd name="T87" fmla="*/ 600 h 888"/>
                <a:gd name="T88" fmla="*/ 26 w 750"/>
                <a:gd name="T89" fmla="*/ 632 h 888"/>
                <a:gd name="T90" fmla="*/ 76 w 750"/>
                <a:gd name="T91" fmla="*/ 672 h 888"/>
                <a:gd name="T92" fmla="*/ 186 w 750"/>
                <a:gd name="T93" fmla="*/ 704 h 888"/>
                <a:gd name="T94" fmla="*/ 144 w 750"/>
                <a:gd name="T95" fmla="*/ 776 h 888"/>
                <a:gd name="T96" fmla="*/ 118 w 750"/>
                <a:gd name="T97" fmla="*/ 864 h 888"/>
                <a:gd name="T98" fmla="*/ 194 w 750"/>
                <a:gd name="T99" fmla="*/ 864 h 88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750" h="888">
                  <a:moveTo>
                    <a:pt x="194" y="864"/>
                  </a:moveTo>
                  <a:lnTo>
                    <a:pt x="228" y="848"/>
                  </a:lnTo>
                  <a:lnTo>
                    <a:pt x="312" y="872"/>
                  </a:lnTo>
                  <a:lnTo>
                    <a:pt x="354" y="888"/>
                  </a:lnTo>
                  <a:lnTo>
                    <a:pt x="388" y="872"/>
                  </a:lnTo>
                  <a:lnTo>
                    <a:pt x="447" y="880"/>
                  </a:lnTo>
                  <a:lnTo>
                    <a:pt x="489" y="872"/>
                  </a:lnTo>
                  <a:lnTo>
                    <a:pt x="557" y="848"/>
                  </a:lnTo>
                  <a:lnTo>
                    <a:pt x="616" y="864"/>
                  </a:lnTo>
                  <a:lnTo>
                    <a:pt x="616" y="832"/>
                  </a:lnTo>
                  <a:lnTo>
                    <a:pt x="599" y="800"/>
                  </a:lnTo>
                  <a:lnTo>
                    <a:pt x="632" y="776"/>
                  </a:lnTo>
                  <a:lnTo>
                    <a:pt x="641" y="744"/>
                  </a:lnTo>
                  <a:lnTo>
                    <a:pt x="675" y="744"/>
                  </a:lnTo>
                  <a:lnTo>
                    <a:pt x="683" y="712"/>
                  </a:lnTo>
                  <a:lnTo>
                    <a:pt x="607" y="656"/>
                  </a:lnTo>
                  <a:lnTo>
                    <a:pt x="548" y="608"/>
                  </a:lnTo>
                  <a:lnTo>
                    <a:pt x="557" y="584"/>
                  </a:lnTo>
                  <a:lnTo>
                    <a:pt x="523" y="544"/>
                  </a:lnTo>
                  <a:lnTo>
                    <a:pt x="557" y="520"/>
                  </a:lnTo>
                  <a:lnTo>
                    <a:pt x="599" y="512"/>
                  </a:lnTo>
                  <a:lnTo>
                    <a:pt x="641" y="488"/>
                  </a:lnTo>
                  <a:lnTo>
                    <a:pt x="683" y="472"/>
                  </a:lnTo>
                  <a:lnTo>
                    <a:pt x="691" y="440"/>
                  </a:lnTo>
                  <a:lnTo>
                    <a:pt x="725" y="440"/>
                  </a:lnTo>
                  <a:lnTo>
                    <a:pt x="750" y="456"/>
                  </a:lnTo>
                  <a:lnTo>
                    <a:pt x="750" y="392"/>
                  </a:lnTo>
                  <a:lnTo>
                    <a:pt x="725" y="360"/>
                  </a:lnTo>
                  <a:lnTo>
                    <a:pt x="742" y="320"/>
                  </a:lnTo>
                  <a:lnTo>
                    <a:pt x="717" y="280"/>
                  </a:lnTo>
                  <a:lnTo>
                    <a:pt x="717" y="248"/>
                  </a:lnTo>
                  <a:lnTo>
                    <a:pt x="666" y="216"/>
                  </a:lnTo>
                  <a:lnTo>
                    <a:pt x="691" y="168"/>
                  </a:lnTo>
                  <a:lnTo>
                    <a:pt x="683" y="136"/>
                  </a:lnTo>
                  <a:lnTo>
                    <a:pt x="675" y="88"/>
                  </a:lnTo>
                  <a:lnTo>
                    <a:pt x="641" y="80"/>
                  </a:lnTo>
                  <a:lnTo>
                    <a:pt x="607" y="64"/>
                  </a:lnTo>
                  <a:lnTo>
                    <a:pt x="616" y="32"/>
                  </a:lnTo>
                  <a:lnTo>
                    <a:pt x="590" y="16"/>
                  </a:lnTo>
                  <a:lnTo>
                    <a:pt x="582" y="32"/>
                  </a:lnTo>
                  <a:lnTo>
                    <a:pt x="573" y="48"/>
                  </a:lnTo>
                  <a:lnTo>
                    <a:pt x="557" y="40"/>
                  </a:lnTo>
                  <a:lnTo>
                    <a:pt x="548" y="40"/>
                  </a:lnTo>
                  <a:lnTo>
                    <a:pt x="540" y="40"/>
                  </a:lnTo>
                  <a:lnTo>
                    <a:pt x="514" y="64"/>
                  </a:lnTo>
                  <a:lnTo>
                    <a:pt x="481" y="72"/>
                  </a:lnTo>
                  <a:lnTo>
                    <a:pt x="464" y="96"/>
                  </a:lnTo>
                  <a:lnTo>
                    <a:pt x="439" y="96"/>
                  </a:lnTo>
                  <a:lnTo>
                    <a:pt x="413" y="88"/>
                  </a:lnTo>
                  <a:lnTo>
                    <a:pt x="430" y="64"/>
                  </a:lnTo>
                  <a:lnTo>
                    <a:pt x="422" y="32"/>
                  </a:lnTo>
                  <a:lnTo>
                    <a:pt x="396" y="56"/>
                  </a:lnTo>
                  <a:lnTo>
                    <a:pt x="346" y="40"/>
                  </a:lnTo>
                  <a:lnTo>
                    <a:pt x="346" y="16"/>
                  </a:lnTo>
                  <a:lnTo>
                    <a:pt x="337" y="8"/>
                  </a:lnTo>
                  <a:lnTo>
                    <a:pt x="253" y="0"/>
                  </a:lnTo>
                  <a:lnTo>
                    <a:pt x="270" y="24"/>
                  </a:lnTo>
                  <a:lnTo>
                    <a:pt x="245" y="40"/>
                  </a:lnTo>
                  <a:lnTo>
                    <a:pt x="245" y="64"/>
                  </a:lnTo>
                  <a:lnTo>
                    <a:pt x="278" y="112"/>
                  </a:lnTo>
                  <a:lnTo>
                    <a:pt x="253" y="112"/>
                  </a:lnTo>
                  <a:lnTo>
                    <a:pt x="236" y="112"/>
                  </a:lnTo>
                  <a:lnTo>
                    <a:pt x="228" y="128"/>
                  </a:lnTo>
                  <a:lnTo>
                    <a:pt x="220" y="136"/>
                  </a:lnTo>
                  <a:lnTo>
                    <a:pt x="211" y="136"/>
                  </a:lnTo>
                  <a:lnTo>
                    <a:pt x="186" y="128"/>
                  </a:lnTo>
                  <a:lnTo>
                    <a:pt x="135" y="128"/>
                  </a:lnTo>
                  <a:lnTo>
                    <a:pt x="110" y="144"/>
                  </a:lnTo>
                  <a:lnTo>
                    <a:pt x="110" y="168"/>
                  </a:lnTo>
                  <a:lnTo>
                    <a:pt x="118" y="208"/>
                  </a:lnTo>
                  <a:lnTo>
                    <a:pt x="102" y="248"/>
                  </a:lnTo>
                  <a:lnTo>
                    <a:pt x="76" y="256"/>
                  </a:lnTo>
                  <a:lnTo>
                    <a:pt x="102" y="280"/>
                  </a:lnTo>
                  <a:lnTo>
                    <a:pt x="93" y="312"/>
                  </a:lnTo>
                  <a:lnTo>
                    <a:pt x="68" y="320"/>
                  </a:lnTo>
                  <a:lnTo>
                    <a:pt x="68" y="344"/>
                  </a:lnTo>
                  <a:lnTo>
                    <a:pt x="17" y="352"/>
                  </a:lnTo>
                  <a:lnTo>
                    <a:pt x="17" y="384"/>
                  </a:lnTo>
                  <a:lnTo>
                    <a:pt x="17" y="432"/>
                  </a:lnTo>
                  <a:lnTo>
                    <a:pt x="0" y="448"/>
                  </a:lnTo>
                  <a:lnTo>
                    <a:pt x="0" y="472"/>
                  </a:lnTo>
                  <a:lnTo>
                    <a:pt x="9" y="480"/>
                  </a:lnTo>
                  <a:lnTo>
                    <a:pt x="34" y="504"/>
                  </a:lnTo>
                  <a:lnTo>
                    <a:pt x="34" y="536"/>
                  </a:lnTo>
                  <a:lnTo>
                    <a:pt x="17" y="552"/>
                  </a:lnTo>
                  <a:lnTo>
                    <a:pt x="9" y="552"/>
                  </a:lnTo>
                  <a:lnTo>
                    <a:pt x="9" y="576"/>
                  </a:lnTo>
                  <a:lnTo>
                    <a:pt x="43" y="600"/>
                  </a:lnTo>
                  <a:lnTo>
                    <a:pt x="26" y="632"/>
                  </a:lnTo>
                  <a:lnTo>
                    <a:pt x="51" y="664"/>
                  </a:lnTo>
                  <a:lnTo>
                    <a:pt x="76" y="672"/>
                  </a:lnTo>
                  <a:lnTo>
                    <a:pt x="135" y="688"/>
                  </a:lnTo>
                  <a:lnTo>
                    <a:pt x="186" y="704"/>
                  </a:lnTo>
                  <a:lnTo>
                    <a:pt x="152" y="736"/>
                  </a:lnTo>
                  <a:lnTo>
                    <a:pt x="144" y="776"/>
                  </a:lnTo>
                  <a:lnTo>
                    <a:pt x="127" y="864"/>
                  </a:lnTo>
                  <a:lnTo>
                    <a:pt x="118" y="864"/>
                  </a:lnTo>
                  <a:lnTo>
                    <a:pt x="144" y="872"/>
                  </a:lnTo>
                  <a:lnTo>
                    <a:pt x="194" y="864"/>
                  </a:lnTo>
                  <a:close/>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98" name="Freeform 44"/>
            <p:cNvSpPr>
              <a:spLocks/>
            </p:cNvSpPr>
            <p:nvPr/>
          </p:nvSpPr>
          <p:spPr bwMode="auto">
            <a:xfrm>
              <a:off x="3398" y="2928"/>
              <a:ext cx="421" cy="232"/>
            </a:xfrm>
            <a:custGeom>
              <a:avLst/>
              <a:gdLst>
                <a:gd name="T0" fmla="*/ 371 w 421"/>
                <a:gd name="T1" fmla="*/ 104 h 232"/>
                <a:gd name="T2" fmla="*/ 354 w 421"/>
                <a:gd name="T3" fmla="*/ 88 h 232"/>
                <a:gd name="T4" fmla="*/ 329 w 421"/>
                <a:gd name="T5" fmla="*/ 72 h 232"/>
                <a:gd name="T6" fmla="*/ 337 w 421"/>
                <a:gd name="T7" fmla="*/ 32 h 232"/>
                <a:gd name="T8" fmla="*/ 337 w 421"/>
                <a:gd name="T9" fmla="*/ 24 h 232"/>
                <a:gd name="T10" fmla="*/ 253 w 421"/>
                <a:gd name="T11" fmla="*/ 0 h 232"/>
                <a:gd name="T12" fmla="*/ 219 w 421"/>
                <a:gd name="T13" fmla="*/ 16 h 232"/>
                <a:gd name="T14" fmla="*/ 169 w 421"/>
                <a:gd name="T15" fmla="*/ 24 h 232"/>
                <a:gd name="T16" fmla="*/ 143 w 421"/>
                <a:gd name="T17" fmla="*/ 16 h 232"/>
                <a:gd name="T18" fmla="*/ 118 w 421"/>
                <a:gd name="T19" fmla="*/ 32 h 232"/>
                <a:gd name="T20" fmla="*/ 84 w 421"/>
                <a:gd name="T21" fmla="*/ 40 h 232"/>
                <a:gd name="T22" fmla="*/ 76 w 421"/>
                <a:gd name="T23" fmla="*/ 72 h 232"/>
                <a:gd name="T24" fmla="*/ 51 w 421"/>
                <a:gd name="T25" fmla="*/ 88 h 232"/>
                <a:gd name="T26" fmla="*/ 42 w 421"/>
                <a:gd name="T27" fmla="*/ 112 h 232"/>
                <a:gd name="T28" fmla="*/ 9 w 421"/>
                <a:gd name="T29" fmla="*/ 152 h 232"/>
                <a:gd name="T30" fmla="*/ 0 w 421"/>
                <a:gd name="T31" fmla="*/ 184 h 232"/>
                <a:gd name="T32" fmla="*/ 34 w 421"/>
                <a:gd name="T33" fmla="*/ 168 h 232"/>
                <a:gd name="T34" fmla="*/ 76 w 421"/>
                <a:gd name="T35" fmla="*/ 184 h 232"/>
                <a:gd name="T36" fmla="*/ 84 w 421"/>
                <a:gd name="T37" fmla="*/ 200 h 232"/>
                <a:gd name="T38" fmla="*/ 101 w 421"/>
                <a:gd name="T39" fmla="*/ 224 h 232"/>
                <a:gd name="T40" fmla="*/ 177 w 421"/>
                <a:gd name="T41" fmla="*/ 216 h 232"/>
                <a:gd name="T42" fmla="*/ 219 w 421"/>
                <a:gd name="T43" fmla="*/ 152 h 232"/>
                <a:gd name="T44" fmla="*/ 287 w 421"/>
                <a:gd name="T45" fmla="*/ 232 h 232"/>
                <a:gd name="T46" fmla="*/ 312 w 421"/>
                <a:gd name="T47" fmla="*/ 152 h 232"/>
                <a:gd name="T48" fmla="*/ 354 w 421"/>
                <a:gd name="T49" fmla="*/ 160 h 232"/>
                <a:gd name="T50" fmla="*/ 379 w 421"/>
                <a:gd name="T51" fmla="*/ 144 h 232"/>
                <a:gd name="T52" fmla="*/ 413 w 421"/>
                <a:gd name="T53" fmla="*/ 144 h 232"/>
                <a:gd name="T54" fmla="*/ 421 w 421"/>
                <a:gd name="T55" fmla="*/ 136 h 232"/>
                <a:gd name="T56" fmla="*/ 413 w 421"/>
                <a:gd name="T57" fmla="*/ 96 h 232"/>
                <a:gd name="T58" fmla="*/ 371 w 421"/>
                <a:gd name="T59" fmla="*/ 104 h 23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21" h="232">
                  <a:moveTo>
                    <a:pt x="371" y="104"/>
                  </a:moveTo>
                  <a:lnTo>
                    <a:pt x="354" y="88"/>
                  </a:lnTo>
                  <a:lnTo>
                    <a:pt x="329" y="72"/>
                  </a:lnTo>
                  <a:lnTo>
                    <a:pt x="337" y="32"/>
                  </a:lnTo>
                  <a:lnTo>
                    <a:pt x="337" y="24"/>
                  </a:lnTo>
                  <a:lnTo>
                    <a:pt x="253" y="0"/>
                  </a:lnTo>
                  <a:lnTo>
                    <a:pt x="219" y="16"/>
                  </a:lnTo>
                  <a:lnTo>
                    <a:pt x="169" y="24"/>
                  </a:lnTo>
                  <a:lnTo>
                    <a:pt x="143" y="16"/>
                  </a:lnTo>
                  <a:lnTo>
                    <a:pt x="118" y="32"/>
                  </a:lnTo>
                  <a:lnTo>
                    <a:pt x="84" y="40"/>
                  </a:lnTo>
                  <a:lnTo>
                    <a:pt x="76" y="72"/>
                  </a:lnTo>
                  <a:lnTo>
                    <a:pt x="51" y="88"/>
                  </a:lnTo>
                  <a:lnTo>
                    <a:pt x="42" y="112"/>
                  </a:lnTo>
                  <a:lnTo>
                    <a:pt x="9" y="152"/>
                  </a:lnTo>
                  <a:lnTo>
                    <a:pt x="0" y="184"/>
                  </a:lnTo>
                  <a:lnTo>
                    <a:pt x="34" y="168"/>
                  </a:lnTo>
                  <a:lnTo>
                    <a:pt x="76" y="184"/>
                  </a:lnTo>
                  <a:lnTo>
                    <a:pt x="84" y="200"/>
                  </a:lnTo>
                  <a:lnTo>
                    <a:pt x="101" y="224"/>
                  </a:lnTo>
                  <a:lnTo>
                    <a:pt x="177" y="216"/>
                  </a:lnTo>
                  <a:lnTo>
                    <a:pt x="219" y="152"/>
                  </a:lnTo>
                  <a:lnTo>
                    <a:pt x="287" y="232"/>
                  </a:lnTo>
                  <a:lnTo>
                    <a:pt x="312" y="152"/>
                  </a:lnTo>
                  <a:lnTo>
                    <a:pt x="354" y="160"/>
                  </a:lnTo>
                  <a:lnTo>
                    <a:pt x="379" y="144"/>
                  </a:lnTo>
                  <a:lnTo>
                    <a:pt x="413" y="144"/>
                  </a:lnTo>
                  <a:lnTo>
                    <a:pt x="421" y="136"/>
                  </a:lnTo>
                  <a:lnTo>
                    <a:pt x="413" y="96"/>
                  </a:lnTo>
                  <a:lnTo>
                    <a:pt x="371" y="104"/>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99" name="Freeform 45"/>
            <p:cNvSpPr>
              <a:spLocks/>
            </p:cNvSpPr>
            <p:nvPr/>
          </p:nvSpPr>
          <p:spPr bwMode="auto">
            <a:xfrm>
              <a:off x="3727" y="2760"/>
              <a:ext cx="682" cy="312"/>
            </a:xfrm>
            <a:custGeom>
              <a:avLst/>
              <a:gdLst>
                <a:gd name="T0" fmla="*/ 472 w 682"/>
                <a:gd name="T1" fmla="*/ 304 h 312"/>
                <a:gd name="T2" fmla="*/ 505 w 682"/>
                <a:gd name="T3" fmla="*/ 280 h 312"/>
                <a:gd name="T4" fmla="*/ 556 w 682"/>
                <a:gd name="T5" fmla="*/ 280 h 312"/>
                <a:gd name="T6" fmla="*/ 598 w 682"/>
                <a:gd name="T7" fmla="*/ 272 h 312"/>
                <a:gd name="T8" fmla="*/ 598 w 682"/>
                <a:gd name="T9" fmla="*/ 248 h 312"/>
                <a:gd name="T10" fmla="*/ 623 w 682"/>
                <a:gd name="T11" fmla="*/ 224 h 312"/>
                <a:gd name="T12" fmla="*/ 632 w 682"/>
                <a:gd name="T13" fmla="*/ 184 h 312"/>
                <a:gd name="T14" fmla="*/ 632 w 682"/>
                <a:gd name="T15" fmla="*/ 144 h 312"/>
                <a:gd name="T16" fmla="*/ 674 w 682"/>
                <a:gd name="T17" fmla="*/ 128 h 312"/>
                <a:gd name="T18" fmla="*/ 682 w 682"/>
                <a:gd name="T19" fmla="*/ 96 h 312"/>
                <a:gd name="T20" fmla="*/ 649 w 682"/>
                <a:gd name="T21" fmla="*/ 72 h 312"/>
                <a:gd name="T22" fmla="*/ 649 w 682"/>
                <a:gd name="T23" fmla="*/ 24 h 312"/>
                <a:gd name="T24" fmla="*/ 564 w 682"/>
                <a:gd name="T25" fmla="*/ 24 h 312"/>
                <a:gd name="T26" fmla="*/ 488 w 682"/>
                <a:gd name="T27" fmla="*/ 0 h 312"/>
                <a:gd name="T28" fmla="*/ 463 w 682"/>
                <a:gd name="T29" fmla="*/ 48 h 312"/>
                <a:gd name="T30" fmla="*/ 413 w 682"/>
                <a:gd name="T31" fmla="*/ 64 h 312"/>
                <a:gd name="T32" fmla="*/ 371 w 682"/>
                <a:gd name="T33" fmla="*/ 40 h 312"/>
                <a:gd name="T34" fmla="*/ 371 w 682"/>
                <a:gd name="T35" fmla="*/ 64 h 312"/>
                <a:gd name="T36" fmla="*/ 337 w 682"/>
                <a:gd name="T37" fmla="*/ 64 h 312"/>
                <a:gd name="T38" fmla="*/ 328 w 682"/>
                <a:gd name="T39" fmla="*/ 96 h 312"/>
                <a:gd name="T40" fmla="*/ 295 w 682"/>
                <a:gd name="T41" fmla="*/ 120 h 312"/>
                <a:gd name="T42" fmla="*/ 312 w 682"/>
                <a:gd name="T43" fmla="*/ 152 h 312"/>
                <a:gd name="T44" fmla="*/ 312 w 682"/>
                <a:gd name="T45" fmla="*/ 184 h 312"/>
                <a:gd name="T46" fmla="*/ 253 w 682"/>
                <a:gd name="T47" fmla="*/ 168 h 312"/>
                <a:gd name="T48" fmla="*/ 185 w 682"/>
                <a:gd name="T49" fmla="*/ 192 h 312"/>
                <a:gd name="T50" fmla="*/ 143 w 682"/>
                <a:gd name="T51" fmla="*/ 200 h 312"/>
                <a:gd name="T52" fmla="*/ 84 w 682"/>
                <a:gd name="T53" fmla="*/ 192 h 312"/>
                <a:gd name="T54" fmla="*/ 50 w 682"/>
                <a:gd name="T55" fmla="*/ 208 h 312"/>
                <a:gd name="T56" fmla="*/ 8 w 682"/>
                <a:gd name="T57" fmla="*/ 200 h 312"/>
                <a:gd name="T58" fmla="*/ 0 w 682"/>
                <a:gd name="T59" fmla="*/ 240 h 312"/>
                <a:gd name="T60" fmla="*/ 25 w 682"/>
                <a:gd name="T61" fmla="*/ 256 h 312"/>
                <a:gd name="T62" fmla="*/ 42 w 682"/>
                <a:gd name="T63" fmla="*/ 272 h 312"/>
                <a:gd name="T64" fmla="*/ 84 w 682"/>
                <a:gd name="T65" fmla="*/ 264 h 312"/>
                <a:gd name="T66" fmla="*/ 92 w 682"/>
                <a:gd name="T67" fmla="*/ 304 h 312"/>
                <a:gd name="T68" fmla="*/ 101 w 682"/>
                <a:gd name="T69" fmla="*/ 280 h 312"/>
                <a:gd name="T70" fmla="*/ 135 w 682"/>
                <a:gd name="T71" fmla="*/ 288 h 312"/>
                <a:gd name="T72" fmla="*/ 168 w 682"/>
                <a:gd name="T73" fmla="*/ 256 h 312"/>
                <a:gd name="T74" fmla="*/ 244 w 682"/>
                <a:gd name="T75" fmla="*/ 248 h 312"/>
                <a:gd name="T76" fmla="*/ 261 w 682"/>
                <a:gd name="T77" fmla="*/ 272 h 312"/>
                <a:gd name="T78" fmla="*/ 379 w 682"/>
                <a:gd name="T79" fmla="*/ 304 h 312"/>
                <a:gd name="T80" fmla="*/ 379 w 682"/>
                <a:gd name="T81" fmla="*/ 312 h 312"/>
                <a:gd name="T82" fmla="*/ 413 w 682"/>
                <a:gd name="T83" fmla="*/ 304 h 312"/>
                <a:gd name="T84" fmla="*/ 472 w 682"/>
                <a:gd name="T85" fmla="*/ 304 h 31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82" h="312">
                  <a:moveTo>
                    <a:pt x="472" y="304"/>
                  </a:moveTo>
                  <a:lnTo>
                    <a:pt x="505" y="280"/>
                  </a:lnTo>
                  <a:lnTo>
                    <a:pt x="556" y="280"/>
                  </a:lnTo>
                  <a:lnTo>
                    <a:pt x="598" y="272"/>
                  </a:lnTo>
                  <a:lnTo>
                    <a:pt x="598" y="248"/>
                  </a:lnTo>
                  <a:lnTo>
                    <a:pt x="623" y="224"/>
                  </a:lnTo>
                  <a:lnTo>
                    <a:pt x="632" y="184"/>
                  </a:lnTo>
                  <a:lnTo>
                    <a:pt x="632" y="144"/>
                  </a:lnTo>
                  <a:lnTo>
                    <a:pt x="674" y="128"/>
                  </a:lnTo>
                  <a:lnTo>
                    <a:pt x="682" y="96"/>
                  </a:lnTo>
                  <a:lnTo>
                    <a:pt x="649" y="72"/>
                  </a:lnTo>
                  <a:lnTo>
                    <a:pt x="649" y="24"/>
                  </a:lnTo>
                  <a:lnTo>
                    <a:pt x="564" y="24"/>
                  </a:lnTo>
                  <a:lnTo>
                    <a:pt x="488" y="0"/>
                  </a:lnTo>
                  <a:lnTo>
                    <a:pt x="463" y="48"/>
                  </a:lnTo>
                  <a:lnTo>
                    <a:pt x="413" y="64"/>
                  </a:lnTo>
                  <a:lnTo>
                    <a:pt x="371" y="40"/>
                  </a:lnTo>
                  <a:lnTo>
                    <a:pt x="371" y="64"/>
                  </a:lnTo>
                  <a:lnTo>
                    <a:pt x="337" y="64"/>
                  </a:lnTo>
                  <a:lnTo>
                    <a:pt x="328" y="96"/>
                  </a:lnTo>
                  <a:lnTo>
                    <a:pt x="295" y="120"/>
                  </a:lnTo>
                  <a:lnTo>
                    <a:pt x="312" y="152"/>
                  </a:lnTo>
                  <a:lnTo>
                    <a:pt x="312" y="184"/>
                  </a:lnTo>
                  <a:lnTo>
                    <a:pt x="253" y="168"/>
                  </a:lnTo>
                  <a:lnTo>
                    <a:pt x="185" y="192"/>
                  </a:lnTo>
                  <a:lnTo>
                    <a:pt x="143" y="200"/>
                  </a:lnTo>
                  <a:lnTo>
                    <a:pt x="84" y="192"/>
                  </a:lnTo>
                  <a:lnTo>
                    <a:pt x="50" y="208"/>
                  </a:lnTo>
                  <a:lnTo>
                    <a:pt x="8" y="200"/>
                  </a:lnTo>
                  <a:lnTo>
                    <a:pt x="0" y="240"/>
                  </a:lnTo>
                  <a:lnTo>
                    <a:pt x="25" y="256"/>
                  </a:lnTo>
                  <a:lnTo>
                    <a:pt x="42" y="272"/>
                  </a:lnTo>
                  <a:lnTo>
                    <a:pt x="84" y="264"/>
                  </a:lnTo>
                  <a:lnTo>
                    <a:pt x="92" y="304"/>
                  </a:lnTo>
                  <a:lnTo>
                    <a:pt x="101" y="280"/>
                  </a:lnTo>
                  <a:lnTo>
                    <a:pt x="135" y="288"/>
                  </a:lnTo>
                  <a:lnTo>
                    <a:pt x="168" y="256"/>
                  </a:lnTo>
                  <a:lnTo>
                    <a:pt x="244" y="248"/>
                  </a:lnTo>
                  <a:lnTo>
                    <a:pt x="261" y="272"/>
                  </a:lnTo>
                  <a:lnTo>
                    <a:pt x="379" y="304"/>
                  </a:lnTo>
                  <a:lnTo>
                    <a:pt x="379" y="312"/>
                  </a:lnTo>
                  <a:lnTo>
                    <a:pt x="413" y="304"/>
                  </a:lnTo>
                  <a:lnTo>
                    <a:pt x="472" y="304"/>
                  </a:lnTo>
                  <a:close/>
                </a:path>
              </a:pathLst>
            </a:custGeom>
            <a:solidFill>
              <a:srgbClr val="00A0C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00" name="Freeform 46"/>
            <p:cNvSpPr>
              <a:spLocks/>
            </p:cNvSpPr>
            <p:nvPr/>
          </p:nvSpPr>
          <p:spPr bwMode="auto">
            <a:xfrm>
              <a:off x="3398" y="2928"/>
              <a:ext cx="421" cy="232"/>
            </a:xfrm>
            <a:custGeom>
              <a:avLst/>
              <a:gdLst>
                <a:gd name="T0" fmla="*/ 371 w 421"/>
                <a:gd name="T1" fmla="*/ 104 h 232"/>
                <a:gd name="T2" fmla="*/ 354 w 421"/>
                <a:gd name="T3" fmla="*/ 88 h 232"/>
                <a:gd name="T4" fmla="*/ 329 w 421"/>
                <a:gd name="T5" fmla="*/ 72 h 232"/>
                <a:gd name="T6" fmla="*/ 337 w 421"/>
                <a:gd name="T7" fmla="*/ 32 h 232"/>
                <a:gd name="T8" fmla="*/ 337 w 421"/>
                <a:gd name="T9" fmla="*/ 24 h 232"/>
                <a:gd name="T10" fmla="*/ 253 w 421"/>
                <a:gd name="T11" fmla="*/ 0 h 232"/>
                <a:gd name="T12" fmla="*/ 219 w 421"/>
                <a:gd name="T13" fmla="*/ 16 h 232"/>
                <a:gd name="T14" fmla="*/ 169 w 421"/>
                <a:gd name="T15" fmla="*/ 24 h 232"/>
                <a:gd name="T16" fmla="*/ 143 w 421"/>
                <a:gd name="T17" fmla="*/ 16 h 232"/>
                <a:gd name="T18" fmla="*/ 118 w 421"/>
                <a:gd name="T19" fmla="*/ 32 h 232"/>
                <a:gd name="T20" fmla="*/ 84 w 421"/>
                <a:gd name="T21" fmla="*/ 40 h 232"/>
                <a:gd name="T22" fmla="*/ 76 w 421"/>
                <a:gd name="T23" fmla="*/ 72 h 232"/>
                <a:gd name="T24" fmla="*/ 51 w 421"/>
                <a:gd name="T25" fmla="*/ 88 h 232"/>
                <a:gd name="T26" fmla="*/ 42 w 421"/>
                <a:gd name="T27" fmla="*/ 112 h 232"/>
                <a:gd name="T28" fmla="*/ 9 w 421"/>
                <a:gd name="T29" fmla="*/ 152 h 232"/>
                <a:gd name="T30" fmla="*/ 0 w 421"/>
                <a:gd name="T31" fmla="*/ 184 h 232"/>
                <a:gd name="T32" fmla="*/ 34 w 421"/>
                <a:gd name="T33" fmla="*/ 168 h 232"/>
                <a:gd name="T34" fmla="*/ 76 w 421"/>
                <a:gd name="T35" fmla="*/ 184 h 232"/>
                <a:gd name="T36" fmla="*/ 84 w 421"/>
                <a:gd name="T37" fmla="*/ 200 h 232"/>
                <a:gd name="T38" fmla="*/ 101 w 421"/>
                <a:gd name="T39" fmla="*/ 224 h 232"/>
                <a:gd name="T40" fmla="*/ 177 w 421"/>
                <a:gd name="T41" fmla="*/ 216 h 232"/>
                <a:gd name="T42" fmla="*/ 219 w 421"/>
                <a:gd name="T43" fmla="*/ 152 h 232"/>
                <a:gd name="T44" fmla="*/ 287 w 421"/>
                <a:gd name="T45" fmla="*/ 232 h 232"/>
                <a:gd name="T46" fmla="*/ 312 w 421"/>
                <a:gd name="T47" fmla="*/ 152 h 232"/>
                <a:gd name="T48" fmla="*/ 354 w 421"/>
                <a:gd name="T49" fmla="*/ 160 h 232"/>
                <a:gd name="T50" fmla="*/ 379 w 421"/>
                <a:gd name="T51" fmla="*/ 144 h 232"/>
                <a:gd name="T52" fmla="*/ 413 w 421"/>
                <a:gd name="T53" fmla="*/ 144 h 232"/>
                <a:gd name="T54" fmla="*/ 421 w 421"/>
                <a:gd name="T55" fmla="*/ 136 h 232"/>
                <a:gd name="T56" fmla="*/ 413 w 421"/>
                <a:gd name="T57" fmla="*/ 96 h 232"/>
                <a:gd name="T58" fmla="*/ 371 w 421"/>
                <a:gd name="T59" fmla="*/ 104 h 23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21" h="232">
                  <a:moveTo>
                    <a:pt x="371" y="104"/>
                  </a:moveTo>
                  <a:lnTo>
                    <a:pt x="354" y="88"/>
                  </a:lnTo>
                  <a:lnTo>
                    <a:pt x="329" y="72"/>
                  </a:lnTo>
                  <a:lnTo>
                    <a:pt x="337" y="32"/>
                  </a:lnTo>
                  <a:lnTo>
                    <a:pt x="337" y="24"/>
                  </a:lnTo>
                  <a:lnTo>
                    <a:pt x="253" y="0"/>
                  </a:lnTo>
                  <a:lnTo>
                    <a:pt x="219" y="16"/>
                  </a:lnTo>
                  <a:lnTo>
                    <a:pt x="169" y="24"/>
                  </a:lnTo>
                  <a:lnTo>
                    <a:pt x="143" y="16"/>
                  </a:lnTo>
                  <a:lnTo>
                    <a:pt x="118" y="32"/>
                  </a:lnTo>
                  <a:lnTo>
                    <a:pt x="84" y="40"/>
                  </a:lnTo>
                  <a:lnTo>
                    <a:pt x="76" y="72"/>
                  </a:lnTo>
                  <a:lnTo>
                    <a:pt x="51" y="88"/>
                  </a:lnTo>
                  <a:lnTo>
                    <a:pt x="42" y="112"/>
                  </a:lnTo>
                  <a:lnTo>
                    <a:pt x="9" y="152"/>
                  </a:lnTo>
                  <a:lnTo>
                    <a:pt x="0" y="184"/>
                  </a:lnTo>
                  <a:lnTo>
                    <a:pt x="34" y="168"/>
                  </a:lnTo>
                  <a:lnTo>
                    <a:pt x="76" y="184"/>
                  </a:lnTo>
                  <a:lnTo>
                    <a:pt x="84" y="200"/>
                  </a:lnTo>
                  <a:lnTo>
                    <a:pt x="101" y="224"/>
                  </a:lnTo>
                  <a:lnTo>
                    <a:pt x="177" y="216"/>
                  </a:lnTo>
                  <a:lnTo>
                    <a:pt x="219" y="152"/>
                  </a:lnTo>
                  <a:lnTo>
                    <a:pt x="287" y="232"/>
                  </a:lnTo>
                  <a:lnTo>
                    <a:pt x="312" y="152"/>
                  </a:lnTo>
                  <a:lnTo>
                    <a:pt x="354" y="160"/>
                  </a:lnTo>
                  <a:lnTo>
                    <a:pt x="379" y="144"/>
                  </a:lnTo>
                  <a:lnTo>
                    <a:pt x="413" y="144"/>
                  </a:lnTo>
                  <a:lnTo>
                    <a:pt x="421" y="136"/>
                  </a:lnTo>
                  <a:lnTo>
                    <a:pt x="413" y="96"/>
                  </a:lnTo>
                  <a:lnTo>
                    <a:pt x="371" y="104"/>
                  </a:lnTo>
                  <a:close/>
                </a:path>
              </a:pathLst>
            </a:custGeom>
            <a:solidFill>
              <a:srgbClr val="00A0C6"/>
            </a:solidFill>
            <a:ln w="12700">
              <a:solidFill>
                <a:srgbClr val="000000"/>
              </a:solidFill>
              <a:prstDash val="solid"/>
              <a:round/>
              <a:headEnd/>
              <a:tailEnd/>
            </a:ln>
          </p:spPr>
          <p:txBody>
            <a:bodyPr/>
            <a:lstStyle/>
            <a:p>
              <a:endParaRPr lang="en-US"/>
            </a:p>
          </p:txBody>
        </p:sp>
        <p:sp>
          <p:nvSpPr>
            <p:cNvPr id="2101" name="Freeform 47"/>
            <p:cNvSpPr>
              <a:spLocks/>
            </p:cNvSpPr>
            <p:nvPr/>
          </p:nvSpPr>
          <p:spPr bwMode="auto">
            <a:xfrm>
              <a:off x="3727" y="2760"/>
              <a:ext cx="682" cy="312"/>
            </a:xfrm>
            <a:custGeom>
              <a:avLst/>
              <a:gdLst>
                <a:gd name="T0" fmla="*/ 472 w 682"/>
                <a:gd name="T1" fmla="*/ 304 h 312"/>
                <a:gd name="T2" fmla="*/ 505 w 682"/>
                <a:gd name="T3" fmla="*/ 280 h 312"/>
                <a:gd name="T4" fmla="*/ 556 w 682"/>
                <a:gd name="T5" fmla="*/ 280 h 312"/>
                <a:gd name="T6" fmla="*/ 598 w 682"/>
                <a:gd name="T7" fmla="*/ 272 h 312"/>
                <a:gd name="T8" fmla="*/ 598 w 682"/>
                <a:gd name="T9" fmla="*/ 248 h 312"/>
                <a:gd name="T10" fmla="*/ 623 w 682"/>
                <a:gd name="T11" fmla="*/ 224 h 312"/>
                <a:gd name="T12" fmla="*/ 632 w 682"/>
                <a:gd name="T13" fmla="*/ 184 h 312"/>
                <a:gd name="T14" fmla="*/ 632 w 682"/>
                <a:gd name="T15" fmla="*/ 144 h 312"/>
                <a:gd name="T16" fmla="*/ 674 w 682"/>
                <a:gd name="T17" fmla="*/ 128 h 312"/>
                <a:gd name="T18" fmla="*/ 682 w 682"/>
                <a:gd name="T19" fmla="*/ 96 h 312"/>
                <a:gd name="T20" fmla="*/ 649 w 682"/>
                <a:gd name="T21" fmla="*/ 72 h 312"/>
                <a:gd name="T22" fmla="*/ 649 w 682"/>
                <a:gd name="T23" fmla="*/ 24 h 312"/>
                <a:gd name="T24" fmla="*/ 564 w 682"/>
                <a:gd name="T25" fmla="*/ 24 h 312"/>
                <a:gd name="T26" fmla="*/ 488 w 682"/>
                <a:gd name="T27" fmla="*/ 0 h 312"/>
                <a:gd name="T28" fmla="*/ 463 w 682"/>
                <a:gd name="T29" fmla="*/ 48 h 312"/>
                <a:gd name="T30" fmla="*/ 413 w 682"/>
                <a:gd name="T31" fmla="*/ 64 h 312"/>
                <a:gd name="T32" fmla="*/ 371 w 682"/>
                <a:gd name="T33" fmla="*/ 40 h 312"/>
                <a:gd name="T34" fmla="*/ 371 w 682"/>
                <a:gd name="T35" fmla="*/ 64 h 312"/>
                <a:gd name="T36" fmla="*/ 337 w 682"/>
                <a:gd name="T37" fmla="*/ 64 h 312"/>
                <a:gd name="T38" fmla="*/ 328 w 682"/>
                <a:gd name="T39" fmla="*/ 96 h 312"/>
                <a:gd name="T40" fmla="*/ 295 w 682"/>
                <a:gd name="T41" fmla="*/ 120 h 312"/>
                <a:gd name="T42" fmla="*/ 312 w 682"/>
                <a:gd name="T43" fmla="*/ 152 h 312"/>
                <a:gd name="T44" fmla="*/ 312 w 682"/>
                <a:gd name="T45" fmla="*/ 184 h 312"/>
                <a:gd name="T46" fmla="*/ 253 w 682"/>
                <a:gd name="T47" fmla="*/ 168 h 312"/>
                <a:gd name="T48" fmla="*/ 185 w 682"/>
                <a:gd name="T49" fmla="*/ 192 h 312"/>
                <a:gd name="T50" fmla="*/ 143 w 682"/>
                <a:gd name="T51" fmla="*/ 200 h 312"/>
                <a:gd name="T52" fmla="*/ 84 w 682"/>
                <a:gd name="T53" fmla="*/ 192 h 312"/>
                <a:gd name="T54" fmla="*/ 50 w 682"/>
                <a:gd name="T55" fmla="*/ 208 h 312"/>
                <a:gd name="T56" fmla="*/ 8 w 682"/>
                <a:gd name="T57" fmla="*/ 200 h 312"/>
                <a:gd name="T58" fmla="*/ 0 w 682"/>
                <a:gd name="T59" fmla="*/ 240 h 312"/>
                <a:gd name="T60" fmla="*/ 25 w 682"/>
                <a:gd name="T61" fmla="*/ 256 h 312"/>
                <a:gd name="T62" fmla="*/ 42 w 682"/>
                <a:gd name="T63" fmla="*/ 272 h 312"/>
                <a:gd name="T64" fmla="*/ 84 w 682"/>
                <a:gd name="T65" fmla="*/ 264 h 312"/>
                <a:gd name="T66" fmla="*/ 92 w 682"/>
                <a:gd name="T67" fmla="*/ 304 h 312"/>
                <a:gd name="T68" fmla="*/ 101 w 682"/>
                <a:gd name="T69" fmla="*/ 280 h 312"/>
                <a:gd name="T70" fmla="*/ 135 w 682"/>
                <a:gd name="T71" fmla="*/ 288 h 312"/>
                <a:gd name="T72" fmla="*/ 168 w 682"/>
                <a:gd name="T73" fmla="*/ 256 h 312"/>
                <a:gd name="T74" fmla="*/ 244 w 682"/>
                <a:gd name="T75" fmla="*/ 248 h 312"/>
                <a:gd name="T76" fmla="*/ 261 w 682"/>
                <a:gd name="T77" fmla="*/ 272 h 312"/>
                <a:gd name="T78" fmla="*/ 379 w 682"/>
                <a:gd name="T79" fmla="*/ 304 h 312"/>
                <a:gd name="T80" fmla="*/ 379 w 682"/>
                <a:gd name="T81" fmla="*/ 312 h 312"/>
                <a:gd name="T82" fmla="*/ 413 w 682"/>
                <a:gd name="T83" fmla="*/ 304 h 312"/>
                <a:gd name="T84" fmla="*/ 472 w 682"/>
                <a:gd name="T85" fmla="*/ 304 h 31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82" h="312">
                  <a:moveTo>
                    <a:pt x="472" y="304"/>
                  </a:moveTo>
                  <a:lnTo>
                    <a:pt x="505" y="280"/>
                  </a:lnTo>
                  <a:lnTo>
                    <a:pt x="556" y="280"/>
                  </a:lnTo>
                  <a:lnTo>
                    <a:pt x="598" y="272"/>
                  </a:lnTo>
                  <a:lnTo>
                    <a:pt x="598" y="248"/>
                  </a:lnTo>
                  <a:lnTo>
                    <a:pt x="623" y="224"/>
                  </a:lnTo>
                  <a:lnTo>
                    <a:pt x="632" y="184"/>
                  </a:lnTo>
                  <a:lnTo>
                    <a:pt x="632" y="144"/>
                  </a:lnTo>
                  <a:lnTo>
                    <a:pt x="674" y="128"/>
                  </a:lnTo>
                  <a:lnTo>
                    <a:pt x="682" y="96"/>
                  </a:lnTo>
                  <a:lnTo>
                    <a:pt x="649" y="72"/>
                  </a:lnTo>
                  <a:lnTo>
                    <a:pt x="649" y="24"/>
                  </a:lnTo>
                  <a:lnTo>
                    <a:pt x="564" y="24"/>
                  </a:lnTo>
                  <a:lnTo>
                    <a:pt x="488" y="0"/>
                  </a:lnTo>
                  <a:lnTo>
                    <a:pt x="463" y="48"/>
                  </a:lnTo>
                  <a:lnTo>
                    <a:pt x="413" y="64"/>
                  </a:lnTo>
                  <a:lnTo>
                    <a:pt x="371" y="40"/>
                  </a:lnTo>
                  <a:lnTo>
                    <a:pt x="371" y="64"/>
                  </a:lnTo>
                  <a:lnTo>
                    <a:pt x="337" y="64"/>
                  </a:lnTo>
                  <a:lnTo>
                    <a:pt x="328" y="96"/>
                  </a:lnTo>
                  <a:lnTo>
                    <a:pt x="295" y="120"/>
                  </a:lnTo>
                  <a:lnTo>
                    <a:pt x="312" y="152"/>
                  </a:lnTo>
                  <a:lnTo>
                    <a:pt x="312" y="184"/>
                  </a:lnTo>
                  <a:lnTo>
                    <a:pt x="253" y="168"/>
                  </a:lnTo>
                  <a:lnTo>
                    <a:pt x="185" y="192"/>
                  </a:lnTo>
                  <a:lnTo>
                    <a:pt x="143" y="200"/>
                  </a:lnTo>
                  <a:lnTo>
                    <a:pt x="84" y="192"/>
                  </a:lnTo>
                  <a:lnTo>
                    <a:pt x="50" y="208"/>
                  </a:lnTo>
                  <a:lnTo>
                    <a:pt x="8" y="200"/>
                  </a:lnTo>
                  <a:lnTo>
                    <a:pt x="0" y="240"/>
                  </a:lnTo>
                  <a:lnTo>
                    <a:pt x="25" y="256"/>
                  </a:lnTo>
                  <a:lnTo>
                    <a:pt x="42" y="272"/>
                  </a:lnTo>
                  <a:lnTo>
                    <a:pt x="84" y="264"/>
                  </a:lnTo>
                  <a:lnTo>
                    <a:pt x="92" y="304"/>
                  </a:lnTo>
                  <a:lnTo>
                    <a:pt x="101" y="280"/>
                  </a:lnTo>
                  <a:lnTo>
                    <a:pt x="135" y="288"/>
                  </a:lnTo>
                  <a:lnTo>
                    <a:pt x="168" y="256"/>
                  </a:lnTo>
                  <a:lnTo>
                    <a:pt x="244" y="248"/>
                  </a:lnTo>
                  <a:lnTo>
                    <a:pt x="261" y="272"/>
                  </a:lnTo>
                  <a:lnTo>
                    <a:pt x="379" y="304"/>
                  </a:lnTo>
                  <a:lnTo>
                    <a:pt x="379" y="312"/>
                  </a:lnTo>
                  <a:lnTo>
                    <a:pt x="413" y="304"/>
                  </a:lnTo>
                  <a:lnTo>
                    <a:pt x="472" y="304"/>
                  </a:lnTo>
                  <a:close/>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02" name="Freeform 48"/>
            <p:cNvSpPr>
              <a:spLocks/>
            </p:cNvSpPr>
            <p:nvPr/>
          </p:nvSpPr>
          <p:spPr bwMode="auto">
            <a:xfrm>
              <a:off x="3946" y="2512"/>
              <a:ext cx="581" cy="312"/>
            </a:xfrm>
            <a:custGeom>
              <a:avLst/>
              <a:gdLst>
                <a:gd name="T0" fmla="*/ 497 w 581"/>
                <a:gd name="T1" fmla="*/ 248 h 312"/>
                <a:gd name="T2" fmla="*/ 531 w 581"/>
                <a:gd name="T3" fmla="*/ 200 h 312"/>
                <a:gd name="T4" fmla="*/ 556 w 581"/>
                <a:gd name="T5" fmla="*/ 176 h 312"/>
                <a:gd name="T6" fmla="*/ 581 w 581"/>
                <a:gd name="T7" fmla="*/ 152 h 312"/>
                <a:gd name="T8" fmla="*/ 564 w 581"/>
                <a:gd name="T9" fmla="*/ 120 h 312"/>
                <a:gd name="T10" fmla="*/ 522 w 581"/>
                <a:gd name="T11" fmla="*/ 112 h 312"/>
                <a:gd name="T12" fmla="*/ 480 w 581"/>
                <a:gd name="T13" fmla="*/ 104 h 312"/>
                <a:gd name="T14" fmla="*/ 463 w 581"/>
                <a:gd name="T15" fmla="*/ 80 h 312"/>
                <a:gd name="T16" fmla="*/ 413 w 581"/>
                <a:gd name="T17" fmla="*/ 64 h 312"/>
                <a:gd name="T18" fmla="*/ 413 w 581"/>
                <a:gd name="T19" fmla="*/ 88 h 312"/>
                <a:gd name="T20" fmla="*/ 387 w 581"/>
                <a:gd name="T21" fmla="*/ 104 h 312"/>
                <a:gd name="T22" fmla="*/ 345 w 581"/>
                <a:gd name="T23" fmla="*/ 72 h 312"/>
                <a:gd name="T24" fmla="*/ 354 w 581"/>
                <a:gd name="T25" fmla="*/ 40 h 312"/>
                <a:gd name="T26" fmla="*/ 312 w 581"/>
                <a:gd name="T27" fmla="*/ 40 h 312"/>
                <a:gd name="T28" fmla="*/ 269 w 581"/>
                <a:gd name="T29" fmla="*/ 24 h 312"/>
                <a:gd name="T30" fmla="*/ 227 w 581"/>
                <a:gd name="T31" fmla="*/ 0 h 312"/>
                <a:gd name="T32" fmla="*/ 227 w 581"/>
                <a:gd name="T33" fmla="*/ 24 h 312"/>
                <a:gd name="T34" fmla="*/ 202 w 581"/>
                <a:gd name="T35" fmla="*/ 8 h 312"/>
                <a:gd name="T36" fmla="*/ 168 w 581"/>
                <a:gd name="T37" fmla="*/ 8 h 312"/>
                <a:gd name="T38" fmla="*/ 160 w 581"/>
                <a:gd name="T39" fmla="*/ 40 h 312"/>
                <a:gd name="T40" fmla="*/ 118 w 581"/>
                <a:gd name="T41" fmla="*/ 56 h 312"/>
                <a:gd name="T42" fmla="*/ 76 w 581"/>
                <a:gd name="T43" fmla="*/ 80 h 312"/>
                <a:gd name="T44" fmla="*/ 34 w 581"/>
                <a:gd name="T45" fmla="*/ 88 h 312"/>
                <a:gd name="T46" fmla="*/ 0 w 581"/>
                <a:gd name="T47" fmla="*/ 112 h 312"/>
                <a:gd name="T48" fmla="*/ 34 w 581"/>
                <a:gd name="T49" fmla="*/ 152 h 312"/>
                <a:gd name="T50" fmla="*/ 25 w 581"/>
                <a:gd name="T51" fmla="*/ 176 h 312"/>
                <a:gd name="T52" fmla="*/ 84 w 581"/>
                <a:gd name="T53" fmla="*/ 224 h 312"/>
                <a:gd name="T54" fmla="*/ 160 w 581"/>
                <a:gd name="T55" fmla="*/ 280 h 312"/>
                <a:gd name="T56" fmla="*/ 152 w 581"/>
                <a:gd name="T57" fmla="*/ 288 h 312"/>
                <a:gd name="T58" fmla="*/ 194 w 581"/>
                <a:gd name="T59" fmla="*/ 312 h 312"/>
                <a:gd name="T60" fmla="*/ 244 w 581"/>
                <a:gd name="T61" fmla="*/ 296 h 312"/>
                <a:gd name="T62" fmla="*/ 269 w 581"/>
                <a:gd name="T63" fmla="*/ 248 h 312"/>
                <a:gd name="T64" fmla="*/ 345 w 581"/>
                <a:gd name="T65" fmla="*/ 272 h 312"/>
                <a:gd name="T66" fmla="*/ 430 w 581"/>
                <a:gd name="T67" fmla="*/ 272 h 312"/>
                <a:gd name="T68" fmla="*/ 430 w 581"/>
                <a:gd name="T69" fmla="*/ 280 h 312"/>
                <a:gd name="T70" fmla="*/ 455 w 581"/>
                <a:gd name="T71" fmla="*/ 248 h 312"/>
                <a:gd name="T72" fmla="*/ 497 w 581"/>
                <a:gd name="T73" fmla="*/ 248 h 31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581" h="312">
                  <a:moveTo>
                    <a:pt x="497" y="248"/>
                  </a:moveTo>
                  <a:lnTo>
                    <a:pt x="531" y="200"/>
                  </a:lnTo>
                  <a:lnTo>
                    <a:pt x="556" y="176"/>
                  </a:lnTo>
                  <a:lnTo>
                    <a:pt x="581" y="152"/>
                  </a:lnTo>
                  <a:lnTo>
                    <a:pt x="564" y="120"/>
                  </a:lnTo>
                  <a:lnTo>
                    <a:pt x="522" y="112"/>
                  </a:lnTo>
                  <a:lnTo>
                    <a:pt x="480" y="104"/>
                  </a:lnTo>
                  <a:lnTo>
                    <a:pt x="463" y="80"/>
                  </a:lnTo>
                  <a:lnTo>
                    <a:pt x="413" y="64"/>
                  </a:lnTo>
                  <a:lnTo>
                    <a:pt x="413" y="88"/>
                  </a:lnTo>
                  <a:lnTo>
                    <a:pt x="387" y="104"/>
                  </a:lnTo>
                  <a:lnTo>
                    <a:pt x="345" y="72"/>
                  </a:lnTo>
                  <a:lnTo>
                    <a:pt x="354" y="40"/>
                  </a:lnTo>
                  <a:lnTo>
                    <a:pt x="312" y="40"/>
                  </a:lnTo>
                  <a:lnTo>
                    <a:pt x="269" y="24"/>
                  </a:lnTo>
                  <a:lnTo>
                    <a:pt x="227" y="0"/>
                  </a:lnTo>
                  <a:lnTo>
                    <a:pt x="227" y="24"/>
                  </a:lnTo>
                  <a:lnTo>
                    <a:pt x="202" y="8"/>
                  </a:lnTo>
                  <a:lnTo>
                    <a:pt x="168" y="8"/>
                  </a:lnTo>
                  <a:lnTo>
                    <a:pt x="160" y="40"/>
                  </a:lnTo>
                  <a:lnTo>
                    <a:pt x="118" y="56"/>
                  </a:lnTo>
                  <a:lnTo>
                    <a:pt x="76" y="80"/>
                  </a:lnTo>
                  <a:lnTo>
                    <a:pt x="34" y="88"/>
                  </a:lnTo>
                  <a:lnTo>
                    <a:pt x="0" y="112"/>
                  </a:lnTo>
                  <a:lnTo>
                    <a:pt x="34" y="152"/>
                  </a:lnTo>
                  <a:lnTo>
                    <a:pt x="25" y="176"/>
                  </a:lnTo>
                  <a:lnTo>
                    <a:pt x="84" y="224"/>
                  </a:lnTo>
                  <a:lnTo>
                    <a:pt x="160" y="280"/>
                  </a:lnTo>
                  <a:lnTo>
                    <a:pt x="152" y="288"/>
                  </a:lnTo>
                  <a:lnTo>
                    <a:pt x="194" y="312"/>
                  </a:lnTo>
                  <a:lnTo>
                    <a:pt x="244" y="296"/>
                  </a:lnTo>
                  <a:lnTo>
                    <a:pt x="269" y="248"/>
                  </a:lnTo>
                  <a:lnTo>
                    <a:pt x="345" y="272"/>
                  </a:lnTo>
                  <a:lnTo>
                    <a:pt x="430" y="272"/>
                  </a:lnTo>
                  <a:lnTo>
                    <a:pt x="430" y="280"/>
                  </a:lnTo>
                  <a:lnTo>
                    <a:pt x="455" y="248"/>
                  </a:lnTo>
                  <a:lnTo>
                    <a:pt x="497" y="248"/>
                  </a:lnTo>
                  <a:close/>
                </a:path>
              </a:pathLst>
            </a:custGeom>
            <a:solidFill>
              <a:srgbClr val="00A0C6"/>
            </a:solidFill>
            <a:ln w="12700">
              <a:solidFill>
                <a:srgbClr val="000000"/>
              </a:solidFill>
              <a:prstDash val="solid"/>
              <a:round/>
              <a:headEnd/>
              <a:tailEnd/>
            </a:ln>
          </p:spPr>
          <p:txBody>
            <a:bodyPr/>
            <a:lstStyle/>
            <a:p>
              <a:endParaRPr lang="en-US"/>
            </a:p>
          </p:txBody>
        </p:sp>
        <p:sp>
          <p:nvSpPr>
            <p:cNvPr id="2103" name="Freeform 49"/>
            <p:cNvSpPr>
              <a:spLocks/>
            </p:cNvSpPr>
            <p:nvPr/>
          </p:nvSpPr>
          <p:spPr bwMode="auto">
            <a:xfrm>
              <a:off x="4098" y="3000"/>
              <a:ext cx="278" cy="200"/>
            </a:xfrm>
            <a:custGeom>
              <a:avLst/>
              <a:gdLst>
                <a:gd name="T0" fmla="*/ 50 w 278"/>
                <a:gd name="T1" fmla="*/ 192 h 200"/>
                <a:gd name="T2" fmla="*/ 92 w 278"/>
                <a:gd name="T3" fmla="*/ 160 h 200"/>
                <a:gd name="T4" fmla="*/ 117 w 278"/>
                <a:gd name="T5" fmla="*/ 176 h 200"/>
                <a:gd name="T6" fmla="*/ 151 w 278"/>
                <a:gd name="T7" fmla="*/ 184 h 200"/>
                <a:gd name="T8" fmla="*/ 168 w 278"/>
                <a:gd name="T9" fmla="*/ 152 h 200"/>
                <a:gd name="T10" fmla="*/ 202 w 278"/>
                <a:gd name="T11" fmla="*/ 144 h 200"/>
                <a:gd name="T12" fmla="*/ 202 w 278"/>
                <a:gd name="T13" fmla="*/ 104 h 200"/>
                <a:gd name="T14" fmla="*/ 235 w 278"/>
                <a:gd name="T15" fmla="*/ 64 h 200"/>
                <a:gd name="T16" fmla="*/ 278 w 278"/>
                <a:gd name="T17" fmla="*/ 48 h 200"/>
                <a:gd name="T18" fmla="*/ 235 w 278"/>
                <a:gd name="T19" fmla="*/ 0 h 200"/>
                <a:gd name="T20" fmla="*/ 227 w 278"/>
                <a:gd name="T21" fmla="*/ 8 h 200"/>
                <a:gd name="T22" fmla="*/ 227 w 278"/>
                <a:gd name="T23" fmla="*/ 32 h 200"/>
                <a:gd name="T24" fmla="*/ 185 w 278"/>
                <a:gd name="T25" fmla="*/ 40 h 200"/>
                <a:gd name="T26" fmla="*/ 134 w 278"/>
                <a:gd name="T27" fmla="*/ 40 h 200"/>
                <a:gd name="T28" fmla="*/ 101 w 278"/>
                <a:gd name="T29" fmla="*/ 64 h 200"/>
                <a:gd name="T30" fmla="*/ 42 w 278"/>
                <a:gd name="T31" fmla="*/ 64 h 200"/>
                <a:gd name="T32" fmla="*/ 8 w 278"/>
                <a:gd name="T33" fmla="*/ 72 h 200"/>
                <a:gd name="T34" fmla="*/ 0 w 278"/>
                <a:gd name="T35" fmla="*/ 96 h 200"/>
                <a:gd name="T36" fmla="*/ 8 w 278"/>
                <a:gd name="T37" fmla="*/ 152 h 200"/>
                <a:gd name="T38" fmla="*/ 0 w 278"/>
                <a:gd name="T39" fmla="*/ 160 h 200"/>
                <a:gd name="T40" fmla="*/ 25 w 278"/>
                <a:gd name="T41" fmla="*/ 152 h 200"/>
                <a:gd name="T42" fmla="*/ 8 w 278"/>
                <a:gd name="T43" fmla="*/ 176 h 200"/>
                <a:gd name="T44" fmla="*/ 8 w 278"/>
                <a:gd name="T45" fmla="*/ 200 h 200"/>
                <a:gd name="T46" fmla="*/ 16 w 278"/>
                <a:gd name="T47" fmla="*/ 200 h 200"/>
                <a:gd name="T48" fmla="*/ 50 w 278"/>
                <a:gd name="T49" fmla="*/ 192 h 2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78" h="200">
                  <a:moveTo>
                    <a:pt x="50" y="192"/>
                  </a:moveTo>
                  <a:lnTo>
                    <a:pt x="92" y="160"/>
                  </a:lnTo>
                  <a:lnTo>
                    <a:pt x="117" y="176"/>
                  </a:lnTo>
                  <a:lnTo>
                    <a:pt x="151" y="184"/>
                  </a:lnTo>
                  <a:lnTo>
                    <a:pt x="168" y="152"/>
                  </a:lnTo>
                  <a:lnTo>
                    <a:pt x="202" y="144"/>
                  </a:lnTo>
                  <a:lnTo>
                    <a:pt x="202" y="104"/>
                  </a:lnTo>
                  <a:lnTo>
                    <a:pt x="235" y="64"/>
                  </a:lnTo>
                  <a:lnTo>
                    <a:pt x="278" y="48"/>
                  </a:lnTo>
                  <a:lnTo>
                    <a:pt x="235" y="0"/>
                  </a:lnTo>
                  <a:lnTo>
                    <a:pt x="227" y="8"/>
                  </a:lnTo>
                  <a:lnTo>
                    <a:pt x="227" y="32"/>
                  </a:lnTo>
                  <a:lnTo>
                    <a:pt x="185" y="40"/>
                  </a:lnTo>
                  <a:lnTo>
                    <a:pt x="134" y="40"/>
                  </a:lnTo>
                  <a:lnTo>
                    <a:pt x="101" y="64"/>
                  </a:lnTo>
                  <a:lnTo>
                    <a:pt x="42" y="64"/>
                  </a:lnTo>
                  <a:lnTo>
                    <a:pt x="8" y="72"/>
                  </a:lnTo>
                  <a:lnTo>
                    <a:pt x="0" y="96"/>
                  </a:lnTo>
                  <a:lnTo>
                    <a:pt x="8" y="152"/>
                  </a:lnTo>
                  <a:lnTo>
                    <a:pt x="0" y="160"/>
                  </a:lnTo>
                  <a:lnTo>
                    <a:pt x="25" y="152"/>
                  </a:lnTo>
                  <a:lnTo>
                    <a:pt x="8" y="176"/>
                  </a:lnTo>
                  <a:lnTo>
                    <a:pt x="8" y="200"/>
                  </a:lnTo>
                  <a:lnTo>
                    <a:pt x="16" y="200"/>
                  </a:lnTo>
                  <a:lnTo>
                    <a:pt x="50" y="192"/>
                  </a:lnTo>
                  <a:close/>
                </a:path>
              </a:pathLst>
            </a:custGeom>
            <a:solidFill>
              <a:srgbClr val="00A0C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04" name="Freeform 50"/>
            <p:cNvSpPr>
              <a:spLocks/>
            </p:cNvSpPr>
            <p:nvPr/>
          </p:nvSpPr>
          <p:spPr bwMode="auto">
            <a:xfrm>
              <a:off x="4106" y="3056"/>
              <a:ext cx="548" cy="416"/>
            </a:xfrm>
            <a:custGeom>
              <a:avLst/>
              <a:gdLst>
                <a:gd name="T0" fmla="*/ 388 w 548"/>
                <a:gd name="T1" fmla="*/ 360 h 416"/>
                <a:gd name="T2" fmla="*/ 379 w 548"/>
                <a:gd name="T3" fmla="*/ 344 h 416"/>
                <a:gd name="T4" fmla="*/ 345 w 548"/>
                <a:gd name="T5" fmla="*/ 328 h 416"/>
                <a:gd name="T6" fmla="*/ 320 w 548"/>
                <a:gd name="T7" fmla="*/ 296 h 416"/>
                <a:gd name="T8" fmla="*/ 270 w 548"/>
                <a:gd name="T9" fmla="*/ 264 h 416"/>
                <a:gd name="T10" fmla="*/ 236 w 548"/>
                <a:gd name="T11" fmla="*/ 216 h 416"/>
                <a:gd name="T12" fmla="*/ 202 w 548"/>
                <a:gd name="T13" fmla="*/ 200 h 416"/>
                <a:gd name="T14" fmla="*/ 219 w 548"/>
                <a:gd name="T15" fmla="*/ 152 h 416"/>
                <a:gd name="T16" fmla="*/ 236 w 548"/>
                <a:gd name="T17" fmla="*/ 152 h 416"/>
                <a:gd name="T18" fmla="*/ 270 w 548"/>
                <a:gd name="T19" fmla="*/ 168 h 416"/>
                <a:gd name="T20" fmla="*/ 278 w 548"/>
                <a:gd name="T21" fmla="*/ 144 h 416"/>
                <a:gd name="T22" fmla="*/ 312 w 548"/>
                <a:gd name="T23" fmla="*/ 136 h 416"/>
                <a:gd name="T24" fmla="*/ 354 w 548"/>
                <a:gd name="T25" fmla="*/ 144 h 416"/>
                <a:gd name="T26" fmla="*/ 404 w 548"/>
                <a:gd name="T27" fmla="*/ 152 h 416"/>
                <a:gd name="T28" fmla="*/ 438 w 548"/>
                <a:gd name="T29" fmla="*/ 144 h 416"/>
                <a:gd name="T30" fmla="*/ 472 w 548"/>
                <a:gd name="T31" fmla="*/ 152 h 416"/>
                <a:gd name="T32" fmla="*/ 522 w 548"/>
                <a:gd name="T33" fmla="*/ 160 h 416"/>
                <a:gd name="T34" fmla="*/ 522 w 548"/>
                <a:gd name="T35" fmla="*/ 128 h 416"/>
                <a:gd name="T36" fmla="*/ 548 w 548"/>
                <a:gd name="T37" fmla="*/ 120 h 416"/>
                <a:gd name="T38" fmla="*/ 522 w 548"/>
                <a:gd name="T39" fmla="*/ 112 h 416"/>
                <a:gd name="T40" fmla="*/ 497 w 548"/>
                <a:gd name="T41" fmla="*/ 80 h 416"/>
                <a:gd name="T42" fmla="*/ 480 w 548"/>
                <a:gd name="T43" fmla="*/ 48 h 416"/>
                <a:gd name="T44" fmla="*/ 421 w 548"/>
                <a:gd name="T45" fmla="*/ 72 h 416"/>
                <a:gd name="T46" fmla="*/ 388 w 548"/>
                <a:gd name="T47" fmla="*/ 72 h 416"/>
                <a:gd name="T48" fmla="*/ 379 w 548"/>
                <a:gd name="T49" fmla="*/ 48 h 416"/>
                <a:gd name="T50" fmla="*/ 345 w 548"/>
                <a:gd name="T51" fmla="*/ 56 h 416"/>
                <a:gd name="T52" fmla="*/ 320 w 548"/>
                <a:gd name="T53" fmla="*/ 40 h 416"/>
                <a:gd name="T54" fmla="*/ 295 w 548"/>
                <a:gd name="T55" fmla="*/ 16 h 416"/>
                <a:gd name="T56" fmla="*/ 261 w 548"/>
                <a:gd name="T57" fmla="*/ 0 h 416"/>
                <a:gd name="T58" fmla="*/ 227 w 548"/>
                <a:gd name="T59" fmla="*/ 8 h 416"/>
                <a:gd name="T60" fmla="*/ 194 w 548"/>
                <a:gd name="T61" fmla="*/ 48 h 416"/>
                <a:gd name="T62" fmla="*/ 194 w 548"/>
                <a:gd name="T63" fmla="*/ 88 h 416"/>
                <a:gd name="T64" fmla="*/ 160 w 548"/>
                <a:gd name="T65" fmla="*/ 96 h 416"/>
                <a:gd name="T66" fmla="*/ 143 w 548"/>
                <a:gd name="T67" fmla="*/ 128 h 416"/>
                <a:gd name="T68" fmla="*/ 109 w 548"/>
                <a:gd name="T69" fmla="*/ 120 h 416"/>
                <a:gd name="T70" fmla="*/ 84 w 548"/>
                <a:gd name="T71" fmla="*/ 104 h 416"/>
                <a:gd name="T72" fmla="*/ 42 w 548"/>
                <a:gd name="T73" fmla="*/ 136 h 416"/>
                <a:gd name="T74" fmla="*/ 8 w 548"/>
                <a:gd name="T75" fmla="*/ 144 h 416"/>
                <a:gd name="T76" fmla="*/ 0 w 548"/>
                <a:gd name="T77" fmla="*/ 144 h 416"/>
                <a:gd name="T78" fmla="*/ 0 w 548"/>
                <a:gd name="T79" fmla="*/ 152 h 416"/>
                <a:gd name="T80" fmla="*/ 34 w 548"/>
                <a:gd name="T81" fmla="*/ 216 h 416"/>
                <a:gd name="T82" fmla="*/ 84 w 548"/>
                <a:gd name="T83" fmla="*/ 152 h 416"/>
                <a:gd name="T84" fmla="*/ 84 w 548"/>
                <a:gd name="T85" fmla="*/ 216 h 416"/>
                <a:gd name="T86" fmla="*/ 126 w 548"/>
                <a:gd name="T87" fmla="*/ 192 h 416"/>
                <a:gd name="T88" fmla="*/ 126 w 548"/>
                <a:gd name="T89" fmla="*/ 240 h 416"/>
                <a:gd name="T90" fmla="*/ 177 w 548"/>
                <a:gd name="T91" fmla="*/ 264 h 416"/>
                <a:gd name="T92" fmla="*/ 160 w 548"/>
                <a:gd name="T93" fmla="*/ 272 h 416"/>
                <a:gd name="T94" fmla="*/ 219 w 548"/>
                <a:gd name="T95" fmla="*/ 312 h 416"/>
                <a:gd name="T96" fmla="*/ 227 w 548"/>
                <a:gd name="T97" fmla="*/ 336 h 416"/>
                <a:gd name="T98" fmla="*/ 253 w 548"/>
                <a:gd name="T99" fmla="*/ 352 h 416"/>
                <a:gd name="T100" fmla="*/ 312 w 548"/>
                <a:gd name="T101" fmla="*/ 360 h 416"/>
                <a:gd name="T102" fmla="*/ 371 w 548"/>
                <a:gd name="T103" fmla="*/ 384 h 416"/>
                <a:gd name="T104" fmla="*/ 312 w 548"/>
                <a:gd name="T105" fmla="*/ 392 h 416"/>
                <a:gd name="T106" fmla="*/ 413 w 548"/>
                <a:gd name="T107" fmla="*/ 416 h 416"/>
                <a:gd name="T108" fmla="*/ 413 w 548"/>
                <a:gd name="T109" fmla="*/ 384 h 416"/>
                <a:gd name="T110" fmla="*/ 388 w 548"/>
                <a:gd name="T111" fmla="*/ 360 h 41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48" h="416">
                  <a:moveTo>
                    <a:pt x="388" y="360"/>
                  </a:moveTo>
                  <a:lnTo>
                    <a:pt x="379" y="344"/>
                  </a:lnTo>
                  <a:lnTo>
                    <a:pt x="345" y="328"/>
                  </a:lnTo>
                  <a:lnTo>
                    <a:pt x="320" y="296"/>
                  </a:lnTo>
                  <a:lnTo>
                    <a:pt x="270" y="264"/>
                  </a:lnTo>
                  <a:lnTo>
                    <a:pt x="236" y="216"/>
                  </a:lnTo>
                  <a:lnTo>
                    <a:pt x="202" y="200"/>
                  </a:lnTo>
                  <a:lnTo>
                    <a:pt x="219" y="152"/>
                  </a:lnTo>
                  <a:lnTo>
                    <a:pt x="236" y="152"/>
                  </a:lnTo>
                  <a:lnTo>
                    <a:pt x="270" y="168"/>
                  </a:lnTo>
                  <a:lnTo>
                    <a:pt x="278" y="144"/>
                  </a:lnTo>
                  <a:lnTo>
                    <a:pt x="312" y="136"/>
                  </a:lnTo>
                  <a:lnTo>
                    <a:pt x="354" y="144"/>
                  </a:lnTo>
                  <a:lnTo>
                    <a:pt x="404" y="152"/>
                  </a:lnTo>
                  <a:lnTo>
                    <a:pt x="438" y="144"/>
                  </a:lnTo>
                  <a:lnTo>
                    <a:pt x="472" y="152"/>
                  </a:lnTo>
                  <a:lnTo>
                    <a:pt x="522" y="160"/>
                  </a:lnTo>
                  <a:lnTo>
                    <a:pt x="522" y="128"/>
                  </a:lnTo>
                  <a:lnTo>
                    <a:pt x="548" y="120"/>
                  </a:lnTo>
                  <a:lnTo>
                    <a:pt x="522" y="112"/>
                  </a:lnTo>
                  <a:lnTo>
                    <a:pt x="497" y="80"/>
                  </a:lnTo>
                  <a:lnTo>
                    <a:pt x="480" y="48"/>
                  </a:lnTo>
                  <a:lnTo>
                    <a:pt x="421" y="72"/>
                  </a:lnTo>
                  <a:lnTo>
                    <a:pt x="388" y="72"/>
                  </a:lnTo>
                  <a:lnTo>
                    <a:pt x="379" y="48"/>
                  </a:lnTo>
                  <a:lnTo>
                    <a:pt x="345" y="56"/>
                  </a:lnTo>
                  <a:lnTo>
                    <a:pt x="320" y="40"/>
                  </a:lnTo>
                  <a:lnTo>
                    <a:pt x="295" y="16"/>
                  </a:lnTo>
                  <a:lnTo>
                    <a:pt x="261" y="0"/>
                  </a:lnTo>
                  <a:lnTo>
                    <a:pt x="227" y="8"/>
                  </a:lnTo>
                  <a:lnTo>
                    <a:pt x="194" y="48"/>
                  </a:lnTo>
                  <a:lnTo>
                    <a:pt x="194" y="88"/>
                  </a:lnTo>
                  <a:lnTo>
                    <a:pt x="160" y="96"/>
                  </a:lnTo>
                  <a:lnTo>
                    <a:pt x="143" y="128"/>
                  </a:lnTo>
                  <a:lnTo>
                    <a:pt x="109" y="120"/>
                  </a:lnTo>
                  <a:lnTo>
                    <a:pt x="84" y="104"/>
                  </a:lnTo>
                  <a:lnTo>
                    <a:pt x="42" y="136"/>
                  </a:lnTo>
                  <a:lnTo>
                    <a:pt x="8" y="144"/>
                  </a:lnTo>
                  <a:lnTo>
                    <a:pt x="0" y="144"/>
                  </a:lnTo>
                  <a:lnTo>
                    <a:pt x="0" y="152"/>
                  </a:lnTo>
                  <a:lnTo>
                    <a:pt x="34" y="216"/>
                  </a:lnTo>
                  <a:lnTo>
                    <a:pt x="84" y="152"/>
                  </a:lnTo>
                  <a:lnTo>
                    <a:pt x="84" y="216"/>
                  </a:lnTo>
                  <a:lnTo>
                    <a:pt x="126" y="192"/>
                  </a:lnTo>
                  <a:lnTo>
                    <a:pt x="126" y="240"/>
                  </a:lnTo>
                  <a:lnTo>
                    <a:pt x="177" y="264"/>
                  </a:lnTo>
                  <a:lnTo>
                    <a:pt x="160" y="272"/>
                  </a:lnTo>
                  <a:lnTo>
                    <a:pt x="219" y="312"/>
                  </a:lnTo>
                  <a:lnTo>
                    <a:pt x="227" y="336"/>
                  </a:lnTo>
                  <a:lnTo>
                    <a:pt x="253" y="352"/>
                  </a:lnTo>
                  <a:lnTo>
                    <a:pt x="312" y="360"/>
                  </a:lnTo>
                  <a:lnTo>
                    <a:pt x="371" y="384"/>
                  </a:lnTo>
                  <a:lnTo>
                    <a:pt x="312" y="392"/>
                  </a:lnTo>
                  <a:lnTo>
                    <a:pt x="413" y="416"/>
                  </a:lnTo>
                  <a:lnTo>
                    <a:pt x="413" y="384"/>
                  </a:lnTo>
                  <a:lnTo>
                    <a:pt x="388" y="360"/>
                  </a:lnTo>
                  <a:close/>
                </a:path>
              </a:pathLst>
            </a:custGeom>
            <a:solidFill>
              <a:srgbClr val="00A0C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05" name="Freeform 51"/>
            <p:cNvSpPr>
              <a:spLocks/>
            </p:cNvSpPr>
            <p:nvPr/>
          </p:nvSpPr>
          <p:spPr bwMode="auto">
            <a:xfrm>
              <a:off x="4098" y="3000"/>
              <a:ext cx="278" cy="200"/>
            </a:xfrm>
            <a:custGeom>
              <a:avLst/>
              <a:gdLst>
                <a:gd name="T0" fmla="*/ 50 w 278"/>
                <a:gd name="T1" fmla="*/ 192 h 200"/>
                <a:gd name="T2" fmla="*/ 92 w 278"/>
                <a:gd name="T3" fmla="*/ 160 h 200"/>
                <a:gd name="T4" fmla="*/ 117 w 278"/>
                <a:gd name="T5" fmla="*/ 176 h 200"/>
                <a:gd name="T6" fmla="*/ 151 w 278"/>
                <a:gd name="T7" fmla="*/ 184 h 200"/>
                <a:gd name="T8" fmla="*/ 168 w 278"/>
                <a:gd name="T9" fmla="*/ 152 h 200"/>
                <a:gd name="T10" fmla="*/ 202 w 278"/>
                <a:gd name="T11" fmla="*/ 144 h 200"/>
                <a:gd name="T12" fmla="*/ 202 w 278"/>
                <a:gd name="T13" fmla="*/ 104 h 200"/>
                <a:gd name="T14" fmla="*/ 235 w 278"/>
                <a:gd name="T15" fmla="*/ 64 h 200"/>
                <a:gd name="T16" fmla="*/ 278 w 278"/>
                <a:gd name="T17" fmla="*/ 48 h 200"/>
                <a:gd name="T18" fmla="*/ 235 w 278"/>
                <a:gd name="T19" fmla="*/ 0 h 200"/>
                <a:gd name="T20" fmla="*/ 227 w 278"/>
                <a:gd name="T21" fmla="*/ 8 h 200"/>
                <a:gd name="T22" fmla="*/ 227 w 278"/>
                <a:gd name="T23" fmla="*/ 32 h 200"/>
                <a:gd name="T24" fmla="*/ 185 w 278"/>
                <a:gd name="T25" fmla="*/ 40 h 200"/>
                <a:gd name="T26" fmla="*/ 134 w 278"/>
                <a:gd name="T27" fmla="*/ 40 h 200"/>
                <a:gd name="T28" fmla="*/ 101 w 278"/>
                <a:gd name="T29" fmla="*/ 64 h 200"/>
                <a:gd name="T30" fmla="*/ 42 w 278"/>
                <a:gd name="T31" fmla="*/ 64 h 200"/>
                <a:gd name="T32" fmla="*/ 8 w 278"/>
                <a:gd name="T33" fmla="*/ 72 h 200"/>
                <a:gd name="T34" fmla="*/ 0 w 278"/>
                <a:gd name="T35" fmla="*/ 96 h 200"/>
                <a:gd name="T36" fmla="*/ 8 w 278"/>
                <a:gd name="T37" fmla="*/ 152 h 200"/>
                <a:gd name="T38" fmla="*/ 0 w 278"/>
                <a:gd name="T39" fmla="*/ 160 h 200"/>
                <a:gd name="T40" fmla="*/ 25 w 278"/>
                <a:gd name="T41" fmla="*/ 152 h 200"/>
                <a:gd name="T42" fmla="*/ 8 w 278"/>
                <a:gd name="T43" fmla="*/ 176 h 200"/>
                <a:gd name="T44" fmla="*/ 8 w 278"/>
                <a:gd name="T45" fmla="*/ 200 h 200"/>
                <a:gd name="T46" fmla="*/ 16 w 278"/>
                <a:gd name="T47" fmla="*/ 200 h 200"/>
                <a:gd name="T48" fmla="*/ 50 w 278"/>
                <a:gd name="T49" fmla="*/ 192 h 2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78" h="200">
                  <a:moveTo>
                    <a:pt x="50" y="192"/>
                  </a:moveTo>
                  <a:lnTo>
                    <a:pt x="92" y="160"/>
                  </a:lnTo>
                  <a:lnTo>
                    <a:pt x="117" y="176"/>
                  </a:lnTo>
                  <a:lnTo>
                    <a:pt x="151" y="184"/>
                  </a:lnTo>
                  <a:lnTo>
                    <a:pt x="168" y="152"/>
                  </a:lnTo>
                  <a:lnTo>
                    <a:pt x="202" y="144"/>
                  </a:lnTo>
                  <a:lnTo>
                    <a:pt x="202" y="104"/>
                  </a:lnTo>
                  <a:lnTo>
                    <a:pt x="235" y="64"/>
                  </a:lnTo>
                  <a:lnTo>
                    <a:pt x="278" y="48"/>
                  </a:lnTo>
                  <a:lnTo>
                    <a:pt x="235" y="0"/>
                  </a:lnTo>
                  <a:lnTo>
                    <a:pt x="227" y="8"/>
                  </a:lnTo>
                  <a:lnTo>
                    <a:pt x="227" y="32"/>
                  </a:lnTo>
                  <a:lnTo>
                    <a:pt x="185" y="40"/>
                  </a:lnTo>
                  <a:lnTo>
                    <a:pt x="134" y="40"/>
                  </a:lnTo>
                  <a:lnTo>
                    <a:pt x="101" y="64"/>
                  </a:lnTo>
                  <a:lnTo>
                    <a:pt x="42" y="64"/>
                  </a:lnTo>
                  <a:lnTo>
                    <a:pt x="8" y="72"/>
                  </a:lnTo>
                  <a:lnTo>
                    <a:pt x="0" y="96"/>
                  </a:lnTo>
                  <a:lnTo>
                    <a:pt x="8" y="152"/>
                  </a:lnTo>
                  <a:lnTo>
                    <a:pt x="0" y="160"/>
                  </a:lnTo>
                  <a:lnTo>
                    <a:pt x="25" y="152"/>
                  </a:lnTo>
                  <a:lnTo>
                    <a:pt x="8" y="176"/>
                  </a:lnTo>
                  <a:lnTo>
                    <a:pt x="8" y="200"/>
                  </a:lnTo>
                  <a:lnTo>
                    <a:pt x="16" y="200"/>
                  </a:lnTo>
                  <a:lnTo>
                    <a:pt x="50" y="192"/>
                  </a:lnTo>
                  <a:close/>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06" name="Freeform 52"/>
            <p:cNvSpPr>
              <a:spLocks/>
            </p:cNvSpPr>
            <p:nvPr/>
          </p:nvSpPr>
          <p:spPr bwMode="auto">
            <a:xfrm>
              <a:off x="4106" y="3056"/>
              <a:ext cx="548" cy="416"/>
            </a:xfrm>
            <a:custGeom>
              <a:avLst/>
              <a:gdLst>
                <a:gd name="T0" fmla="*/ 388 w 548"/>
                <a:gd name="T1" fmla="*/ 360 h 416"/>
                <a:gd name="T2" fmla="*/ 379 w 548"/>
                <a:gd name="T3" fmla="*/ 344 h 416"/>
                <a:gd name="T4" fmla="*/ 345 w 548"/>
                <a:gd name="T5" fmla="*/ 328 h 416"/>
                <a:gd name="T6" fmla="*/ 320 w 548"/>
                <a:gd name="T7" fmla="*/ 296 h 416"/>
                <a:gd name="T8" fmla="*/ 270 w 548"/>
                <a:gd name="T9" fmla="*/ 264 h 416"/>
                <a:gd name="T10" fmla="*/ 236 w 548"/>
                <a:gd name="T11" fmla="*/ 216 h 416"/>
                <a:gd name="T12" fmla="*/ 202 w 548"/>
                <a:gd name="T13" fmla="*/ 200 h 416"/>
                <a:gd name="T14" fmla="*/ 219 w 548"/>
                <a:gd name="T15" fmla="*/ 152 h 416"/>
                <a:gd name="T16" fmla="*/ 236 w 548"/>
                <a:gd name="T17" fmla="*/ 152 h 416"/>
                <a:gd name="T18" fmla="*/ 270 w 548"/>
                <a:gd name="T19" fmla="*/ 168 h 416"/>
                <a:gd name="T20" fmla="*/ 278 w 548"/>
                <a:gd name="T21" fmla="*/ 144 h 416"/>
                <a:gd name="T22" fmla="*/ 312 w 548"/>
                <a:gd name="T23" fmla="*/ 136 h 416"/>
                <a:gd name="T24" fmla="*/ 354 w 548"/>
                <a:gd name="T25" fmla="*/ 144 h 416"/>
                <a:gd name="T26" fmla="*/ 404 w 548"/>
                <a:gd name="T27" fmla="*/ 152 h 416"/>
                <a:gd name="T28" fmla="*/ 438 w 548"/>
                <a:gd name="T29" fmla="*/ 144 h 416"/>
                <a:gd name="T30" fmla="*/ 472 w 548"/>
                <a:gd name="T31" fmla="*/ 152 h 416"/>
                <a:gd name="T32" fmla="*/ 522 w 548"/>
                <a:gd name="T33" fmla="*/ 160 h 416"/>
                <a:gd name="T34" fmla="*/ 522 w 548"/>
                <a:gd name="T35" fmla="*/ 128 h 416"/>
                <a:gd name="T36" fmla="*/ 548 w 548"/>
                <a:gd name="T37" fmla="*/ 120 h 416"/>
                <a:gd name="T38" fmla="*/ 522 w 548"/>
                <a:gd name="T39" fmla="*/ 112 h 416"/>
                <a:gd name="T40" fmla="*/ 497 w 548"/>
                <a:gd name="T41" fmla="*/ 80 h 416"/>
                <a:gd name="T42" fmla="*/ 480 w 548"/>
                <a:gd name="T43" fmla="*/ 48 h 416"/>
                <a:gd name="T44" fmla="*/ 421 w 548"/>
                <a:gd name="T45" fmla="*/ 72 h 416"/>
                <a:gd name="T46" fmla="*/ 388 w 548"/>
                <a:gd name="T47" fmla="*/ 72 h 416"/>
                <a:gd name="T48" fmla="*/ 379 w 548"/>
                <a:gd name="T49" fmla="*/ 48 h 416"/>
                <a:gd name="T50" fmla="*/ 345 w 548"/>
                <a:gd name="T51" fmla="*/ 56 h 416"/>
                <a:gd name="T52" fmla="*/ 320 w 548"/>
                <a:gd name="T53" fmla="*/ 40 h 416"/>
                <a:gd name="T54" fmla="*/ 295 w 548"/>
                <a:gd name="T55" fmla="*/ 16 h 416"/>
                <a:gd name="T56" fmla="*/ 261 w 548"/>
                <a:gd name="T57" fmla="*/ 0 h 416"/>
                <a:gd name="T58" fmla="*/ 227 w 548"/>
                <a:gd name="T59" fmla="*/ 8 h 416"/>
                <a:gd name="T60" fmla="*/ 194 w 548"/>
                <a:gd name="T61" fmla="*/ 48 h 416"/>
                <a:gd name="T62" fmla="*/ 194 w 548"/>
                <a:gd name="T63" fmla="*/ 88 h 416"/>
                <a:gd name="T64" fmla="*/ 160 w 548"/>
                <a:gd name="T65" fmla="*/ 96 h 416"/>
                <a:gd name="T66" fmla="*/ 143 w 548"/>
                <a:gd name="T67" fmla="*/ 128 h 416"/>
                <a:gd name="T68" fmla="*/ 109 w 548"/>
                <a:gd name="T69" fmla="*/ 120 h 416"/>
                <a:gd name="T70" fmla="*/ 84 w 548"/>
                <a:gd name="T71" fmla="*/ 104 h 416"/>
                <a:gd name="T72" fmla="*/ 42 w 548"/>
                <a:gd name="T73" fmla="*/ 136 h 416"/>
                <a:gd name="T74" fmla="*/ 8 w 548"/>
                <a:gd name="T75" fmla="*/ 144 h 416"/>
                <a:gd name="T76" fmla="*/ 0 w 548"/>
                <a:gd name="T77" fmla="*/ 144 h 416"/>
                <a:gd name="T78" fmla="*/ 0 w 548"/>
                <a:gd name="T79" fmla="*/ 152 h 416"/>
                <a:gd name="T80" fmla="*/ 34 w 548"/>
                <a:gd name="T81" fmla="*/ 216 h 416"/>
                <a:gd name="T82" fmla="*/ 84 w 548"/>
                <a:gd name="T83" fmla="*/ 152 h 416"/>
                <a:gd name="T84" fmla="*/ 84 w 548"/>
                <a:gd name="T85" fmla="*/ 216 h 416"/>
                <a:gd name="T86" fmla="*/ 126 w 548"/>
                <a:gd name="T87" fmla="*/ 192 h 416"/>
                <a:gd name="T88" fmla="*/ 126 w 548"/>
                <a:gd name="T89" fmla="*/ 240 h 416"/>
                <a:gd name="T90" fmla="*/ 177 w 548"/>
                <a:gd name="T91" fmla="*/ 264 h 416"/>
                <a:gd name="T92" fmla="*/ 160 w 548"/>
                <a:gd name="T93" fmla="*/ 272 h 416"/>
                <a:gd name="T94" fmla="*/ 219 w 548"/>
                <a:gd name="T95" fmla="*/ 312 h 416"/>
                <a:gd name="T96" fmla="*/ 227 w 548"/>
                <a:gd name="T97" fmla="*/ 336 h 416"/>
                <a:gd name="T98" fmla="*/ 253 w 548"/>
                <a:gd name="T99" fmla="*/ 352 h 416"/>
                <a:gd name="T100" fmla="*/ 312 w 548"/>
                <a:gd name="T101" fmla="*/ 360 h 416"/>
                <a:gd name="T102" fmla="*/ 371 w 548"/>
                <a:gd name="T103" fmla="*/ 384 h 416"/>
                <a:gd name="T104" fmla="*/ 312 w 548"/>
                <a:gd name="T105" fmla="*/ 392 h 416"/>
                <a:gd name="T106" fmla="*/ 413 w 548"/>
                <a:gd name="T107" fmla="*/ 416 h 416"/>
                <a:gd name="T108" fmla="*/ 413 w 548"/>
                <a:gd name="T109" fmla="*/ 384 h 416"/>
                <a:gd name="T110" fmla="*/ 388 w 548"/>
                <a:gd name="T111" fmla="*/ 360 h 41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48" h="416">
                  <a:moveTo>
                    <a:pt x="388" y="360"/>
                  </a:moveTo>
                  <a:lnTo>
                    <a:pt x="379" y="344"/>
                  </a:lnTo>
                  <a:lnTo>
                    <a:pt x="345" y="328"/>
                  </a:lnTo>
                  <a:lnTo>
                    <a:pt x="320" y="296"/>
                  </a:lnTo>
                  <a:lnTo>
                    <a:pt x="270" y="264"/>
                  </a:lnTo>
                  <a:lnTo>
                    <a:pt x="236" y="216"/>
                  </a:lnTo>
                  <a:lnTo>
                    <a:pt x="202" y="200"/>
                  </a:lnTo>
                  <a:lnTo>
                    <a:pt x="219" y="152"/>
                  </a:lnTo>
                  <a:lnTo>
                    <a:pt x="236" y="152"/>
                  </a:lnTo>
                  <a:lnTo>
                    <a:pt x="270" y="168"/>
                  </a:lnTo>
                  <a:lnTo>
                    <a:pt x="278" y="144"/>
                  </a:lnTo>
                  <a:lnTo>
                    <a:pt x="312" y="136"/>
                  </a:lnTo>
                  <a:lnTo>
                    <a:pt x="354" y="144"/>
                  </a:lnTo>
                  <a:lnTo>
                    <a:pt x="404" y="152"/>
                  </a:lnTo>
                  <a:lnTo>
                    <a:pt x="438" y="144"/>
                  </a:lnTo>
                  <a:lnTo>
                    <a:pt x="472" y="152"/>
                  </a:lnTo>
                  <a:lnTo>
                    <a:pt x="522" y="160"/>
                  </a:lnTo>
                  <a:lnTo>
                    <a:pt x="522" y="128"/>
                  </a:lnTo>
                  <a:lnTo>
                    <a:pt x="548" y="120"/>
                  </a:lnTo>
                  <a:lnTo>
                    <a:pt x="522" y="112"/>
                  </a:lnTo>
                  <a:lnTo>
                    <a:pt x="497" y="80"/>
                  </a:lnTo>
                  <a:lnTo>
                    <a:pt x="480" y="48"/>
                  </a:lnTo>
                  <a:lnTo>
                    <a:pt x="421" y="72"/>
                  </a:lnTo>
                  <a:lnTo>
                    <a:pt x="388" y="72"/>
                  </a:lnTo>
                  <a:lnTo>
                    <a:pt x="379" y="48"/>
                  </a:lnTo>
                  <a:lnTo>
                    <a:pt x="345" y="56"/>
                  </a:lnTo>
                  <a:lnTo>
                    <a:pt x="320" y="40"/>
                  </a:lnTo>
                  <a:lnTo>
                    <a:pt x="295" y="16"/>
                  </a:lnTo>
                  <a:lnTo>
                    <a:pt x="261" y="0"/>
                  </a:lnTo>
                  <a:lnTo>
                    <a:pt x="227" y="8"/>
                  </a:lnTo>
                  <a:lnTo>
                    <a:pt x="194" y="48"/>
                  </a:lnTo>
                  <a:lnTo>
                    <a:pt x="194" y="88"/>
                  </a:lnTo>
                  <a:lnTo>
                    <a:pt x="160" y="96"/>
                  </a:lnTo>
                  <a:lnTo>
                    <a:pt x="143" y="128"/>
                  </a:lnTo>
                  <a:lnTo>
                    <a:pt x="109" y="120"/>
                  </a:lnTo>
                  <a:lnTo>
                    <a:pt x="84" y="104"/>
                  </a:lnTo>
                  <a:lnTo>
                    <a:pt x="42" y="136"/>
                  </a:lnTo>
                  <a:lnTo>
                    <a:pt x="8" y="144"/>
                  </a:lnTo>
                  <a:lnTo>
                    <a:pt x="0" y="144"/>
                  </a:lnTo>
                  <a:lnTo>
                    <a:pt x="0" y="152"/>
                  </a:lnTo>
                  <a:lnTo>
                    <a:pt x="34" y="216"/>
                  </a:lnTo>
                  <a:lnTo>
                    <a:pt x="84" y="152"/>
                  </a:lnTo>
                  <a:lnTo>
                    <a:pt x="84" y="216"/>
                  </a:lnTo>
                  <a:lnTo>
                    <a:pt x="126" y="192"/>
                  </a:lnTo>
                  <a:lnTo>
                    <a:pt x="126" y="240"/>
                  </a:lnTo>
                  <a:lnTo>
                    <a:pt x="177" y="264"/>
                  </a:lnTo>
                  <a:lnTo>
                    <a:pt x="160" y="272"/>
                  </a:lnTo>
                  <a:lnTo>
                    <a:pt x="219" y="312"/>
                  </a:lnTo>
                  <a:lnTo>
                    <a:pt x="227" y="336"/>
                  </a:lnTo>
                  <a:lnTo>
                    <a:pt x="253" y="352"/>
                  </a:lnTo>
                  <a:lnTo>
                    <a:pt x="312" y="360"/>
                  </a:lnTo>
                  <a:lnTo>
                    <a:pt x="371" y="384"/>
                  </a:lnTo>
                  <a:lnTo>
                    <a:pt x="312" y="392"/>
                  </a:lnTo>
                  <a:lnTo>
                    <a:pt x="413" y="416"/>
                  </a:lnTo>
                  <a:lnTo>
                    <a:pt x="413" y="384"/>
                  </a:lnTo>
                  <a:lnTo>
                    <a:pt x="388" y="360"/>
                  </a:lnTo>
                  <a:close/>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07" name="Freeform 53"/>
            <p:cNvSpPr>
              <a:spLocks/>
            </p:cNvSpPr>
            <p:nvPr/>
          </p:nvSpPr>
          <p:spPr bwMode="auto">
            <a:xfrm>
              <a:off x="4308" y="3192"/>
              <a:ext cx="388" cy="320"/>
            </a:xfrm>
            <a:custGeom>
              <a:avLst/>
              <a:gdLst>
                <a:gd name="T0" fmla="*/ 287 w 388"/>
                <a:gd name="T1" fmla="*/ 264 h 320"/>
                <a:gd name="T2" fmla="*/ 312 w 388"/>
                <a:gd name="T3" fmla="*/ 248 h 320"/>
                <a:gd name="T4" fmla="*/ 320 w 388"/>
                <a:gd name="T5" fmla="*/ 216 h 320"/>
                <a:gd name="T6" fmla="*/ 346 w 388"/>
                <a:gd name="T7" fmla="*/ 216 h 320"/>
                <a:gd name="T8" fmla="*/ 337 w 388"/>
                <a:gd name="T9" fmla="*/ 192 h 320"/>
                <a:gd name="T10" fmla="*/ 388 w 388"/>
                <a:gd name="T11" fmla="*/ 176 h 320"/>
                <a:gd name="T12" fmla="*/ 362 w 388"/>
                <a:gd name="T13" fmla="*/ 136 h 320"/>
                <a:gd name="T14" fmla="*/ 388 w 388"/>
                <a:gd name="T15" fmla="*/ 120 h 320"/>
                <a:gd name="T16" fmla="*/ 346 w 388"/>
                <a:gd name="T17" fmla="*/ 96 h 320"/>
                <a:gd name="T18" fmla="*/ 337 w 388"/>
                <a:gd name="T19" fmla="*/ 64 h 320"/>
                <a:gd name="T20" fmla="*/ 337 w 388"/>
                <a:gd name="T21" fmla="*/ 32 h 320"/>
                <a:gd name="T22" fmla="*/ 304 w 388"/>
                <a:gd name="T23" fmla="*/ 32 h 320"/>
                <a:gd name="T24" fmla="*/ 295 w 388"/>
                <a:gd name="T25" fmla="*/ 16 h 320"/>
                <a:gd name="T26" fmla="*/ 270 w 388"/>
                <a:gd name="T27" fmla="*/ 16 h 320"/>
                <a:gd name="T28" fmla="*/ 236 w 388"/>
                <a:gd name="T29" fmla="*/ 8 h 320"/>
                <a:gd name="T30" fmla="*/ 202 w 388"/>
                <a:gd name="T31" fmla="*/ 16 h 320"/>
                <a:gd name="T32" fmla="*/ 152 w 388"/>
                <a:gd name="T33" fmla="*/ 8 h 320"/>
                <a:gd name="T34" fmla="*/ 110 w 388"/>
                <a:gd name="T35" fmla="*/ 0 h 320"/>
                <a:gd name="T36" fmla="*/ 76 w 388"/>
                <a:gd name="T37" fmla="*/ 8 h 320"/>
                <a:gd name="T38" fmla="*/ 68 w 388"/>
                <a:gd name="T39" fmla="*/ 32 h 320"/>
                <a:gd name="T40" fmla="*/ 34 w 388"/>
                <a:gd name="T41" fmla="*/ 16 h 320"/>
                <a:gd name="T42" fmla="*/ 17 w 388"/>
                <a:gd name="T43" fmla="*/ 16 h 320"/>
                <a:gd name="T44" fmla="*/ 0 w 388"/>
                <a:gd name="T45" fmla="*/ 64 h 320"/>
                <a:gd name="T46" fmla="*/ 34 w 388"/>
                <a:gd name="T47" fmla="*/ 80 h 320"/>
                <a:gd name="T48" fmla="*/ 68 w 388"/>
                <a:gd name="T49" fmla="*/ 128 h 320"/>
                <a:gd name="T50" fmla="*/ 118 w 388"/>
                <a:gd name="T51" fmla="*/ 160 h 320"/>
                <a:gd name="T52" fmla="*/ 143 w 388"/>
                <a:gd name="T53" fmla="*/ 192 h 320"/>
                <a:gd name="T54" fmla="*/ 177 w 388"/>
                <a:gd name="T55" fmla="*/ 208 h 320"/>
                <a:gd name="T56" fmla="*/ 186 w 388"/>
                <a:gd name="T57" fmla="*/ 224 h 320"/>
                <a:gd name="T58" fmla="*/ 211 w 388"/>
                <a:gd name="T59" fmla="*/ 248 h 320"/>
                <a:gd name="T60" fmla="*/ 211 w 388"/>
                <a:gd name="T61" fmla="*/ 280 h 320"/>
                <a:gd name="T62" fmla="*/ 295 w 388"/>
                <a:gd name="T63" fmla="*/ 320 h 320"/>
                <a:gd name="T64" fmla="*/ 295 w 388"/>
                <a:gd name="T65" fmla="*/ 280 h 320"/>
                <a:gd name="T66" fmla="*/ 287 w 388"/>
                <a:gd name="T67" fmla="*/ 264 h 32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88" h="320">
                  <a:moveTo>
                    <a:pt x="287" y="264"/>
                  </a:moveTo>
                  <a:lnTo>
                    <a:pt x="312" y="248"/>
                  </a:lnTo>
                  <a:lnTo>
                    <a:pt x="320" y="216"/>
                  </a:lnTo>
                  <a:lnTo>
                    <a:pt x="346" y="216"/>
                  </a:lnTo>
                  <a:lnTo>
                    <a:pt x="337" y="192"/>
                  </a:lnTo>
                  <a:lnTo>
                    <a:pt x="388" y="176"/>
                  </a:lnTo>
                  <a:lnTo>
                    <a:pt x="362" y="136"/>
                  </a:lnTo>
                  <a:lnTo>
                    <a:pt x="388" y="120"/>
                  </a:lnTo>
                  <a:lnTo>
                    <a:pt x="346" y="96"/>
                  </a:lnTo>
                  <a:lnTo>
                    <a:pt x="337" y="64"/>
                  </a:lnTo>
                  <a:lnTo>
                    <a:pt x="337" y="32"/>
                  </a:lnTo>
                  <a:lnTo>
                    <a:pt x="304" y="32"/>
                  </a:lnTo>
                  <a:lnTo>
                    <a:pt x="295" y="16"/>
                  </a:lnTo>
                  <a:lnTo>
                    <a:pt x="270" y="16"/>
                  </a:lnTo>
                  <a:lnTo>
                    <a:pt x="236" y="8"/>
                  </a:lnTo>
                  <a:lnTo>
                    <a:pt x="202" y="16"/>
                  </a:lnTo>
                  <a:lnTo>
                    <a:pt x="152" y="8"/>
                  </a:lnTo>
                  <a:lnTo>
                    <a:pt x="110" y="0"/>
                  </a:lnTo>
                  <a:lnTo>
                    <a:pt x="76" y="8"/>
                  </a:lnTo>
                  <a:lnTo>
                    <a:pt x="68" y="32"/>
                  </a:lnTo>
                  <a:lnTo>
                    <a:pt x="34" y="16"/>
                  </a:lnTo>
                  <a:lnTo>
                    <a:pt x="17" y="16"/>
                  </a:lnTo>
                  <a:lnTo>
                    <a:pt x="0" y="64"/>
                  </a:lnTo>
                  <a:lnTo>
                    <a:pt x="34" y="80"/>
                  </a:lnTo>
                  <a:lnTo>
                    <a:pt x="68" y="128"/>
                  </a:lnTo>
                  <a:lnTo>
                    <a:pt x="118" y="160"/>
                  </a:lnTo>
                  <a:lnTo>
                    <a:pt x="143" y="192"/>
                  </a:lnTo>
                  <a:lnTo>
                    <a:pt x="177" y="208"/>
                  </a:lnTo>
                  <a:lnTo>
                    <a:pt x="186" y="224"/>
                  </a:lnTo>
                  <a:lnTo>
                    <a:pt x="211" y="248"/>
                  </a:lnTo>
                  <a:lnTo>
                    <a:pt x="211" y="280"/>
                  </a:lnTo>
                  <a:lnTo>
                    <a:pt x="295" y="320"/>
                  </a:lnTo>
                  <a:lnTo>
                    <a:pt x="295" y="280"/>
                  </a:lnTo>
                  <a:lnTo>
                    <a:pt x="287" y="264"/>
                  </a:lnTo>
                  <a:close/>
                </a:path>
              </a:pathLst>
            </a:custGeom>
            <a:solidFill>
              <a:srgbClr val="00A0C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08" name="Freeform 54"/>
            <p:cNvSpPr>
              <a:spLocks/>
            </p:cNvSpPr>
            <p:nvPr/>
          </p:nvSpPr>
          <p:spPr bwMode="auto">
            <a:xfrm>
              <a:off x="4333" y="2760"/>
              <a:ext cx="573" cy="368"/>
            </a:xfrm>
            <a:custGeom>
              <a:avLst/>
              <a:gdLst>
                <a:gd name="T0" fmla="*/ 295 w 573"/>
                <a:gd name="T1" fmla="*/ 320 h 368"/>
                <a:gd name="T2" fmla="*/ 329 w 573"/>
                <a:gd name="T3" fmla="*/ 304 h 368"/>
                <a:gd name="T4" fmla="*/ 380 w 573"/>
                <a:gd name="T5" fmla="*/ 304 h 368"/>
                <a:gd name="T6" fmla="*/ 413 w 573"/>
                <a:gd name="T7" fmla="*/ 288 h 368"/>
                <a:gd name="T8" fmla="*/ 439 w 573"/>
                <a:gd name="T9" fmla="*/ 272 h 368"/>
                <a:gd name="T10" fmla="*/ 455 w 573"/>
                <a:gd name="T11" fmla="*/ 264 h 368"/>
                <a:gd name="T12" fmla="*/ 464 w 573"/>
                <a:gd name="T13" fmla="*/ 224 h 368"/>
                <a:gd name="T14" fmla="*/ 472 w 573"/>
                <a:gd name="T15" fmla="*/ 200 h 368"/>
                <a:gd name="T16" fmla="*/ 498 w 573"/>
                <a:gd name="T17" fmla="*/ 168 h 368"/>
                <a:gd name="T18" fmla="*/ 523 w 573"/>
                <a:gd name="T19" fmla="*/ 112 h 368"/>
                <a:gd name="T20" fmla="*/ 548 w 573"/>
                <a:gd name="T21" fmla="*/ 72 h 368"/>
                <a:gd name="T22" fmla="*/ 573 w 573"/>
                <a:gd name="T23" fmla="*/ 48 h 368"/>
                <a:gd name="T24" fmla="*/ 548 w 573"/>
                <a:gd name="T25" fmla="*/ 24 h 368"/>
                <a:gd name="T26" fmla="*/ 514 w 573"/>
                <a:gd name="T27" fmla="*/ 0 h 368"/>
                <a:gd name="T28" fmla="*/ 472 w 573"/>
                <a:gd name="T29" fmla="*/ 8 h 368"/>
                <a:gd name="T30" fmla="*/ 447 w 573"/>
                <a:gd name="T31" fmla="*/ 0 h 368"/>
                <a:gd name="T32" fmla="*/ 405 w 573"/>
                <a:gd name="T33" fmla="*/ 8 h 368"/>
                <a:gd name="T34" fmla="*/ 371 w 573"/>
                <a:gd name="T35" fmla="*/ 8 h 368"/>
                <a:gd name="T36" fmla="*/ 329 w 573"/>
                <a:gd name="T37" fmla="*/ 56 h 368"/>
                <a:gd name="T38" fmla="*/ 287 w 573"/>
                <a:gd name="T39" fmla="*/ 48 h 368"/>
                <a:gd name="T40" fmla="*/ 279 w 573"/>
                <a:gd name="T41" fmla="*/ 64 h 368"/>
                <a:gd name="T42" fmla="*/ 228 w 573"/>
                <a:gd name="T43" fmla="*/ 80 h 368"/>
                <a:gd name="T44" fmla="*/ 228 w 573"/>
                <a:gd name="T45" fmla="*/ 112 h 368"/>
                <a:gd name="T46" fmla="*/ 110 w 573"/>
                <a:gd name="T47" fmla="*/ 128 h 368"/>
                <a:gd name="T48" fmla="*/ 85 w 573"/>
                <a:gd name="T49" fmla="*/ 112 h 368"/>
                <a:gd name="T50" fmla="*/ 68 w 573"/>
                <a:gd name="T51" fmla="*/ 104 h 368"/>
                <a:gd name="T52" fmla="*/ 68 w 573"/>
                <a:gd name="T53" fmla="*/ 128 h 368"/>
                <a:gd name="T54" fmla="*/ 26 w 573"/>
                <a:gd name="T55" fmla="*/ 144 h 368"/>
                <a:gd name="T56" fmla="*/ 26 w 573"/>
                <a:gd name="T57" fmla="*/ 184 h 368"/>
                <a:gd name="T58" fmla="*/ 17 w 573"/>
                <a:gd name="T59" fmla="*/ 224 h 368"/>
                <a:gd name="T60" fmla="*/ 0 w 573"/>
                <a:gd name="T61" fmla="*/ 240 h 368"/>
                <a:gd name="T62" fmla="*/ 43 w 573"/>
                <a:gd name="T63" fmla="*/ 288 h 368"/>
                <a:gd name="T64" fmla="*/ 34 w 573"/>
                <a:gd name="T65" fmla="*/ 296 h 368"/>
                <a:gd name="T66" fmla="*/ 68 w 573"/>
                <a:gd name="T67" fmla="*/ 312 h 368"/>
                <a:gd name="T68" fmla="*/ 93 w 573"/>
                <a:gd name="T69" fmla="*/ 336 h 368"/>
                <a:gd name="T70" fmla="*/ 118 w 573"/>
                <a:gd name="T71" fmla="*/ 352 h 368"/>
                <a:gd name="T72" fmla="*/ 152 w 573"/>
                <a:gd name="T73" fmla="*/ 344 h 368"/>
                <a:gd name="T74" fmla="*/ 161 w 573"/>
                <a:gd name="T75" fmla="*/ 368 h 368"/>
                <a:gd name="T76" fmla="*/ 194 w 573"/>
                <a:gd name="T77" fmla="*/ 368 h 368"/>
                <a:gd name="T78" fmla="*/ 253 w 573"/>
                <a:gd name="T79" fmla="*/ 344 h 368"/>
                <a:gd name="T80" fmla="*/ 262 w 573"/>
                <a:gd name="T81" fmla="*/ 344 h 368"/>
                <a:gd name="T82" fmla="*/ 270 w 573"/>
                <a:gd name="T83" fmla="*/ 320 h 368"/>
                <a:gd name="T84" fmla="*/ 295 w 573"/>
                <a:gd name="T85" fmla="*/ 320 h 36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573" h="368">
                  <a:moveTo>
                    <a:pt x="295" y="320"/>
                  </a:moveTo>
                  <a:lnTo>
                    <a:pt x="329" y="304"/>
                  </a:lnTo>
                  <a:lnTo>
                    <a:pt x="380" y="304"/>
                  </a:lnTo>
                  <a:lnTo>
                    <a:pt x="413" y="288"/>
                  </a:lnTo>
                  <a:lnTo>
                    <a:pt x="439" y="272"/>
                  </a:lnTo>
                  <a:lnTo>
                    <a:pt x="455" y="264"/>
                  </a:lnTo>
                  <a:lnTo>
                    <a:pt x="464" y="224"/>
                  </a:lnTo>
                  <a:lnTo>
                    <a:pt x="472" y="200"/>
                  </a:lnTo>
                  <a:lnTo>
                    <a:pt x="498" y="168"/>
                  </a:lnTo>
                  <a:lnTo>
                    <a:pt x="523" y="112"/>
                  </a:lnTo>
                  <a:lnTo>
                    <a:pt x="548" y="72"/>
                  </a:lnTo>
                  <a:lnTo>
                    <a:pt x="573" y="48"/>
                  </a:lnTo>
                  <a:lnTo>
                    <a:pt x="548" y="24"/>
                  </a:lnTo>
                  <a:lnTo>
                    <a:pt x="514" y="0"/>
                  </a:lnTo>
                  <a:lnTo>
                    <a:pt x="472" y="8"/>
                  </a:lnTo>
                  <a:lnTo>
                    <a:pt x="447" y="0"/>
                  </a:lnTo>
                  <a:lnTo>
                    <a:pt x="405" y="8"/>
                  </a:lnTo>
                  <a:lnTo>
                    <a:pt x="371" y="8"/>
                  </a:lnTo>
                  <a:lnTo>
                    <a:pt x="329" y="56"/>
                  </a:lnTo>
                  <a:lnTo>
                    <a:pt x="287" y="48"/>
                  </a:lnTo>
                  <a:lnTo>
                    <a:pt x="279" y="64"/>
                  </a:lnTo>
                  <a:lnTo>
                    <a:pt x="228" y="80"/>
                  </a:lnTo>
                  <a:lnTo>
                    <a:pt x="228" y="112"/>
                  </a:lnTo>
                  <a:lnTo>
                    <a:pt x="110" y="128"/>
                  </a:lnTo>
                  <a:lnTo>
                    <a:pt x="85" y="112"/>
                  </a:lnTo>
                  <a:lnTo>
                    <a:pt x="68" y="104"/>
                  </a:lnTo>
                  <a:lnTo>
                    <a:pt x="68" y="128"/>
                  </a:lnTo>
                  <a:lnTo>
                    <a:pt x="26" y="144"/>
                  </a:lnTo>
                  <a:lnTo>
                    <a:pt x="26" y="184"/>
                  </a:lnTo>
                  <a:lnTo>
                    <a:pt x="17" y="224"/>
                  </a:lnTo>
                  <a:lnTo>
                    <a:pt x="0" y="240"/>
                  </a:lnTo>
                  <a:lnTo>
                    <a:pt x="43" y="288"/>
                  </a:lnTo>
                  <a:lnTo>
                    <a:pt x="34" y="296"/>
                  </a:lnTo>
                  <a:lnTo>
                    <a:pt x="68" y="312"/>
                  </a:lnTo>
                  <a:lnTo>
                    <a:pt x="93" y="336"/>
                  </a:lnTo>
                  <a:lnTo>
                    <a:pt x="118" y="352"/>
                  </a:lnTo>
                  <a:lnTo>
                    <a:pt x="152" y="344"/>
                  </a:lnTo>
                  <a:lnTo>
                    <a:pt x="161" y="368"/>
                  </a:lnTo>
                  <a:lnTo>
                    <a:pt x="194" y="368"/>
                  </a:lnTo>
                  <a:lnTo>
                    <a:pt x="253" y="344"/>
                  </a:lnTo>
                  <a:lnTo>
                    <a:pt x="262" y="344"/>
                  </a:lnTo>
                  <a:lnTo>
                    <a:pt x="270" y="320"/>
                  </a:lnTo>
                  <a:lnTo>
                    <a:pt x="295" y="320"/>
                  </a:lnTo>
                  <a:close/>
                </a:path>
              </a:pathLst>
            </a:custGeom>
            <a:solidFill>
              <a:srgbClr val="00A0C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09" name="Freeform 55"/>
            <p:cNvSpPr>
              <a:spLocks/>
            </p:cNvSpPr>
            <p:nvPr/>
          </p:nvSpPr>
          <p:spPr bwMode="auto">
            <a:xfrm>
              <a:off x="4308" y="3192"/>
              <a:ext cx="388" cy="320"/>
            </a:xfrm>
            <a:custGeom>
              <a:avLst/>
              <a:gdLst>
                <a:gd name="T0" fmla="*/ 287 w 388"/>
                <a:gd name="T1" fmla="*/ 264 h 320"/>
                <a:gd name="T2" fmla="*/ 312 w 388"/>
                <a:gd name="T3" fmla="*/ 248 h 320"/>
                <a:gd name="T4" fmla="*/ 320 w 388"/>
                <a:gd name="T5" fmla="*/ 216 h 320"/>
                <a:gd name="T6" fmla="*/ 346 w 388"/>
                <a:gd name="T7" fmla="*/ 216 h 320"/>
                <a:gd name="T8" fmla="*/ 337 w 388"/>
                <a:gd name="T9" fmla="*/ 192 h 320"/>
                <a:gd name="T10" fmla="*/ 388 w 388"/>
                <a:gd name="T11" fmla="*/ 176 h 320"/>
                <a:gd name="T12" fmla="*/ 362 w 388"/>
                <a:gd name="T13" fmla="*/ 136 h 320"/>
                <a:gd name="T14" fmla="*/ 388 w 388"/>
                <a:gd name="T15" fmla="*/ 120 h 320"/>
                <a:gd name="T16" fmla="*/ 346 w 388"/>
                <a:gd name="T17" fmla="*/ 96 h 320"/>
                <a:gd name="T18" fmla="*/ 337 w 388"/>
                <a:gd name="T19" fmla="*/ 64 h 320"/>
                <a:gd name="T20" fmla="*/ 337 w 388"/>
                <a:gd name="T21" fmla="*/ 32 h 320"/>
                <a:gd name="T22" fmla="*/ 304 w 388"/>
                <a:gd name="T23" fmla="*/ 32 h 320"/>
                <a:gd name="T24" fmla="*/ 295 w 388"/>
                <a:gd name="T25" fmla="*/ 16 h 320"/>
                <a:gd name="T26" fmla="*/ 270 w 388"/>
                <a:gd name="T27" fmla="*/ 16 h 320"/>
                <a:gd name="T28" fmla="*/ 236 w 388"/>
                <a:gd name="T29" fmla="*/ 8 h 320"/>
                <a:gd name="T30" fmla="*/ 202 w 388"/>
                <a:gd name="T31" fmla="*/ 16 h 320"/>
                <a:gd name="T32" fmla="*/ 152 w 388"/>
                <a:gd name="T33" fmla="*/ 8 h 320"/>
                <a:gd name="T34" fmla="*/ 110 w 388"/>
                <a:gd name="T35" fmla="*/ 0 h 320"/>
                <a:gd name="T36" fmla="*/ 76 w 388"/>
                <a:gd name="T37" fmla="*/ 8 h 320"/>
                <a:gd name="T38" fmla="*/ 68 w 388"/>
                <a:gd name="T39" fmla="*/ 32 h 320"/>
                <a:gd name="T40" fmla="*/ 34 w 388"/>
                <a:gd name="T41" fmla="*/ 16 h 320"/>
                <a:gd name="T42" fmla="*/ 17 w 388"/>
                <a:gd name="T43" fmla="*/ 16 h 320"/>
                <a:gd name="T44" fmla="*/ 0 w 388"/>
                <a:gd name="T45" fmla="*/ 64 h 320"/>
                <a:gd name="T46" fmla="*/ 34 w 388"/>
                <a:gd name="T47" fmla="*/ 80 h 320"/>
                <a:gd name="T48" fmla="*/ 68 w 388"/>
                <a:gd name="T49" fmla="*/ 128 h 320"/>
                <a:gd name="T50" fmla="*/ 118 w 388"/>
                <a:gd name="T51" fmla="*/ 160 h 320"/>
                <a:gd name="T52" fmla="*/ 143 w 388"/>
                <a:gd name="T53" fmla="*/ 192 h 320"/>
                <a:gd name="T54" fmla="*/ 177 w 388"/>
                <a:gd name="T55" fmla="*/ 208 h 320"/>
                <a:gd name="T56" fmla="*/ 186 w 388"/>
                <a:gd name="T57" fmla="*/ 224 h 320"/>
                <a:gd name="T58" fmla="*/ 211 w 388"/>
                <a:gd name="T59" fmla="*/ 248 h 320"/>
                <a:gd name="T60" fmla="*/ 211 w 388"/>
                <a:gd name="T61" fmla="*/ 280 h 320"/>
                <a:gd name="T62" fmla="*/ 295 w 388"/>
                <a:gd name="T63" fmla="*/ 320 h 320"/>
                <a:gd name="T64" fmla="*/ 295 w 388"/>
                <a:gd name="T65" fmla="*/ 280 h 320"/>
                <a:gd name="T66" fmla="*/ 287 w 388"/>
                <a:gd name="T67" fmla="*/ 264 h 32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88" h="320">
                  <a:moveTo>
                    <a:pt x="287" y="264"/>
                  </a:moveTo>
                  <a:lnTo>
                    <a:pt x="312" y="248"/>
                  </a:lnTo>
                  <a:lnTo>
                    <a:pt x="320" y="216"/>
                  </a:lnTo>
                  <a:lnTo>
                    <a:pt x="346" y="216"/>
                  </a:lnTo>
                  <a:lnTo>
                    <a:pt x="337" y="192"/>
                  </a:lnTo>
                  <a:lnTo>
                    <a:pt x="388" y="176"/>
                  </a:lnTo>
                  <a:lnTo>
                    <a:pt x="362" y="136"/>
                  </a:lnTo>
                  <a:lnTo>
                    <a:pt x="388" y="120"/>
                  </a:lnTo>
                  <a:lnTo>
                    <a:pt x="346" y="96"/>
                  </a:lnTo>
                  <a:lnTo>
                    <a:pt x="337" y="64"/>
                  </a:lnTo>
                  <a:lnTo>
                    <a:pt x="337" y="32"/>
                  </a:lnTo>
                  <a:lnTo>
                    <a:pt x="304" y="32"/>
                  </a:lnTo>
                  <a:lnTo>
                    <a:pt x="295" y="16"/>
                  </a:lnTo>
                  <a:lnTo>
                    <a:pt x="270" y="16"/>
                  </a:lnTo>
                  <a:lnTo>
                    <a:pt x="236" y="8"/>
                  </a:lnTo>
                  <a:lnTo>
                    <a:pt x="202" y="16"/>
                  </a:lnTo>
                  <a:lnTo>
                    <a:pt x="152" y="8"/>
                  </a:lnTo>
                  <a:lnTo>
                    <a:pt x="110" y="0"/>
                  </a:lnTo>
                  <a:lnTo>
                    <a:pt x="76" y="8"/>
                  </a:lnTo>
                  <a:lnTo>
                    <a:pt x="68" y="32"/>
                  </a:lnTo>
                  <a:lnTo>
                    <a:pt x="34" y="16"/>
                  </a:lnTo>
                  <a:lnTo>
                    <a:pt x="17" y="16"/>
                  </a:lnTo>
                  <a:lnTo>
                    <a:pt x="0" y="64"/>
                  </a:lnTo>
                  <a:lnTo>
                    <a:pt x="34" y="80"/>
                  </a:lnTo>
                  <a:lnTo>
                    <a:pt x="68" y="128"/>
                  </a:lnTo>
                  <a:lnTo>
                    <a:pt x="118" y="160"/>
                  </a:lnTo>
                  <a:lnTo>
                    <a:pt x="143" y="192"/>
                  </a:lnTo>
                  <a:lnTo>
                    <a:pt x="177" y="208"/>
                  </a:lnTo>
                  <a:lnTo>
                    <a:pt x="186" y="224"/>
                  </a:lnTo>
                  <a:lnTo>
                    <a:pt x="211" y="248"/>
                  </a:lnTo>
                  <a:lnTo>
                    <a:pt x="211" y="280"/>
                  </a:lnTo>
                  <a:lnTo>
                    <a:pt x="295" y="320"/>
                  </a:lnTo>
                  <a:lnTo>
                    <a:pt x="295" y="280"/>
                  </a:lnTo>
                  <a:lnTo>
                    <a:pt x="287" y="264"/>
                  </a:lnTo>
                  <a:close/>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10" name="Freeform 56"/>
            <p:cNvSpPr>
              <a:spLocks/>
            </p:cNvSpPr>
            <p:nvPr/>
          </p:nvSpPr>
          <p:spPr bwMode="auto">
            <a:xfrm>
              <a:off x="4333" y="2760"/>
              <a:ext cx="573" cy="368"/>
            </a:xfrm>
            <a:custGeom>
              <a:avLst/>
              <a:gdLst>
                <a:gd name="T0" fmla="*/ 295 w 573"/>
                <a:gd name="T1" fmla="*/ 320 h 368"/>
                <a:gd name="T2" fmla="*/ 329 w 573"/>
                <a:gd name="T3" fmla="*/ 304 h 368"/>
                <a:gd name="T4" fmla="*/ 380 w 573"/>
                <a:gd name="T5" fmla="*/ 304 h 368"/>
                <a:gd name="T6" fmla="*/ 413 w 573"/>
                <a:gd name="T7" fmla="*/ 288 h 368"/>
                <a:gd name="T8" fmla="*/ 439 w 573"/>
                <a:gd name="T9" fmla="*/ 272 h 368"/>
                <a:gd name="T10" fmla="*/ 455 w 573"/>
                <a:gd name="T11" fmla="*/ 264 h 368"/>
                <a:gd name="T12" fmla="*/ 464 w 573"/>
                <a:gd name="T13" fmla="*/ 224 h 368"/>
                <a:gd name="T14" fmla="*/ 472 w 573"/>
                <a:gd name="T15" fmla="*/ 200 h 368"/>
                <a:gd name="T16" fmla="*/ 498 w 573"/>
                <a:gd name="T17" fmla="*/ 168 h 368"/>
                <a:gd name="T18" fmla="*/ 523 w 573"/>
                <a:gd name="T19" fmla="*/ 112 h 368"/>
                <a:gd name="T20" fmla="*/ 548 w 573"/>
                <a:gd name="T21" fmla="*/ 72 h 368"/>
                <a:gd name="T22" fmla="*/ 573 w 573"/>
                <a:gd name="T23" fmla="*/ 48 h 368"/>
                <a:gd name="T24" fmla="*/ 548 w 573"/>
                <a:gd name="T25" fmla="*/ 24 h 368"/>
                <a:gd name="T26" fmla="*/ 514 w 573"/>
                <a:gd name="T27" fmla="*/ 0 h 368"/>
                <a:gd name="T28" fmla="*/ 472 w 573"/>
                <a:gd name="T29" fmla="*/ 8 h 368"/>
                <a:gd name="T30" fmla="*/ 447 w 573"/>
                <a:gd name="T31" fmla="*/ 0 h 368"/>
                <a:gd name="T32" fmla="*/ 405 w 573"/>
                <a:gd name="T33" fmla="*/ 8 h 368"/>
                <a:gd name="T34" fmla="*/ 371 w 573"/>
                <a:gd name="T35" fmla="*/ 8 h 368"/>
                <a:gd name="T36" fmla="*/ 329 w 573"/>
                <a:gd name="T37" fmla="*/ 56 h 368"/>
                <a:gd name="T38" fmla="*/ 287 w 573"/>
                <a:gd name="T39" fmla="*/ 48 h 368"/>
                <a:gd name="T40" fmla="*/ 279 w 573"/>
                <a:gd name="T41" fmla="*/ 64 h 368"/>
                <a:gd name="T42" fmla="*/ 228 w 573"/>
                <a:gd name="T43" fmla="*/ 80 h 368"/>
                <a:gd name="T44" fmla="*/ 228 w 573"/>
                <a:gd name="T45" fmla="*/ 112 h 368"/>
                <a:gd name="T46" fmla="*/ 110 w 573"/>
                <a:gd name="T47" fmla="*/ 128 h 368"/>
                <a:gd name="T48" fmla="*/ 85 w 573"/>
                <a:gd name="T49" fmla="*/ 112 h 368"/>
                <a:gd name="T50" fmla="*/ 68 w 573"/>
                <a:gd name="T51" fmla="*/ 104 h 368"/>
                <a:gd name="T52" fmla="*/ 68 w 573"/>
                <a:gd name="T53" fmla="*/ 128 h 368"/>
                <a:gd name="T54" fmla="*/ 26 w 573"/>
                <a:gd name="T55" fmla="*/ 144 h 368"/>
                <a:gd name="T56" fmla="*/ 26 w 573"/>
                <a:gd name="T57" fmla="*/ 184 h 368"/>
                <a:gd name="T58" fmla="*/ 17 w 573"/>
                <a:gd name="T59" fmla="*/ 224 h 368"/>
                <a:gd name="T60" fmla="*/ 0 w 573"/>
                <a:gd name="T61" fmla="*/ 240 h 368"/>
                <a:gd name="T62" fmla="*/ 43 w 573"/>
                <a:gd name="T63" fmla="*/ 288 h 368"/>
                <a:gd name="T64" fmla="*/ 34 w 573"/>
                <a:gd name="T65" fmla="*/ 296 h 368"/>
                <a:gd name="T66" fmla="*/ 68 w 573"/>
                <a:gd name="T67" fmla="*/ 312 h 368"/>
                <a:gd name="T68" fmla="*/ 93 w 573"/>
                <a:gd name="T69" fmla="*/ 336 h 368"/>
                <a:gd name="T70" fmla="*/ 118 w 573"/>
                <a:gd name="T71" fmla="*/ 352 h 368"/>
                <a:gd name="T72" fmla="*/ 152 w 573"/>
                <a:gd name="T73" fmla="*/ 344 h 368"/>
                <a:gd name="T74" fmla="*/ 161 w 573"/>
                <a:gd name="T75" fmla="*/ 368 h 368"/>
                <a:gd name="T76" fmla="*/ 194 w 573"/>
                <a:gd name="T77" fmla="*/ 368 h 368"/>
                <a:gd name="T78" fmla="*/ 253 w 573"/>
                <a:gd name="T79" fmla="*/ 344 h 368"/>
                <a:gd name="T80" fmla="*/ 262 w 573"/>
                <a:gd name="T81" fmla="*/ 344 h 368"/>
                <a:gd name="T82" fmla="*/ 270 w 573"/>
                <a:gd name="T83" fmla="*/ 320 h 368"/>
                <a:gd name="T84" fmla="*/ 295 w 573"/>
                <a:gd name="T85" fmla="*/ 320 h 36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573" h="368">
                  <a:moveTo>
                    <a:pt x="295" y="320"/>
                  </a:moveTo>
                  <a:lnTo>
                    <a:pt x="329" y="304"/>
                  </a:lnTo>
                  <a:lnTo>
                    <a:pt x="380" y="304"/>
                  </a:lnTo>
                  <a:lnTo>
                    <a:pt x="413" y="288"/>
                  </a:lnTo>
                  <a:lnTo>
                    <a:pt x="439" y="272"/>
                  </a:lnTo>
                  <a:lnTo>
                    <a:pt x="455" y="264"/>
                  </a:lnTo>
                  <a:lnTo>
                    <a:pt x="464" y="224"/>
                  </a:lnTo>
                  <a:lnTo>
                    <a:pt x="472" y="200"/>
                  </a:lnTo>
                  <a:lnTo>
                    <a:pt x="498" y="168"/>
                  </a:lnTo>
                  <a:lnTo>
                    <a:pt x="523" y="112"/>
                  </a:lnTo>
                  <a:lnTo>
                    <a:pt x="548" y="72"/>
                  </a:lnTo>
                  <a:lnTo>
                    <a:pt x="573" y="48"/>
                  </a:lnTo>
                  <a:lnTo>
                    <a:pt x="548" y="24"/>
                  </a:lnTo>
                  <a:lnTo>
                    <a:pt x="514" y="0"/>
                  </a:lnTo>
                  <a:lnTo>
                    <a:pt x="472" y="8"/>
                  </a:lnTo>
                  <a:lnTo>
                    <a:pt x="447" y="0"/>
                  </a:lnTo>
                  <a:lnTo>
                    <a:pt x="405" y="8"/>
                  </a:lnTo>
                  <a:lnTo>
                    <a:pt x="371" y="8"/>
                  </a:lnTo>
                  <a:lnTo>
                    <a:pt x="329" y="56"/>
                  </a:lnTo>
                  <a:lnTo>
                    <a:pt x="287" y="48"/>
                  </a:lnTo>
                  <a:lnTo>
                    <a:pt x="279" y="64"/>
                  </a:lnTo>
                  <a:lnTo>
                    <a:pt x="228" y="80"/>
                  </a:lnTo>
                  <a:lnTo>
                    <a:pt x="228" y="112"/>
                  </a:lnTo>
                  <a:lnTo>
                    <a:pt x="110" y="128"/>
                  </a:lnTo>
                  <a:lnTo>
                    <a:pt x="85" y="112"/>
                  </a:lnTo>
                  <a:lnTo>
                    <a:pt x="68" y="104"/>
                  </a:lnTo>
                  <a:lnTo>
                    <a:pt x="68" y="128"/>
                  </a:lnTo>
                  <a:lnTo>
                    <a:pt x="26" y="144"/>
                  </a:lnTo>
                  <a:lnTo>
                    <a:pt x="26" y="184"/>
                  </a:lnTo>
                  <a:lnTo>
                    <a:pt x="17" y="224"/>
                  </a:lnTo>
                  <a:lnTo>
                    <a:pt x="0" y="240"/>
                  </a:lnTo>
                  <a:lnTo>
                    <a:pt x="43" y="288"/>
                  </a:lnTo>
                  <a:lnTo>
                    <a:pt x="34" y="296"/>
                  </a:lnTo>
                  <a:lnTo>
                    <a:pt x="68" y="312"/>
                  </a:lnTo>
                  <a:lnTo>
                    <a:pt x="93" y="336"/>
                  </a:lnTo>
                  <a:lnTo>
                    <a:pt x="118" y="352"/>
                  </a:lnTo>
                  <a:lnTo>
                    <a:pt x="152" y="344"/>
                  </a:lnTo>
                  <a:lnTo>
                    <a:pt x="161" y="368"/>
                  </a:lnTo>
                  <a:lnTo>
                    <a:pt x="194" y="368"/>
                  </a:lnTo>
                  <a:lnTo>
                    <a:pt x="253" y="344"/>
                  </a:lnTo>
                  <a:lnTo>
                    <a:pt x="262" y="344"/>
                  </a:lnTo>
                  <a:lnTo>
                    <a:pt x="270" y="320"/>
                  </a:lnTo>
                  <a:lnTo>
                    <a:pt x="295" y="320"/>
                  </a:lnTo>
                  <a:close/>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11" name="Freeform 57"/>
            <p:cNvSpPr>
              <a:spLocks/>
            </p:cNvSpPr>
            <p:nvPr/>
          </p:nvSpPr>
          <p:spPr bwMode="auto">
            <a:xfrm>
              <a:off x="4788" y="2760"/>
              <a:ext cx="26" cy="8"/>
            </a:xfrm>
            <a:custGeom>
              <a:avLst/>
              <a:gdLst>
                <a:gd name="T0" fmla="*/ 17 w 26"/>
                <a:gd name="T1" fmla="*/ 8 h 8"/>
                <a:gd name="T2" fmla="*/ 26 w 26"/>
                <a:gd name="T3" fmla="*/ 8 h 8"/>
                <a:gd name="T4" fmla="*/ 0 w 26"/>
                <a:gd name="T5" fmla="*/ 0 h 8"/>
                <a:gd name="T6" fmla="*/ 17 w 26"/>
                <a:gd name="T7" fmla="*/ 8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 h="8">
                  <a:moveTo>
                    <a:pt x="17" y="8"/>
                  </a:moveTo>
                  <a:lnTo>
                    <a:pt x="26" y="8"/>
                  </a:lnTo>
                  <a:lnTo>
                    <a:pt x="0" y="0"/>
                  </a:lnTo>
                  <a:lnTo>
                    <a:pt x="17" y="8"/>
                  </a:lnTo>
                  <a:close/>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12" name="Freeform 58"/>
            <p:cNvSpPr>
              <a:spLocks/>
            </p:cNvSpPr>
            <p:nvPr/>
          </p:nvSpPr>
          <p:spPr bwMode="auto">
            <a:xfrm>
              <a:off x="4814" y="2768"/>
              <a:ext cx="17" cy="1"/>
            </a:xfrm>
            <a:custGeom>
              <a:avLst/>
              <a:gdLst>
                <a:gd name="T0" fmla="*/ 17 w 17"/>
                <a:gd name="T1" fmla="*/ 0 h 1"/>
                <a:gd name="T2" fmla="*/ 0 w 17"/>
                <a:gd name="T3" fmla="*/ 0 h 1"/>
                <a:gd name="T4" fmla="*/ 17 w 17"/>
                <a:gd name="T5" fmla="*/ 0 h 1"/>
                <a:gd name="T6" fmla="*/ 0 60000 65536"/>
                <a:gd name="T7" fmla="*/ 0 60000 65536"/>
                <a:gd name="T8" fmla="*/ 0 60000 65536"/>
              </a:gdLst>
              <a:ahLst/>
              <a:cxnLst>
                <a:cxn ang="T6">
                  <a:pos x="T0" y="T1"/>
                </a:cxn>
                <a:cxn ang="T7">
                  <a:pos x="T2" y="T3"/>
                </a:cxn>
                <a:cxn ang="T8">
                  <a:pos x="T4" y="T5"/>
                </a:cxn>
              </a:cxnLst>
              <a:rect l="0" t="0" r="r" b="b"/>
              <a:pathLst>
                <a:path w="17" h="1">
                  <a:moveTo>
                    <a:pt x="17" y="0"/>
                  </a:moveTo>
                  <a:lnTo>
                    <a:pt x="0" y="0"/>
                  </a:lnTo>
                  <a:lnTo>
                    <a:pt x="17" y="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13" name="Line 59"/>
            <p:cNvSpPr>
              <a:spLocks noChangeShapeType="1"/>
            </p:cNvSpPr>
            <p:nvPr/>
          </p:nvSpPr>
          <p:spPr bwMode="auto">
            <a:xfrm flipV="1">
              <a:off x="4805" y="2760"/>
              <a:ext cx="26" cy="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14" name="Line 60"/>
            <p:cNvSpPr>
              <a:spLocks noChangeShapeType="1"/>
            </p:cNvSpPr>
            <p:nvPr/>
          </p:nvSpPr>
          <p:spPr bwMode="auto">
            <a:xfrm flipV="1">
              <a:off x="4805" y="2760"/>
              <a:ext cx="26" cy="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15" name="Freeform 61"/>
            <p:cNvSpPr>
              <a:spLocks/>
            </p:cNvSpPr>
            <p:nvPr/>
          </p:nvSpPr>
          <p:spPr bwMode="auto">
            <a:xfrm>
              <a:off x="4780" y="2760"/>
              <a:ext cx="8" cy="1"/>
            </a:xfrm>
            <a:custGeom>
              <a:avLst/>
              <a:gdLst>
                <a:gd name="T0" fmla="*/ 0 w 8"/>
                <a:gd name="T1" fmla="*/ 0 h 1"/>
                <a:gd name="T2" fmla="*/ 8 w 8"/>
                <a:gd name="T3" fmla="*/ 0 h 1"/>
                <a:gd name="T4" fmla="*/ 0 w 8"/>
                <a:gd name="T5" fmla="*/ 0 h 1"/>
                <a:gd name="T6" fmla="*/ 0 60000 65536"/>
                <a:gd name="T7" fmla="*/ 0 60000 65536"/>
                <a:gd name="T8" fmla="*/ 0 60000 65536"/>
              </a:gdLst>
              <a:ahLst/>
              <a:cxnLst>
                <a:cxn ang="T6">
                  <a:pos x="T0" y="T1"/>
                </a:cxn>
                <a:cxn ang="T7">
                  <a:pos x="T2" y="T3"/>
                </a:cxn>
                <a:cxn ang="T8">
                  <a:pos x="T4" y="T5"/>
                </a:cxn>
              </a:cxnLst>
              <a:rect l="0" t="0" r="r" b="b"/>
              <a:pathLst>
                <a:path w="8" h="1">
                  <a:moveTo>
                    <a:pt x="0" y="0"/>
                  </a:moveTo>
                  <a:lnTo>
                    <a:pt x="8" y="0"/>
                  </a:lnTo>
                  <a:lnTo>
                    <a:pt x="0" y="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16" name="Freeform 62"/>
            <p:cNvSpPr>
              <a:spLocks/>
            </p:cNvSpPr>
            <p:nvPr/>
          </p:nvSpPr>
          <p:spPr bwMode="auto">
            <a:xfrm>
              <a:off x="4527" y="2664"/>
              <a:ext cx="26" cy="16"/>
            </a:xfrm>
            <a:custGeom>
              <a:avLst/>
              <a:gdLst>
                <a:gd name="T0" fmla="*/ 26 w 26"/>
                <a:gd name="T1" fmla="*/ 16 h 16"/>
                <a:gd name="T2" fmla="*/ 0 w 26"/>
                <a:gd name="T3" fmla="*/ 0 h 16"/>
                <a:gd name="T4" fmla="*/ 0 w 26"/>
                <a:gd name="T5" fmla="*/ 8 h 16"/>
                <a:gd name="T6" fmla="*/ 17 w 26"/>
                <a:gd name="T7" fmla="*/ 16 h 16"/>
                <a:gd name="T8" fmla="*/ 26 w 26"/>
                <a:gd name="T9" fmla="*/ 16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 h="16">
                  <a:moveTo>
                    <a:pt x="26" y="16"/>
                  </a:moveTo>
                  <a:lnTo>
                    <a:pt x="0" y="0"/>
                  </a:lnTo>
                  <a:lnTo>
                    <a:pt x="0" y="8"/>
                  </a:lnTo>
                  <a:lnTo>
                    <a:pt x="17" y="16"/>
                  </a:lnTo>
                  <a:lnTo>
                    <a:pt x="26" y="16"/>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17" name="Freeform 63"/>
            <p:cNvSpPr>
              <a:spLocks/>
            </p:cNvSpPr>
            <p:nvPr/>
          </p:nvSpPr>
          <p:spPr bwMode="auto">
            <a:xfrm>
              <a:off x="4780" y="2760"/>
              <a:ext cx="8" cy="1"/>
            </a:xfrm>
            <a:custGeom>
              <a:avLst/>
              <a:gdLst>
                <a:gd name="T0" fmla="*/ 0 w 8"/>
                <a:gd name="T1" fmla="*/ 0 h 1"/>
                <a:gd name="T2" fmla="*/ 8 w 8"/>
                <a:gd name="T3" fmla="*/ 0 h 1"/>
                <a:gd name="T4" fmla="*/ 0 w 8"/>
                <a:gd name="T5" fmla="*/ 0 h 1"/>
                <a:gd name="T6" fmla="*/ 0 w 8"/>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1">
                  <a:moveTo>
                    <a:pt x="0" y="0"/>
                  </a:moveTo>
                  <a:lnTo>
                    <a:pt x="8" y="0"/>
                  </a:lnTo>
                  <a:lnTo>
                    <a:pt x="0" y="0"/>
                  </a:lnTo>
                  <a:close/>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18" name="Freeform 64"/>
            <p:cNvSpPr>
              <a:spLocks/>
            </p:cNvSpPr>
            <p:nvPr/>
          </p:nvSpPr>
          <p:spPr bwMode="auto">
            <a:xfrm>
              <a:off x="4527" y="2664"/>
              <a:ext cx="26" cy="16"/>
            </a:xfrm>
            <a:custGeom>
              <a:avLst/>
              <a:gdLst>
                <a:gd name="T0" fmla="*/ 26 w 26"/>
                <a:gd name="T1" fmla="*/ 16 h 16"/>
                <a:gd name="T2" fmla="*/ 0 w 26"/>
                <a:gd name="T3" fmla="*/ 0 h 16"/>
                <a:gd name="T4" fmla="*/ 0 w 26"/>
                <a:gd name="T5" fmla="*/ 8 h 16"/>
                <a:gd name="T6" fmla="*/ 17 w 26"/>
                <a:gd name="T7" fmla="*/ 16 h 16"/>
                <a:gd name="T8" fmla="*/ 26 w 26"/>
                <a:gd name="T9" fmla="*/ 16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 h="16">
                  <a:moveTo>
                    <a:pt x="26" y="16"/>
                  </a:moveTo>
                  <a:lnTo>
                    <a:pt x="0" y="0"/>
                  </a:lnTo>
                  <a:lnTo>
                    <a:pt x="0" y="8"/>
                  </a:lnTo>
                  <a:lnTo>
                    <a:pt x="17" y="16"/>
                  </a:lnTo>
                  <a:lnTo>
                    <a:pt x="26" y="16"/>
                  </a:lnTo>
                  <a:close/>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19" name="Freeform 65"/>
            <p:cNvSpPr>
              <a:spLocks/>
            </p:cNvSpPr>
            <p:nvPr/>
          </p:nvSpPr>
          <p:spPr bwMode="auto">
            <a:xfrm>
              <a:off x="4376" y="2656"/>
              <a:ext cx="480" cy="232"/>
            </a:xfrm>
            <a:custGeom>
              <a:avLst/>
              <a:gdLst>
                <a:gd name="T0" fmla="*/ 421 w 480"/>
                <a:gd name="T1" fmla="*/ 8 h 232"/>
                <a:gd name="T2" fmla="*/ 396 w 480"/>
                <a:gd name="T3" fmla="*/ 0 h 232"/>
                <a:gd name="T4" fmla="*/ 353 w 480"/>
                <a:gd name="T5" fmla="*/ 0 h 232"/>
                <a:gd name="T6" fmla="*/ 328 w 480"/>
                <a:gd name="T7" fmla="*/ 16 h 232"/>
                <a:gd name="T8" fmla="*/ 294 w 480"/>
                <a:gd name="T9" fmla="*/ 16 h 232"/>
                <a:gd name="T10" fmla="*/ 269 w 480"/>
                <a:gd name="T11" fmla="*/ 40 h 232"/>
                <a:gd name="T12" fmla="*/ 244 w 480"/>
                <a:gd name="T13" fmla="*/ 40 h 232"/>
                <a:gd name="T14" fmla="*/ 236 w 480"/>
                <a:gd name="T15" fmla="*/ 24 h 232"/>
                <a:gd name="T16" fmla="*/ 210 w 480"/>
                <a:gd name="T17" fmla="*/ 0 h 232"/>
                <a:gd name="T18" fmla="*/ 177 w 480"/>
                <a:gd name="T19" fmla="*/ 24 h 232"/>
                <a:gd name="T20" fmla="*/ 168 w 480"/>
                <a:gd name="T21" fmla="*/ 24 h 232"/>
                <a:gd name="T22" fmla="*/ 151 w 480"/>
                <a:gd name="T23" fmla="*/ 16 h 232"/>
                <a:gd name="T24" fmla="*/ 126 w 480"/>
                <a:gd name="T25" fmla="*/ 32 h 232"/>
                <a:gd name="T26" fmla="*/ 101 w 480"/>
                <a:gd name="T27" fmla="*/ 56 h 232"/>
                <a:gd name="T28" fmla="*/ 67 w 480"/>
                <a:gd name="T29" fmla="*/ 104 h 232"/>
                <a:gd name="T30" fmla="*/ 25 w 480"/>
                <a:gd name="T31" fmla="*/ 104 h 232"/>
                <a:gd name="T32" fmla="*/ 0 w 480"/>
                <a:gd name="T33" fmla="*/ 136 h 232"/>
                <a:gd name="T34" fmla="*/ 0 w 480"/>
                <a:gd name="T35" fmla="*/ 176 h 232"/>
                <a:gd name="T36" fmla="*/ 33 w 480"/>
                <a:gd name="T37" fmla="*/ 200 h 232"/>
                <a:gd name="T38" fmla="*/ 25 w 480"/>
                <a:gd name="T39" fmla="*/ 208 h 232"/>
                <a:gd name="T40" fmla="*/ 42 w 480"/>
                <a:gd name="T41" fmla="*/ 216 h 232"/>
                <a:gd name="T42" fmla="*/ 67 w 480"/>
                <a:gd name="T43" fmla="*/ 232 h 232"/>
                <a:gd name="T44" fmla="*/ 185 w 480"/>
                <a:gd name="T45" fmla="*/ 216 h 232"/>
                <a:gd name="T46" fmla="*/ 185 w 480"/>
                <a:gd name="T47" fmla="*/ 184 h 232"/>
                <a:gd name="T48" fmla="*/ 236 w 480"/>
                <a:gd name="T49" fmla="*/ 168 h 232"/>
                <a:gd name="T50" fmla="*/ 244 w 480"/>
                <a:gd name="T51" fmla="*/ 152 h 232"/>
                <a:gd name="T52" fmla="*/ 286 w 480"/>
                <a:gd name="T53" fmla="*/ 160 h 232"/>
                <a:gd name="T54" fmla="*/ 328 w 480"/>
                <a:gd name="T55" fmla="*/ 112 h 232"/>
                <a:gd name="T56" fmla="*/ 362 w 480"/>
                <a:gd name="T57" fmla="*/ 112 h 232"/>
                <a:gd name="T58" fmla="*/ 404 w 480"/>
                <a:gd name="T59" fmla="*/ 104 h 232"/>
                <a:gd name="T60" fmla="*/ 412 w 480"/>
                <a:gd name="T61" fmla="*/ 104 h 232"/>
                <a:gd name="T62" fmla="*/ 438 w 480"/>
                <a:gd name="T63" fmla="*/ 112 h 232"/>
                <a:gd name="T64" fmla="*/ 455 w 480"/>
                <a:gd name="T65" fmla="*/ 112 h 232"/>
                <a:gd name="T66" fmla="*/ 463 w 480"/>
                <a:gd name="T67" fmla="*/ 64 h 232"/>
                <a:gd name="T68" fmla="*/ 480 w 480"/>
                <a:gd name="T69" fmla="*/ 16 h 232"/>
                <a:gd name="T70" fmla="*/ 421 w 480"/>
                <a:gd name="T71" fmla="*/ 8 h 23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480" h="232">
                  <a:moveTo>
                    <a:pt x="421" y="8"/>
                  </a:moveTo>
                  <a:lnTo>
                    <a:pt x="396" y="0"/>
                  </a:lnTo>
                  <a:lnTo>
                    <a:pt x="353" y="0"/>
                  </a:lnTo>
                  <a:lnTo>
                    <a:pt x="328" y="16"/>
                  </a:lnTo>
                  <a:lnTo>
                    <a:pt x="294" y="16"/>
                  </a:lnTo>
                  <a:lnTo>
                    <a:pt x="269" y="40"/>
                  </a:lnTo>
                  <a:lnTo>
                    <a:pt x="244" y="40"/>
                  </a:lnTo>
                  <a:lnTo>
                    <a:pt x="236" y="24"/>
                  </a:lnTo>
                  <a:lnTo>
                    <a:pt x="210" y="0"/>
                  </a:lnTo>
                  <a:lnTo>
                    <a:pt x="177" y="24"/>
                  </a:lnTo>
                  <a:lnTo>
                    <a:pt x="168" y="24"/>
                  </a:lnTo>
                  <a:lnTo>
                    <a:pt x="151" y="16"/>
                  </a:lnTo>
                  <a:lnTo>
                    <a:pt x="126" y="32"/>
                  </a:lnTo>
                  <a:lnTo>
                    <a:pt x="101" y="56"/>
                  </a:lnTo>
                  <a:lnTo>
                    <a:pt x="67" y="104"/>
                  </a:lnTo>
                  <a:lnTo>
                    <a:pt x="25" y="104"/>
                  </a:lnTo>
                  <a:lnTo>
                    <a:pt x="0" y="136"/>
                  </a:lnTo>
                  <a:lnTo>
                    <a:pt x="0" y="176"/>
                  </a:lnTo>
                  <a:lnTo>
                    <a:pt x="33" y="200"/>
                  </a:lnTo>
                  <a:lnTo>
                    <a:pt x="25" y="208"/>
                  </a:lnTo>
                  <a:lnTo>
                    <a:pt x="42" y="216"/>
                  </a:lnTo>
                  <a:lnTo>
                    <a:pt x="67" y="232"/>
                  </a:lnTo>
                  <a:lnTo>
                    <a:pt x="185" y="216"/>
                  </a:lnTo>
                  <a:lnTo>
                    <a:pt x="185" y="184"/>
                  </a:lnTo>
                  <a:lnTo>
                    <a:pt x="236" y="168"/>
                  </a:lnTo>
                  <a:lnTo>
                    <a:pt x="244" y="152"/>
                  </a:lnTo>
                  <a:lnTo>
                    <a:pt x="286" y="160"/>
                  </a:lnTo>
                  <a:lnTo>
                    <a:pt x="328" y="112"/>
                  </a:lnTo>
                  <a:lnTo>
                    <a:pt x="362" y="112"/>
                  </a:lnTo>
                  <a:lnTo>
                    <a:pt x="404" y="104"/>
                  </a:lnTo>
                  <a:lnTo>
                    <a:pt x="412" y="104"/>
                  </a:lnTo>
                  <a:lnTo>
                    <a:pt x="438" y="112"/>
                  </a:lnTo>
                  <a:lnTo>
                    <a:pt x="455" y="112"/>
                  </a:lnTo>
                  <a:lnTo>
                    <a:pt x="463" y="64"/>
                  </a:lnTo>
                  <a:lnTo>
                    <a:pt x="480" y="16"/>
                  </a:lnTo>
                  <a:lnTo>
                    <a:pt x="421" y="8"/>
                  </a:lnTo>
                  <a:close/>
                </a:path>
              </a:pathLst>
            </a:custGeom>
            <a:solidFill>
              <a:srgbClr val="00A0C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20" name="Freeform 66"/>
            <p:cNvSpPr>
              <a:spLocks/>
            </p:cNvSpPr>
            <p:nvPr/>
          </p:nvSpPr>
          <p:spPr bwMode="auto">
            <a:xfrm>
              <a:off x="4595" y="3056"/>
              <a:ext cx="438" cy="504"/>
            </a:xfrm>
            <a:custGeom>
              <a:avLst/>
              <a:gdLst>
                <a:gd name="T0" fmla="*/ 126 w 438"/>
                <a:gd name="T1" fmla="*/ 424 h 504"/>
                <a:gd name="T2" fmla="*/ 160 w 438"/>
                <a:gd name="T3" fmla="*/ 440 h 504"/>
                <a:gd name="T4" fmla="*/ 185 w 438"/>
                <a:gd name="T5" fmla="*/ 440 h 504"/>
                <a:gd name="T6" fmla="*/ 202 w 438"/>
                <a:gd name="T7" fmla="*/ 456 h 504"/>
                <a:gd name="T8" fmla="*/ 236 w 438"/>
                <a:gd name="T9" fmla="*/ 496 h 504"/>
                <a:gd name="T10" fmla="*/ 252 w 438"/>
                <a:gd name="T11" fmla="*/ 504 h 504"/>
                <a:gd name="T12" fmla="*/ 261 w 438"/>
                <a:gd name="T13" fmla="*/ 472 h 504"/>
                <a:gd name="T14" fmla="*/ 286 w 438"/>
                <a:gd name="T15" fmla="*/ 464 h 504"/>
                <a:gd name="T16" fmla="*/ 311 w 438"/>
                <a:gd name="T17" fmla="*/ 456 h 504"/>
                <a:gd name="T18" fmla="*/ 370 w 438"/>
                <a:gd name="T19" fmla="*/ 432 h 504"/>
                <a:gd name="T20" fmla="*/ 413 w 438"/>
                <a:gd name="T21" fmla="*/ 432 h 504"/>
                <a:gd name="T22" fmla="*/ 421 w 438"/>
                <a:gd name="T23" fmla="*/ 400 h 504"/>
                <a:gd name="T24" fmla="*/ 404 w 438"/>
                <a:gd name="T25" fmla="*/ 392 h 504"/>
                <a:gd name="T26" fmla="*/ 404 w 438"/>
                <a:gd name="T27" fmla="*/ 360 h 504"/>
                <a:gd name="T28" fmla="*/ 421 w 438"/>
                <a:gd name="T29" fmla="*/ 352 h 504"/>
                <a:gd name="T30" fmla="*/ 438 w 438"/>
                <a:gd name="T31" fmla="*/ 312 h 504"/>
                <a:gd name="T32" fmla="*/ 396 w 438"/>
                <a:gd name="T33" fmla="*/ 280 h 504"/>
                <a:gd name="T34" fmla="*/ 379 w 438"/>
                <a:gd name="T35" fmla="*/ 248 h 504"/>
                <a:gd name="T36" fmla="*/ 370 w 438"/>
                <a:gd name="T37" fmla="*/ 216 h 504"/>
                <a:gd name="T38" fmla="*/ 387 w 438"/>
                <a:gd name="T39" fmla="*/ 184 h 504"/>
                <a:gd name="T40" fmla="*/ 370 w 438"/>
                <a:gd name="T41" fmla="*/ 176 h 504"/>
                <a:gd name="T42" fmla="*/ 370 w 438"/>
                <a:gd name="T43" fmla="*/ 136 h 504"/>
                <a:gd name="T44" fmla="*/ 328 w 438"/>
                <a:gd name="T45" fmla="*/ 160 h 504"/>
                <a:gd name="T46" fmla="*/ 286 w 438"/>
                <a:gd name="T47" fmla="*/ 144 h 504"/>
                <a:gd name="T48" fmla="*/ 244 w 438"/>
                <a:gd name="T49" fmla="*/ 136 h 504"/>
                <a:gd name="T50" fmla="*/ 261 w 438"/>
                <a:gd name="T51" fmla="*/ 104 h 504"/>
                <a:gd name="T52" fmla="*/ 219 w 438"/>
                <a:gd name="T53" fmla="*/ 88 h 504"/>
                <a:gd name="T54" fmla="*/ 185 w 438"/>
                <a:gd name="T55" fmla="*/ 64 h 504"/>
                <a:gd name="T56" fmla="*/ 177 w 438"/>
                <a:gd name="T57" fmla="*/ 40 h 504"/>
                <a:gd name="T58" fmla="*/ 143 w 438"/>
                <a:gd name="T59" fmla="*/ 16 h 504"/>
                <a:gd name="T60" fmla="*/ 126 w 438"/>
                <a:gd name="T61" fmla="*/ 0 h 504"/>
                <a:gd name="T62" fmla="*/ 118 w 438"/>
                <a:gd name="T63" fmla="*/ 8 h 504"/>
                <a:gd name="T64" fmla="*/ 67 w 438"/>
                <a:gd name="T65" fmla="*/ 8 h 504"/>
                <a:gd name="T66" fmla="*/ 33 w 438"/>
                <a:gd name="T67" fmla="*/ 24 h 504"/>
                <a:gd name="T68" fmla="*/ 8 w 438"/>
                <a:gd name="T69" fmla="*/ 24 h 504"/>
                <a:gd name="T70" fmla="*/ 0 w 438"/>
                <a:gd name="T71" fmla="*/ 48 h 504"/>
                <a:gd name="T72" fmla="*/ 8 w 438"/>
                <a:gd name="T73" fmla="*/ 80 h 504"/>
                <a:gd name="T74" fmla="*/ 33 w 438"/>
                <a:gd name="T75" fmla="*/ 112 h 504"/>
                <a:gd name="T76" fmla="*/ 59 w 438"/>
                <a:gd name="T77" fmla="*/ 120 h 504"/>
                <a:gd name="T78" fmla="*/ 33 w 438"/>
                <a:gd name="T79" fmla="*/ 128 h 504"/>
                <a:gd name="T80" fmla="*/ 33 w 438"/>
                <a:gd name="T81" fmla="*/ 160 h 504"/>
                <a:gd name="T82" fmla="*/ 8 w 438"/>
                <a:gd name="T83" fmla="*/ 152 h 504"/>
                <a:gd name="T84" fmla="*/ 17 w 438"/>
                <a:gd name="T85" fmla="*/ 168 h 504"/>
                <a:gd name="T86" fmla="*/ 50 w 438"/>
                <a:gd name="T87" fmla="*/ 168 h 504"/>
                <a:gd name="T88" fmla="*/ 50 w 438"/>
                <a:gd name="T89" fmla="*/ 200 h 504"/>
                <a:gd name="T90" fmla="*/ 59 w 438"/>
                <a:gd name="T91" fmla="*/ 232 h 504"/>
                <a:gd name="T92" fmla="*/ 101 w 438"/>
                <a:gd name="T93" fmla="*/ 256 h 504"/>
                <a:gd name="T94" fmla="*/ 75 w 438"/>
                <a:gd name="T95" fmla="*/ 272 h 504"/>
                <a:gd name="T96" fmla="*/ 101 w 438"/>
                <a:gd name="T97" fmla="*/ 312 h 504"/>
                <a:gd name="T98" fmla="*/ 50 w 438"/>
                <a:gd name="T99" fmla="*/ 328 h 504"/>
                <a:gd name="T100" fmla="*/ 59 w 438"/>
                <a:gd name="T101" fmla="*/ 352 h 504"/>
                <a:gd name="T102" fmla="*/ 33 w 438"/>
                <a:gd name="T103" fmla="*/ 352 h 504"/>
                <a:gd name="T104" fmla="*/ 25 w 438"/>
                <a:gd name="T105" fmla="*/ 384 h 504"/>
                <a:gd name="T106" fmla="*/ 0 w 438"/>
                <a:gd name="T107" fmla="*/ 400 h 504"/>
                <a:gd name="T108" fmla="*/ 8 w 438"/>
                <a:gd name="T109" fmla="*/ 416 h 504"/>
                <a:gd name="T110" fmla="*/ 8 w 438"/>
                <a:gd name="T111" fmla="*/ 456 h 504"/>
                <a:gd name="T112" fmla="*/ 17 w 438"/>
                <a:gd name="T113" fmla="*/ 456 h 504"/>
                <a:gd name="T114" fmla="*/ 101 w 438"/>
                <a:gd name="T115" fmla="*/ 504 h 504"/>
                <a:gd name="T116" fmla="*/ 101 w 438"/>
                <a:gd name="T117" fmla="*/ 496 h 504"/>
                <a:gd name="T118" fmla="*/ 126 w 438"/>
                <a:gd name="T119" fmla="*/ 424 h 50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38" h="504">
                  <a:moveTo>
                    <a:pt x="126" y="424"/>
                  </a:moveTo>
                  <a:lnTo>
                    <a:pt x="160" y="440"/>
                  </a:lnTo>
                  <a:lnTo>
                    <a:pt x="185" y="440"/>
                  </a:lnTo>
                  <a:lnTo>
                    <a:pt x="202" y="456"/>
                  </a:lnTo>
                  <a:lnTo>
                    <a:pt x="236" y="496"/>
                  </a:lnTo>
                  <a:lnTo>
                    <a:pt x="252" y="504"/>
                  </a:lnTo>
                  <a:lnTo>
                    <a:pt x="261" y="472"/>
                  </a:lnTo>
                  <a:lnTo>
                    <a:pt x="286" y="464"/>
                  </a:lnTo>
                  <a:lnTo>
                    <a:pt x="311" y="456"/>
                  </a:lnTo>
                  <a:lnTo>
                    <a:pt x="370" y="432"/>
                  </a:lnTo>
                  <a:lnTo>
                    <a:pt x="413" y="432"/>
                  </a:lnTo>
                  <a:lnTo>
                    <a:pt x="421" y="400"/>
                  </a:lnTo>
                  <a:lnTo>
                    <a:pt x="404" y="392"/>
                  </a:lnTo>
                  <a:lnTo>
                    <a:pt x="404" y="360"/>
                  </a:lnTo>
                  <a:lnTo>
                    <a:pt x="421" y="352"/>
                  </a:lnTo>
                  <a:lnTo>
                    <a:pt x="438" y="312"/>
                  </a:lnTo>
                  <a:lnTo>
                    <a:pt x="396" y="280"/>
                  </a:lnTo>
                  <a:lnTo>
                    <a:pt x="379" y="248"/>
                  </a:lnTo>
                  <a:lnTo>
                    <a:pt x="370" y="216"/>
                  </a:lnTo>
                  <a:lnTo>
                    <a:pt x="387" y="184"/>
                  </a:lnTo>
                  <a:lnTo>
                    <a:pt x="370" y="176"/>
                  </a:lnTo>
                  <a:lnTo>
                    <a:pt x="370" y="136"/>
                  </a:lnTo>
                  <a:lnTo>
                    <a:pt x="328" y="160"/>
                  </a:lnTo>
                  <a:lnTo>
                    <a:pt x="286" y="144"/>
                  </a:lnTo>
                  <a:lnTo>
                    <a:pt x="244" y="136"/>
                  </a:lnTo>
                  <a:lnTo>
                    <a:pt x="261" y="104"/>
                  </a:lnTo>
                  <a:lnTo>
                    <a:pt x="219" y="88"/>
                  </a:lnTo>
                  <a:lnTo>
                    <a:pt x="185" y="64"/>
                  </a:lnTo>
                  <a:lnTo>
                    <a:pt x="177" y="40"/>
                  </a:lnTo>
                  <a:lnTo>
                    <a:pt x="143" y="16"/>
                  </a:lnTo>
                  <a:lnTo>
                    <a:pt x="126" y="0"/>
                  </a:lnTo>
                  <a:lnTo>
                    <a:pt x="118" y="8"/>
                  </a:lnTo>
                  <a:lnTo>
                    <a:pt x="67" y="8"/>
                  </a:lnTo>
                  <a:lnTo>
                    <a:pt x="33" y="24"/>
                  </a:lnTo>
                  <a:lnTo>
                    <a:pt x="8" y="24"/>
                  </a:lnTo>
                  <a:lnTo>
                    <a:pt x="0" y="48"/>
                  </a:lnTo>
                  <a:lnTo>
                    <a:pt x="8" y="80"/>
                  </a:lnTo>
                  <a:lnTo>
                    <a:pt x="33" y="112"/>
                  </a:lnTo>
                  <a:lnTo>
                    <a:pt x="59" y="120"/>
                  </a:lnTo>
                  <a:lnTo>
                    <a:pt x="33" y="128"/>
                  </a:lnTo>
                  <a:lnTo>
                    <a:pt x="33" y="160"/>
                  </a:lnTo>
                  <a:lnTo>
                    <a:pt x="8" y="152"/>
                  </a:lnTo>
                  <a:lnTo>
                    <a:pt x="17" y="168"/>
                  </a:lnTo>
                  <a:lnTo>
                    <a:pt x="50" y="168"/>
                  </a:lnTo>
                  <a:lnTo>
                    <a:pt x="50" y="200"/>
                  </a:lnTo>
                  <a:lnTo>
                    <a:pt x="59" y="232"/>
                  </a:lnTo>
                  <a:lnTo>
                    <a:pt x="101" y="256"/>
                  </a:lnTo>
                  <a:lnTo>
                    <a:pt x="75" y="272"/>
                  </a:lnTo>
                  <a:lnTo>
                    <a:pt x="101" y="312"/>
                  </a:lnTo>
                  <a:lnTo>
                    <a:pt x="50" y="328"/>
                  </a:lnTo>
                  <a:lnTo>
                    <a:pt x="59" y="352"/>
                  </a:lnTo>
                  <a:lnTo>
                    <a:pt x="33" y="352"/>
                  </a:lnTo>
                  <a:lnTo>
                    <a:pt x="25" y="384"/>
                  </a:lnTo>
                  <a:lnTo>
                    <a:pt x="0" y="400"/>
                  </a:lnTo>
                  <a:lnTo>
                    <a:pt x="8" y="416"/>
                  </a:lnTo>
                  <a:lnTo>
                    <a:pt x="8" y="456"/>
                  </a:lnTo>
                  <a:lnTo>
                    <a:pt x="17" y="456"/>
                  </a:lnTo>
                  <a:lnTo>
                    <a:pt x="101" y="504"/>
                  </a:lnTo>
                  <a:lnTo>
                    <a:pt x="101" y="496"/>
                  </a:lnTo>
                  <a:lnTo>
                    <a:pt x="126" y="424"/>
                  </a:lnTo>
                  <a:close/>
                </a:path>
              </a:pathLst>
            </a:custGeom>
            <a:solidFill>
              <a:srgbClr val="00A0C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21" name="Freeform 67"/>
            <p:cNvSpPr>
              <a:spLocks/>
            </p:cNvSpPr>
            <p:nvPr/>
          </p:nvSpPr>
          <p:spPr bwMode="auto">
            <a:xfrm>
              <a:off x="4376" y="2656"/>
              <a:ext cx="480" cy="232"/>
            </a:xfrm>
            <a:custGeom>
              <a:avLst/>
              <a:gdLst>
                <a:gd name="T0" fmla="*/ 421 w 480"/>
                <a:gd name="T1" fmla="*/ 8 h 232"/>
                <a:gd name="T2" fmla="*/ 396 w 480"/>
                <a:gd name="T3" fmla="*/ 0 h 232"/>
                <a:gd name="T4" fmla="*/ 353 w 480"/>
                <a:gd name="T5" fmla="*/ 0 h 232"/>
                <a:gd name="T6" fmla="*/ 328 w 480"/>
                <a:gd name="T7" fmla="*/ 16 h 232"/>
                <a:gd name="T8" fmla="*/ 294 w 480"/>
                <a:gd name="T9" fmla="*/ 16 h 232"/>
                <a:gd name="T10" fmla="*/ 269 w 480"/>
                <a:gd name="T11" fmla="*/ 40 h 232"/>
                <a:gd name="T12" fmla="*/ 244 w 480"/>
                <a:gd name="T13" fmla="*/ 40 h 232"/>
                <a:gd name="T14" fmla="*/ 236 w 480"/>
                <a:gd name="T15" fmla="*/ 24 h 232"/>
                <a:gd name="T16" fmla="*/ 210 w 480"/>
                <a:gd name="T17" fmla="*/ 0 h 232"/>
                <a:gd name="T18" fmla="*/ 177 w 480"/>
                <a:gd name="T19" fmla="*/ 24 h 232"/>
                <a:gd name="T20" fmla="*/ 168 w 480"/>
                <a:gd name="T21" fmla="*/ 24 h 232"/>
                <a:gd name="T22" fmla="*/ 151 w 480"/>
                <a:gd name="T23" fmla="*/ 16 h 232"/>
                <a:gd name="T24" fmla="*/ 126 w 480"/>
                <a:gd name="T25" fmla="*/ 32 h 232"/>
                <a:gd name="T26" fmla="*/ 101 w 480"/>
                <a:gd name="T27" fmla="*/ 56 h 232"/>
                <a:gd name="T28" fmla="*/ 67 w 480"/>
                <a:gd name="T29" fmla="*/ 104 h 232"/>
                <a:gd name="T30" fmla="*/ 25 w 480"/>
                <a:gd name="T31" fmla="*/ 104 h 232"/>
                <a:gd name="T32" fmla="*/ 0 w 480"/>
                <a:gd name="T33" fmla="*/ 136 h 232"/>
                <a:gd name="T34" fmla="*/ 0 w 480"/>
                <a:gd name="T35" fmla="*/ 176 h 232"/>
                <a:gd name="T36" fmla="*/ 33 w 480"/>
                <a:gd name="T37" fmla="*/ 200 h 232"/>
                <a:gd name="T38" fmla="*/ 25 w 480"/>
                <a:gd name="T39" fmla="*/ 208 h 232"/>
                <a:gd name="T40" fmla="*/ 42 w 480"/>
                <a:gd name="T41" fmla="*/ 216 h 232"/>
                <a:gd name="T42" fmla="*/ 67 w 480"/>
                <a:gd name="T43" fmla="*/ 232 h 232"/>
                <a:gd name="T44" fmla="*/ 185 w 480"/>
                <a:gd name="T45" fmla="*/ 216 h 232"/>
                <a:gd name="T46" fmla="*/ 185 w 480"/>
                <a:gd name="T47" fmla="*/ 184 h 232"/>
                <a:gd name="T48" fmla="*/ 236 w 480"/>
                <a:gd name="T49" fmla="*/ 168 h 232"/>
                <a:gd name="T50" fmla="*/ 244 w 480"/>
                <a:gd name="T51" fmla="*/ 152 h 232"/>
                <a:gd name="T52" fmla="*/ 286 w 480"/>
                <a:gd name="T53" fmla="*/ 160 h 232"/>
                <a:gd name="T54" fmla="*/ 328 w 480"/>
                <a:gd name="T55" fmla="*/ 112 h 232"/>
                <a:gd name="T56" fmla="*/ 362 w 480"/>
                <a:gd name="T57" fmla="*/ 112 h 232"/>
                <a:gd name="T58" fmla="*/ 404 w 480"/>
                <a:gd name="T59" fmla="*/ 104 h 232"/>
                <a:gd name="T60" fmla="*/ 404 w 480"/>
                <a:gd name="T61" fmla="*/ 104 h 232"/>
                <a:gd name="T62" fmla="*/ 412 w 480"/>
                <a:gd name="T63" fmla="*/ 104 h 232"/>
                <a:gd name="T64" fmla="*/ 438 w 480"/>
                <a:gd name="T65" fmla="*/ 112 h 232"/>
                <a:gd name="T66" fmla="*/ 455 w 480"/>
                <a:gd name="T67" fmla="*/ 112 h 232"/>
                <a:gd name="T68" fmla="*/ 463 w 480"/>
                <a:gd name="T69" fmla="*/ 64 h 232"/>
                <a:gd name="T70" fmla="*/ 480 w 480"/>
                <a:gd name="T71" fmla="*/ 16 h 232"/>
                <a:gd name="T72" fmla="*/ 421 w 480"/>
                <a:gd name="T73" fmla="*/ 8 h 23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80" h="232">
                  <a:moveTo>
                    <a:pt x="421" y="8"/>
                  </a:moveTo>
                  <a:lnTo>
                    <a:pt x="396" y="0"/>
                  </a:lnTo>
                  <a:lnTo>
                    <a:pt x="353" y="0"/>
                  </a:lnTo>
                  <a:lnTo>
                    <a:pt x="328" y="16"/>
                  </a:lnTo>
                  <a:lnTo>
                    <a:pt x="294" y="16"/>
                  </a:lnTo>
                  <a:lnTo>
                    <a:pt x="269" y="40"/>
                  </a:lnTo>
                  <a:lnTo>
                    <a:pt x="244" y="40"/>
                  </a:lnTo>
                  <a:lnTo>
                    <a:pt x="236" y="24"/>
                  </a:lnTo>
                  <a:lnTo>
                    <a:pt x="210" y="0"/>
                  </a:lnTo>
                  <a:lnTo>
                    <a:pt x="177" y="24"/>
                  </a:lnTo>
                  <a:lnTo>
                    <a:pt x="168" y="24"/>
                  </a:lnTo>
                  <a:lnTo>
                    <a:pt x="151" y="16"/>
                  </a:lnTo>
                  <a:lnTo>
                    <a:pt x="126" y="32"/>
                  </a:lnTo>
                  <a:lnTo>
                    <a:pt x="101" y="56"/>
                  </a:lnTo>
                  <a:lnTo>
                    <a:pt x="67" y="104"/>
                  </a:lnTo>
                  <a:lnTo>
                    <a:pt x="25" y="104"/>
                  </a:lnTo>
                  <a:lnTo>
                    <a:pt x="0" y="136"/>
                  </a:lnTo>
                  <a:lnTo>
                    <a:pt x="0" y="176"/>
                  </a:lnTo>
                  <a:lnTo>
                    <a:pt x="33" y="200"/>
                  </a:lnTo>
                  <a:lnTo>
                    <a:pt x="25" y="208"/>
                  </a:lnTo>
                  <a:lnTo>
                    <a:pt x="42" y="216"/>
                  </a:lnTo>
                  <a:lnTo>
                    <a:pt x="67" y="232"/>
                  </a:lnTo>
                  <a:lnTo>
                    <a:pt x="185" y="216"/>
                  </a:lnTo>
                  <a:lnTo>
                    <a:pt x="185" y="184"/>
                  </a:lnTo>
                  <a:lnTo>
                    <a:pt x="236" y="168"/>
                  </a:lnTo>
                  <a:lnTo>
                    <a:pt x="244" y="152"/>
                  </a:lnTo>
                  <a:lnTo>
                    <a:pt x="286" y="160"/>
                  </a:lnTo>
                  <a:lnTo>
                    <a:pt x="328" y="112"/>
                  </a:lnTo>
                  <a:lnTo>
                    <a:pt x="362" y="112"/>
                  </a:lnTo>
                  <a:lnTo>
                    <a:pt x="404" y="104"/>
                  </a:lnTo>
                  <a:lnTo>
                    <a:pt x="412" y="104"/>
                  </a:lnTo>
                  <a:lnTo>
                    <a:pt x="438" y="112"/>
                  </a:lnTo>
                  <a:lnTo>
                    <a:pt x="455" y="112"/>
                  </a:lnTo>
                  <a:lnTo>
                    <a:pt x="463" y="64"/>
                  </a:lnTo>
                  <a:lnTo>
                    <a:pt x="480" y="16"/>
                  </a:lnTo>
                  <a:lnTo>
                    <a:pt x="421" y="8"/>
                  </a:lnTo>
                  <a:close/>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22" name="Freeform 68"/>
            <p:cNvSpPr>
              <a:spLocks/>
            </p:cNvSpPr>
            <p:nvPr/>
          </p:nvSpPr>
          <p:spPr bwMode="auto">
            <a:xfrm>
              <a:off x="4595" y="3056"/>
              <a:ext cx="438" cy="504"/>
            </a:xfrm>
            <a:custGeom>
              <a:avLst/>
              <a:gdLst>
                <a:gd name="T0" fmla="*/ 126 w 438"/>
                <a:gd name="T1" fmla="*/ 424 h 504"/>
                <a:gd name="T2" fmla="*/ 160 w 438"/>
                <a:gd name="T3" fmla="*/ 440 h 504"/>
                <a:gd name="T4" fmla="*/ 185 w 438"/>
                <a:gd name="T5" fmla="*/ 440 h 504"/>
                <a:gd name="T6" fmla="*/ 202 w 438"/>
                <a:gd name="T7" fmla="*/ 456 h 504"/>
                <a:gd name="T8" fmla="*/ 236 w 438"/>
                <a:gd name="T9" fmla="*/ 496 h 504"/>
                <a:gd name="T10" fmla="*/ 252 w 438"/>
                <a:gd name="T11" fmla="*/ 504 h 504"/>
                <a:gd name="T12" fmla="*/ 261 w 438"/>
                <a:gd name="T13" fmla="*/ 472 h 504"/>
                <a:gd name="T14" fmla="*/ 286 w 438"/>
                <a:gd name="T15" fmla="*/ 464 h 504"/>
                <a:gd name="T16" fmla="*/ 311 w 438"/>
                <a:gd name="T17" fmla="*/ 456 h 504"/>
                <a:gd name="T18" fmla="*/ 370 w 438"/>
                <a:gd name="T19" fmla="*/ 432 h 504"/>
                <a:gd name="T20" fmla="*/ 413 w 438"/>
                <a:gd name="T21" fmla="*/ 432 h 504"/>
                <a:gd name="T22" fmla="*/ 421 w 438"/>
                <a:gd name="T23" fmla="*/ 400 h 504"/>
                <a:gd name="T24" fmla="*/ 404 w 438"/>
                <a:gd name="T25" fmla="*/ 392 h 504"/>
                <a:gd name="T26" fmla="*/ 404 w 438"/>
                <a:gd name="T27" fmla="*/ 360 h 504"/>
                <a:gd name="T28" fmla="*/ 421 w 438"/>
                <a:gd name="T29" fmla="*/ 352 h 504"/>
                <a:gd name="T30" fmla="*/ 438 w 438"/>
                <a:gd name="T31" fmla="*/ 312 h 504"/>
                <a:gd name="T32" fmla="*/ 396 w 438"/>
                <a:gd name="T33" fmla="*/ 280 h 504"/>
                <a:gd name="T34" fmla="*/ 379 w 438"/>
                <a:gd name="T35" fmla="*/ 248 h 504"/>
                <a:gd name="T36" fmla="*/ 370 w 438"/>
                <a:gd name="T37" fmla="*/ 216 h 504"/>
                <a:gd name="T38" fmla="*/ 387 w 438"/>
                <a:gd name="T39" fmla="*/ 184 h 504"/>
                <a:gd name="T40" fmla="*/ 370 w 438"/>
                <a:gd name="T41" fmla="*/ 176 h 504"/>
                <a:gd name="T42" fmla="*/ 370 w 438"/>
                <a:gd name="T43" fmla="*/ 136 h 504"/>
                <a:gd name="T44" fmla="*/ 328 w 438"/>
                <a:gd name="T45" fmla="*/ 160 h 504"/>
                <a:gd name="T46" fmla="*/ 286 w 438"/>
                <a:gd name="T47" fmla="*/ 144 h 504"/>
                <a:gd name="T48" fmla="*/ 244 w 438"/>
                <a:gd name="T49" fmla="*/ 136 h 504"/>
                <a:gd name="T50" fmla="*/ 261 w 438"/>
                <a:gd name="T51" fmla="*/ 104 h 504"/>
                <a:gd name="T52" fmla="*/ 219 w 438"/>
                <a:gd name="T53" fmla="*/ 88 h 504"/>
                <a:gd name="T54" fmla="*/ 185 w 438"/>
                <a:gd name="T55" fmla="*/ 64 h 504"/>
                <a:gd name="T56" fmla="*/ 177 w 438"/>
                <a:gd name="T57" fmla="*/ 40 h 504"/>
                <a:gd name="T58" fmla="*/ 143 w 438"/>
                <a:gd name="T59" fmla="*/ 16 h 504"/>
                <a:gd name="T60" fmla="*/ 126 w 438"/>
                <a:gd name="T61" fmla="*/ 0 h 504"/>
                <a:gd name="T62" fmla="*/ 118 w 438"/>
                <a:gd name="T63" fmla="*/ 8 h 504"/>
                <a:gd name="T64" fmla="*/ 67 w 438"/>
                <a:gd name="T65" fmla="*/ 8 h 504"/>
                <a:gd name="T66" fmla="*/ 33 w 438"/>
                <a:gd name="T67" fmla="*/ 24 h 504"/>
                <a:gd name="T68" fmla="*/ 8 w 438"/>
                <a:gd name="T69" fmla="*/ 24 h 504"/>
                <a:gd name="T70" fmla="*/ 0 w 438"/>
                <a:gd name="T71" fmla="*/ 48 h 504"/>
                <a:gd name="T72" fmla="*/ 8 w 438"/>
                <a:gd name="T73" fmla="*/ 80 h 504"/>
                <a:gd name="T74" fmla="*/ 33 w 438"/>
                <a:gd name="T75" fmla="*/ 112 h 504"/>
                <a:gd name="T76" fmla="*/ 59 w 438"/>
                <a:gd name="T77" fmla="*/ 120 h 504"/>
                <a:gd name="T78" fmla="*/ 33 w 438"/>
                <a:gd name="T79" fmla="*/ 128 h 504"/>
                <a:gd name="T80" fmla="*/ 33 w 438"/>
                <a:gd name="T81" fmla="*/ 160 h 504"/>
                <a:gd name="T82" fmla="*/ 8 w 438"/>
                <a:gd name="T83" fmla="*/ 152 h 504"/>
                <a:gd name="T84" fmla="*/ 17 w 438"/>
                <a:gd name="T85" fmla="*/ 168 h 504"/>
                <a:gd name="T86" fmla="*/ 50 w 438"/>
                <a:gd name="T87" fmla="*/ 168 h 504"/>
                <a:gd name="T88" fmla="*/ 50 w 438"/>
                <a:gd name="T89" fmla="*/ 200 h 504"/>
                <a:gd name="T90" fmla="*/ 59 w 438"/>
                <a:gd name="T91" fmla="*/ 232 h 504"/>
                <a:gd name="T92" fmla="*/ 101 w 438"/>
                <a:gd name="T93" fmla="*/ 256 h 504"/>
                <a:gd name="T94" fmla="*/ 75 w 438"/>
                <a:gd name="T95" fmla="*/ 272 h 504"/>
                <a:gd name="T96" fmla="*/ 101 w 438"/>
                <a:gd name="T97" fmla="*/ 312 h 504"/>
                <a:gd name="T98" fmla="*/ 50 w 438"/>
                <a:gd name="T99" fmla="*/ 328 h 504"/>
                <a:gd name="T100" fmla="*/ 59 w 438"/>
                <a:gd name="T101" fmla="*/ 352 h 504"/>
                <a:gd name="T102" fmla="*/ 33 w 438"/>
                <a:gd name="T103" fmla="*/ 352 h 504"/>
                <a:gd name="T104" fmla="*/ 25 w 438"/>
                <a:gd name="T105" fmla="*/ 384 h 504"/>
                <a:gd name="T106" fmla="*/ 0 w 438"/>
                <a:gd name="T107" fmla="*/ 400 h 504"/>
                <a:gd name="T108" fmla="*/ 8 w 438"/>
                <a:gd name="T109" fmla="*/ 416 h 504"/>
                <a:gd name="T110" fmla="*/ 8 w 438"/>
                <a:gd name="T111" fmla="*/ 456 h 504"/>
                <a:gd name="T112" fmla="*/ 17 w 438"/>
                <a:gd name="T113" fmla="*/ 456 h 504"/>
                <a:gd name="T114" fmla="*/ 101 w 438"/>
                <a:gd name="T115" fmla="*/ 504 h 504"/>
                <a:gd name="T116" fmla="*/ 101 w 438"/>
                <a:gd name="T117" fmla="*/ 496 h 504"/>
                <a:gd name="T118" fmla="*/ 126 w 438"/>
                <a:gd name="T119" fmla="*/ 424 h 50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38" h="504">
                  <a:moveTo>
                    <a:pt x="126" y="424"/>
                  </a:moveTo>
                  <a:lnTo>
                    <a:pt x="160" y="440"/>
                  </a:lnTo>
                  <a:lnTo>
                    <a:pt x="185" y="440"/>
                  </a:lnTo>
                  <a:lnTo>
                    <a:pt x="202" y="456"/>
                  </a:lnTo>
                  <a:lnTo>
                    <a:pt x="236" y="496"/>
                  </a:lnTo>
                  <a:lnTo>
                    <a:pt x="252" y="504"/>
                  </a:lnTo>
                  <a:lnTo>
                    <a:pt x="261" y="472"/>
                  </a:lnTo>
                  <a:lnTo>
                    <a:pt x="286" y="464"/>
                  </a:lnTo>
                  <a:lnTo>
                    <a:pt x="311" y="456"/>
                  </a:lnTo>
                  <a:lnTo>
                    <a:pt x="370" y="432"/>
                  </a:lnTo>
                  <a:lnTo>
                    <a:pt x="413" y="432"/>
                  </a:lnTo>
                  <a:lnTo>
                    <a:pt x="421" y="400"/>
                  </a:lnTo>
                  <a:lnTo>
                    <a:pt x="404" y="392"/>
                  </a:lnTo>
                  <a:lnTo>
                    <a:pt x="404" y="360"/>
                  </a:lnTo>
                  <a:lnTo>
                    <a:pt x="421" y="352"/>
                  </a:lnTo>
                  <a:lnTo>
                    <a:pt x="438" y="312"/>
                  </a:lnTo>
                  <a:lnTo>
                    <a:pt x="396" y="280"/>
                  </a:lnTo>
                  <a:lnTo>
                    <a:pt x="379" y="248"/>
                  </a:lnTo>
                  <a:lnTo>
                    <a:pt x="370" y="216"/>
                  </a:lnTo>
                  <a:lnTo>
                    <a:pt x="387" y="184"/>
                  </a:lnTo>
                  <a:lnTo>
                    <a:pt x="370" y="176"/>
                  </a:lnTo>
                  <a:lnTo>
                    <a:pt x="370" y="136"/>
                  </a:lnTo>
                  <a:lnTo>
                    <a:pt x="328" y="160"/>
                  </a:lnTo>
                  <a:lnTo>
                    <a:pt x="286" y="144"/>
                  </a:lnTo>
                  <a:lnTo>
                    <a:pt x="244" y="136"/>
                  </a:lnTo>
                  <a:lnTo>
                    <a:pt x="261" y="104"/>
                  </a:lnTo>
                  <a:lnTo>
                    <a:pt x="219" y="88"/>
                  </a:lnTo>
                  <a:lnTo>
                    <a:pt x="185" y="64"/>
                  </a:lnTo>
                  <a:lnTo>
                    <a:pt x="177" y="40"/>
                  </a:lnTo>
                  <a:lnTo>
                    <a:pt x="143" y="16"/>
                  </a:lnTo>
                  <a:lnTo>
                    <a:pt x="126" y="0"/>
                  </a:lnTo>
                  <a:lnTo>
                    <a:pt x="118" y="8"/>
                  </a:lnTo>
                  <a:lnTo>
                    <a:pt x="67" y="8"/>
                  </a:lnTo>
                  <a:lnTo>
                    <a:pt x="33" y="24"/>
                  </a:lnTo>
                  <a:lnTo>
                    <a:pt x="8" y="24"/>
                  </a:lnTo>
                  <a:lnTo>
                    <a:pt x="0" y="48"/>
                  </a:lnTo>
                  <a:lnTo>
                    <a:pt x="8" y="80"/>
                  </a:lnTo>
                  <a:lnTo>
                    <a:pt x="33" y="112"/>
                  </a:lnTo>
                  <a:lnTo>
                    <a:pt x="59" y="120"/>
                  </a:lnTo>
                  <a:lnTo>
                    <a:pt x="33" y="128"/>
                  </a:lnTo>
                  <a:lnTo>
                    <a:pt x="33" y="160"/>
                  </a:lnTo>
                  <a:lnTo>
                    <a:pt x="8" y="152"/>
                  </a:lnTo>
                  <a:lnTo>
                    <a:pt x="17" y="168"/>
                  </a:lnTo>
                  <a:lnTo>
                    <a:pt x="50" y="168"/>
                  </a:lnTo>
                  <a:lnTo>
                    <a:pt x="50" y="200"/>
                  </a:lnTo>
                  <a:lnTo>
                    <a:pt x="59" y="232"/>
                  </a:lnTo>
                  <a:lnTo>
                    <a:pt x="101" y="256"/>
                  </a:lnTo>
                  <a:lnTo>
                    <a:pt x="75" y="272"/>
                  </a:lnTo>
                  <a:lnTo>
                    <a:pt x="101" y="312"/>
                  </a:lnTo>
                  <a:lnTo>
                    <a:pt x="50" y="328"/>
                  </a:lnTo>
                  <a:lnTo>
                    <a:pt x="59" y="352"/>
                  </a:lnTo>
                  <a:lnTo>
                    <a:pt x="33" y="352"/>
                  </a:lnTo>
                  <a:lnTo>
                    <a:pt x="25" y="384"/>
                  </a:lnTo>
                  <a:lnTo>
                    <a:pt x="0" y="400"/>
                  </a:lnTo>
                  <a:lnTo>
                    <a:pt x="8" y="416"/>
                  </a:lnTo>
                  <a:lnTo>
                    <a:pt x="8" y="456"/>
                  </a:lnTo>
                  <a:lnTo>
                    <a:pt x="17" y="456"/>
                  </a:lnTo>
                  <a:lnTo>
                    <a:pt x="101" y="504"/>
                  </a:lnTo>
                  <a:lnTo>
                    <a:pt x="101" y="496"/>
                  </a:lnTo>
                  <a:lnTo>
                    <a:pt x="126" y="424"/>
                  </a:lnTo>
                  <a:close/>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23" name="Freeform 69"/>
            <p:cNvSpPr>
              <a:spLocks/>
            </p:cNvSpPr>
            <p:nvPr/>
          </p:nvSpPr>
          <p:spPr bwMode="auto">
            <a:xfrm>
              <a:off x="4696" y="3480"/>
              <a:ext cx="210" cy="352"/>
            </a:xfrm>
            <a:custGeom>
              <a:avLst/>
              <a:gdLst>
                <a:gd name="T0" fmla="*/ 151 w 210"/>
                <a:gd name="T1" fmla="*/ 304 h 352"/>
                <a:gd name="T2" fmla="*/ 185 w 210"/>
                <a:gd name="T3" fmla="*/ 288 h 352"/>
                <a:gd name="T4" fmla="*/ 185 w 210"/>
                <a:gd name="T5" fmla="*/ 248 h 352"/>
                <a:gd name="T6" fmla="*/ 210 w 210"/>
                <a:gd name="T7" fmla="*/ 232 h 352"/>
                <a:gd name="T8" fmla="*/ 194 w 210"/>
                <a:gd name="T9" fmla="*/ 192 h 352"/>
                <a:gd name="T10" fmla="*/ 168 w 210"/>
                <a:gd name="T11" fmla="*/ 184 h 352"/>
                <a:gd name="T12" fmla="*/ 143 w 210"/>
                <a:gd name="T13" fmla="*/ 152 h 352"/>
                <a:gd name="T14" fmla="*/ 135 w 210"/>
                <a:gd name="T15" fmla="*/ 96 h 352"/>
                <a:gd name="T16" fmla="*/ 135 w 210"/>
                <a:gd name="T17" fmla="*/ 72 h 352"/>
                <a:gd name="T18" fmla="*/ 101 w 210"/>
                <a:gd name="T19" fmla="*/ 32 h 352"/>
                <a:gd name="T20" fmla="*/ 84 w 210"/>
                <a:gd name="T21" fmla="*/ 16 h 352"/>
                <a:gd name="T22" fmla="*/ 59 w 210"/>
                <a:gd name="T23" fmla="*/ 16 h 352"/>
                <a:gd name="T24" fmla="*/ 25 w 210"/>
                <a:gd name="T25" fmla="*/ 0 h 352"/>
                <a:gd name="T26" fmla="*/ 0 w 210"/>
                <a:gd name="T27" fmla="*/ 72 h 352"/>
                <a:gd name="T28" fmla="*/ 0 w 210"/>
                <a:gd name="T29" fmla="*/ 80 h 352"/>
                <a:gd name="T30" fmla="*/ 17 w 210"/>
                <a:gd name="T31" fmla="*/ 88 h 352"/>
                <a:gd name="T32" fmla="*/ 33 w 210"/>
                <a:gd name="T33" fmla="*/ 104 h 352"/>
                <a:gd name="T34" fmla="*/ 33 w 210"/>
                <a:gd name="T35" fmla="*/ 120 h 352"/>
                <a:gd name="T36" fmla="*/ 33 w 210"/>
                <a:gd name="T37" fmla="*/ 160 h 352"/>
                <a:gd name="T38" fmla="*/ 42 w 210"/>
                <a:gd name="T39" fmla="*/ 248 h 352"/>
                <a:gd name="T40" fmla="*/ 67 w 210"/>
                <a:gd name="T41" fmla="*/ 288 h 352"/>
                <a:gd name="T42" fmla="*/ 109 w 210"/>
                <a:gd name="T43" fmla="*/ 320 h 352"/>
                <a:gd name="T44" fmla="*/ 135 w 210"/>
                <a:gd name="T45" fmla="*/ 352 h 352"/>
                <a:gd name="T46" fmla="*/ 151 w 210"/>
                <a:gd name="T47" fmla="*/ 344 h 352"/>
                <a:gd name="T48" fmla="*/ 151 w 210"/>
                <a:gd name="T49" fmla="*/ 304 h 3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10" h="352">
                  <a:moveTo>
                    <a:pt x="151" y="304"/>
                  </a:moveTo>
                  <a:lnTo>
                    <a:pt x="185" y="288"/>
                  </a:lnTo>
                  <a:lnTo>
                    <a:pt x="185" y="248"/>
                  </a:lnTo>
                  <a:lnTo>
                    <a:pt x="210" y="232"/>
                  </a:lnTo>
                  <a:lnTo>
                    <a:pt x="194" y="192"/>
                  </a:lnTo>
                  <a:lnTo>
                    <a:pt x="168" y="184"/>
                  </a:lnTo>
                  <a:lnTo>
                    <a:pt x="143" y="152"/>
                  </a:lnTo>
                  <a:lnTo>
                    <a:pt x="135" y="96"/>
                  </a:lnTo>
                  <a:lnTo>
                    <a:pt x="135" y="72"/>
                  </a:lnTo>
                  <a:lnTo>
                    <a:pt x="101" y="32"/>
                  </a:lnTo>
                  <a:lnTo>
                    <a:pt x="84" y="16"/>
                  </a:lnTo>
                  <a:lnTo>
                    <a:pt x="59" y="16"/>
                  </a:lnTo>
                  <a:lnTo>
                    <a:pt x="25" y="0"/>
                  </a:lnTo>
                  <a:lnTo>
                    <a:pt x="0" y="72"/>
                  </a:lnTo>
                  <a:lnTo>
                    <a:pt x="0" y="80"/>
                  </a:lnTo>
                  <a:lnTo>
                    <a:pt x="17" y="88"/>
                  </a:lnTo>
                  <a:lnTo>
                    <a:pt x="33" y="104"/>
                  </a:lnTo>
                  <a:lnTo>
                    <a:pt x="33" y="120"/>
                  </a:lnTo>
                  <a:lnTo>
                    <a:pt x="33" y="160"/>
                  </a:lnTo>
                  <a:lnTo>
                    <a:pt x="42" y="248"/>
                  </a:lnTo>
                  <a:lnTo>
                    <a:pt x="67" y="288"/>
                  </a:lnTo>
                  <a:lnTo>
                    <a:pt x="109" y="320"/>
                  </a:lnTo>
                  <a:lnTo>
                    <a:pt x="135" y="352"/>
                  </a:lnTo>
                  <a:lnTo>
                    <a:pt x="151" y="344"/>
                  </a:lnTo>
                  <a:lnTo>
                    <a:pt x="151" y="304"/>
                  </a:lnTo>
                  <a:close/>
                </a:path>
              </a:pathLst>
            </a:custGeom>
            <a:solidFill>
              <a:srgbClr val="00A0C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24" name="Freeform 70"/>
            <p:cNvSpPr>
              <a:spLocks/>
            </p:cNvSpPr>
            <p:nvPr/>
          </p:nvSpPr>
          <p:spPr bwMode="auto">
            <a:xfrm>
              <a:off x="4831" y="3480"/>
              <a:ext cx="606" cy="704"/>
            </a:xfrm>
            <a:custGeom>
              <a:avLst/>
              <a:gdLst>
                <a:gd name="T0" fmla="*/ 606 w 606"/>
                <a:gd name="T1" fmla="*/ 24 h 704"/>
                <a:gd name="T2" fmla="*/ 556 w 606"/>
                <a:gd name="T3" fmla="*/ 0 h 704"/>
                <a:gd name="T4" fmla="*/ 530 w 606"/>
                <a:gd name="T5" fmla="*/ 56 h 704"/>
                <a:gd name="T6" fmla="*/ 446 w 606"/>
                <a:gd name="T7" fmla="*/ 72 h 704"/>
                <a:gd name="T8" fmla="*/ 379 w 606"/>
                <a:gd name="T9" fmla="*/ 56 h 704"/>
                <a:gd name="T10" fmla="*/ 286 w 606"/>
                <a:gd name="T11" fmla="*/ 104 h 704"/>
                <a:gd name="T12" fmla="*/ 236 w 606"/>
                <a:gd name="T13" fmla="*/ 136 h 704"/>
                <a:gd name="T14" fmla="*/ 134 w 606"/>
                <a:gd name="T15" fmla="*/ 184 h 704"/>
                <a:gd name="T16" fmla="*/ 75 w 606"/>
                <a:gd name="T17" fmla="*/ 200 h 704"/>
                <a:gd name="T18" fmla="*/ 75 w 606"/>
                <a:gd name="T19" fmla="*/ 232 h 704"/>
                <a:gd name="T20" fmla="*/ 50 w 606"/>
                <a:gd name="T21" fmla="*/ 288 h 704"/>
                <a:gd name="T22" fmla="*/ 16 w 606"/>
                <a:gd name="T23" fmla="*/ 344 h 704"/>
                <a:gd name="T24" fmla="*/ 33 w 606"/>
                <a:gd name="T25" fmla="*/ 392 h 704"/>
                <a:gd name="T26" fmla="*/ 59 w 606"/>
                <a:gd name="T27" fmla="*/ 464 h 704"/>
                <a:gd name="T28" fmla="*/ 118 w 606"/>
                <a:gd name="T29" fmla="*/ 480 h 704"/>
                <a:gd name="T30" fmla="*/ 286 w 606"/>
                <a:gd name="T31" fmla="*/ 472 h 704"/>
                <a:gd name="T32" fmla="*/ 337 w 606"/>
                <a:gd name="T33" fmla="*/ 496 h 704"/>
                <a:gd name="T34" fmla="*/ 294 w 606"/>
                <a:gd name="T35" fmla="*/ 512 h 704"/>
                <a:gd name="T36" fmla="*/ 210 w 606"/>
                <a:gd name="T37" fmla="*/ 488 h 704"/>
                <a:gd name="T38" fmla="*/ 160 w 606"/>
                <a:gd name="T39" fmla="*/ 512 h 704"/>
                <a:gd name="T40" fmla="*/ 160 w 606"/>
                <a:gd name="T41" fmla="*/ 568 h 704"/>
                <a:gd name="T42" fmla="*/ 202 w 606"/>
                <a:gd name="T43" fmla="*/ 592 h 704"/>
                <a:gd name="T44" fmla="*/ 236 w 606"/>
                <a:gd name="T45" fmla="*/ 672 h 704"/>
                <a:gd name="T46" fmla="*/ 278 w 606"/>
                <a:gd name="T47" fmla="*/ 656 h 704"/>
                <a:gd name="T48" fmla="*/ 337 w 606"/>
                <a:gd name="T49" fmla="*/ 656 h 704"/>
                <a:gd name="T50" fmla="*/ 328 w 606"/>
                <a:gd name="T51" fmla="*/ 568 h 704"/>
                <a:gd name="T52" fmla="*/ 370 w 606"/>
                <a:gd name="T53" fmla="*/ 584 h 704"/>
                <a:gd name="T54" fmla="*/ 387 w 606"/>
                <a:gd name="T55" fmla="*/ 576 h 704"/>
                <a:gd name="T56" fmla="*/ 353 w 606"/>
                <a:gd name="T57" fmla="*/ 528 h 704"/>
                <a:gd name="T58" fmla="*/ 455 w 606"/>
                <a:gd name="T59" fmla="*/ 528 h 704"/>
                <a:gd name="T60" fmla="*/ 438 w 606"/>
                <a:gd name="T61" fmla="*/ 464 h 704"/>
                <a:gd name="T62" fmla="*/ 438 w 606"/>
                <a:gd name="T63" fmla="*/ 448 h 704"/>
                <a:gd name="T64" fmla="*/ 480 w 606"/>
                <a:gd name="T65" fmla="*/ 480 h 704"/>
                <a:gd name="T66" fmla="*/ 463 w 606"/>
                <a:gd name="T67" fmla="*/ 440 h 704"/>
                <a:gd name="T68" fmla="*/ 353 w 606"/>
                <a:gd name="T69" fmla="*/ 384 h 704"/>
                <a:gd name="T70" fmla="*/ 337 w 606"/>
                <a:gd name="T71" fmla="*/ 400 h 704"/>
                <a:gd name="T72" fmla="*/ 311 w 606"/>
                <a:gd name="T73" fmla="*/ 408 h 704"/>
                <a:gd name="T74" fmla="*/ 294 w 606"/>
                <a:gd name="T75" fmla="*/ 376 h 704"/>
                <a:gd name="T76" fmla="*/ 337 w 606"/>
                <a:gd name="T77" fmla="*/ 360 h 704"/>
                <a:gd name="T78" fmla="*/ 320 w 606"/>
                <a:gd name="T79" fmla="*/ 320 h 704"/>
                <a:gd name="T80" fmla="*/ 236 w 606"/>
                <a:gd name="T81" fmla="*/ 240 h 704"/>
                <a:gd name="T82" fmla="*/ 261 w 606"/>
                <a:gd name="T83" fmla="*/ 200 h 704"/>
                <a:gd name="T84" fmla="*/ 294 w 606"/>
                <a:gd name="T85" fmla="*/ 232 h 704"/>
                <a:gd name="T86" fmla="*/ 337 w 606"/>
                <a:gd name="T87" fmla="*/ 264 h 704"/>
                <a:gd name="T88" fmla="*/ 362 w 606"/>
                <a:gd name="T89" fmla="*/ 208 h 704"/>
                <a:gd name="T90" fmla="*/ 387 w 606"/>
                <a:gd name="T91" fmla="*/ 144 h 704"/>
                <a:gd name="T92" fmla="*/ 497 w 606"/>
                <a:gd name="T93" fmla="*/ 112 h 704"/>
                <a:gd name="T94" fmla="*/ 564 w 606"/>
                <a:gd name="T95" fmla="*/ 112 h 704"/>
                <a:gd name="T96" fmla="*/ 598 w 606"/>
                <a:gd name="T97" fmla="*/ 96 h 70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606" h="704">
                  <a:moveTo>
                    <a:pt x="589" y="72"/>
                  </a:moveTo>
                  <a:lnTo>
                    <a:pt x="606" y="24"/>
                  </a:lnTo>
                  <a:lnTo>
                    <a:pt x="581" y="0"/>
                  </a:lnTo>
                  <a:lnTo>
                    <a:pt x="556" y="0"/>
                  </a:lnTo>
                  <a:lnTo>
                    <a:pt x="564" y="40"/>
                  </a:lnTo>
                  <a:lnTo>
                    <a:pt x="530" y="56"/>
                  </a:lnTo>
                  <a:lnTo>
                    <a:pt x="471" y="72"/>
                  </a:lnTo>
                  <a:lnTo>
                    <a:pt x="446" y="72"/>
                  </a:lnTo>
                  <a:lnTo>
                    <a:pt x="412" y="72"/>
                  </a:lnTo>
                  <a:lnTo>
                    <a:pt x="379" y="56"/>
                  </a:lnTo>
                  <a:lnTo>
                    <a:pt x="328" y="88"/>
                  </a:lnTo>
                  <a:lnTo>
                    <a:pt x="286" y="104"/>
                  </a:lnTo>
                  <a:lnTo>
                    <a:pt x="244" y="104"/>
                  </a:lnTo>
                  <a:lnTo>
                    <a:pt x="236" y="136"/>
                  </a:lnTo>
                  <a:lnTo>
                    <a:pt x="168" y="144"/>
                  </a:lnTo>
                  <a:lnTo>
                    <a:pt x="134" y="184"/>
                  </a:lnTo>
                  <a:lnTo>
                    <a:pt x="109" y="184"/>
                  </a:lnTo>
                  <a:lnTo>
                    <a:pt x="75" y="200"/>
                  </a:lnTo>
                  <a:lnTo>
                    <a:pt x="67" y="200"/>
                  </a:lnTo>
                  <a:lnTo>
                    <a:pt x="75" y="232"/>
                  </a:lnTo>
                  <a:lnTo>
                    <a:pt x="50" y="248"/>
                  </a:lnTo>
                  <a:lnTo>
                    <a:pt x="50" y="288"/>
                  </a:lnTo>
                  <a:lnTo>
                    <a:pt x="16" y="304"/>
                  </a:lnTo>
                  <a:lnTo>
                    <a:pt x="16" y="344"/>
                  </a:lnTo>
                  <a:lnTo>
                    <a:pt x="0" y="352"/>
                  </a:lnTo>
                  <a:lnTo>
                    <a:pt x="33" y="392"/>
                  </a:lnTo>
                  <a:lnTo>
                    <a:pt x="75" y="424"/>
                  </a:lnTo>
                  <a:lnTo>
                    <a:pt x="59" y="464"/>
                  </a:lnTo>
                  <a:lnTo>
                    <a:pt x="92" y="464"/>
                  </a:lnTo>
                  <a:lnTo>
                    <a:pt x="118" y="480"/>
                  </a:lnTo>
                  <a:lnTo>
                    <a:pt x="202" y="480"/>
                  </a:lnTo>
                  <a:lnTo>
                    <a:pt x="286" y="472"/>
                  </a:lnTo>
                  <a:lnTo>
                    <a:pt x="362" y="480"/>
                  </a:lnTo>
                  <a:lnTo>
                    <a:pt x="337" y="496"/>
                  </a:lnTo>
                  <a:lnTo>
                    <a:pt x="328" y="512"/>
                  </a:lnTo>
                  <a:lnTo>
                    <a:pt x="294" y="512"/>
                  </a:lnTo>
                  <a:lnTo>
                    <a:pt x="261" y="504"/>
                  </a:lnTo>
                  <a:lnTo>
                    <a:pt x="210" y="488"/>
                  </a:lnTo>
                  <a:lnTo>
                    <a:pt x="185" y="504"/>
                  </a:lnTo>
                  <a:lnTo>
                    <a:pt x="160" y="512"/>
                  </a:lnTo>
                  <a:lnTo>
                    <a:pt x="134" y="552"/>
                  </a:lnTo>
                  <a:lnTo>
                    <a:pt x="160" y="568"/>
                  </a:lnTo>
                  <a:lnTo>
                    <a:pt x="185" y="584"/>
                  </a:lnTo>
                  <a:lnTo>
                    <a:pt x="202" y="592"/>
                  </a:lnTo>
                  <a:lnTo>
                    <a:pt x="210" y="624"/>
                  </a:lnTo>
                  <a:lnTo>
                    <a:pt x="236" y="672"/>
                  </a:lnTo>
                  <a:lnTo>
                    <a:pt x="252" y="648"/>
                  </a:lnTo>
                  <a:lnTo>
                    <a:pt x="278" y="656"/>
                  </a:lnTo>
                  <a:lnTo>
                    <a:pt x="311" y="704"/>
                  </a:lnTo>
                  <a:lnTo>
                    <a:pt x="337" y="656"/>
                  </a:lnTo>
                  <a:lnTo>
                    <a:pt x="396" y="688"/>
                  </a:lnTo>
                  <a:lnTo>
                    <a:pt x="328" y="568"/>
                  </a:lnTo>
                  <a:lnTo>
                    <a:pt x="353" y="576"/>
                  </a:lnTo>
                  <a:lnTo>
                    <a:pt x="370" y="584"/>
                  </a:lnTo>
                  <a:lnTo>
                    <a:pt x="370" y="600"/>
                  </a:lnTo>
                  <a:lnTo>
                    <a:pt x="387" y="576"/>
                  </a:lnTo>
                  <a:lnTo>
                    <a:pt x="412" y="560"/>
                  </a:lnTo>
                  <a:lnTo>
                    <a:pt x="353" y="528"/>
                  </a:lnTo>
                  <a:lnTo>
                    <a:pt x="404" y="512"/>
                  </a:lnTo>
                  <a:lnTo>
                    <a:pt x="455" y="528"/>
                  </a:lnTo>
                  <a:lnTo>
                    <a:pt x="446" y="488"/>
                  </a:lnTo>
                  <a:lnTo>
                    <a:pt x="438" y="464"/>
                  </a:lnTo>
                  <a:lnTo>
                    <a:pt x="412" y="448"/>
                  </a:lnTo>
                  <a:lnTo>
                    <a:pt x="438" y="448"/>
                  </a:lnTo>
                  <a:lnTo>
                    <a:pt x="455" y="464"/>
                  </a:lnTo>
                  <a:lnTo>
                    <a:pt x="480" y="480"/>
                  </a:lnTo>
                  <a:lnTo>
                    <a:pt x="514" y="472"/>
                  </a:lnTo>
                  <a:lnTo>
                    <a:pt x="463" y="440"/>
                  </a:lnTo>
                  <a:lnTo>
                    <a:pt x="421" y="408"/>
                  </a:lnTo>
                  <a:lnTo>
                    <a:pt x="353" y="384"/>
                  </a:lnTo>
                  <a:lnTo>
                    <a:pt x="337" y="384"/>
                  </a:lnTo>
                  <a:lnTo>
                    <a:pt x="337" y="400"/>
                  </a:lnTo>
                  <a:lnTo>
                    <a:pt x="345" y="416"/>
                  </a:lnTo>
                  <a:lnTo>
                    <a:pt x="311" y="408"/>
                  </a:lnTo>
                  <a:lnTo>
                    <a:pt x="294" y="400"/>
                  </a:lnTo>
                  <a:lnTo>
                    <a:pt x="294" y="376"/>
                  </a:lnTo>
                  <a:lnTo>
                    <a:pt x="294" y="352"/>
                  </a:lnTo>
                  <a:lnTo>
                    <a:pt x="337" y="360"/>
                  </a:lnTo>
                  <a:lnTo>
                    <a:pt x="337" y="336"/>
                  </a:lnTo>
                  <a:lnTo>
                    <a:pt x="320" y="320"/>
                  </a:lnTo>
                  <a:lnTo>
                    <a:pt x="269" y="288"/>
                  </a:lnTo>
                  <a:lnTo>
                    <a:pt x="236" y="240"/>
                  </a:lnTo>
                  <a:lnTo>
                    <a:pt x="244" y="224"/>
                  </a:lnTo>
                  <a:lnTo>
                    <a:pt x="261" y="200"/>
                  </a:lnTo>
                  <a:lnTo>
                    <a:pt x="269" y="224"/>
                  </a:lnTo>
                  <a:lnTo>
                    <a:pt x="294" y="232"/>
                  </a:lnTo>
                  <a:lnTo>
                    <a:pt x="320" y="240"/>
                  </a:lnTo>
                  <a:lnTo>
                    <a:pt x="337" y="264"/>
                  </a:lnTo>
                  <a:lnTo>
                    <a:pt x="337" y="232"/>
                  </a:lnTo>
                  <a:lnTo>
                    <a:pt x="362" y="208"/>
                  </a:lnTo>
                  <a:lnTo>
                    <a:pt x="370" y="160"/>
                  </a:lnTo>
                  <a:lnTo>
                    <a:pt x="387" y="144"/>
                  </a:lnTo>
                  <a:lnTo>
                    <a:pt x="412" y="136"/>
                  </a:lnTo>
                  <a:lnTo>
                    <a:pt x="497" y="112"/>
                  </a:lnTo>
                  <a:lnTo>
                    <a:pt x="539" y="112"/>
                  </a:lnTo>
                  <a:lnTo>
                    <a:pt x="564" y="112"/>
                  </a:lnTo>
                  <a:lnTo>
                    <a:pt x="573" y="128"/>
                  </a:lnTo>
                  <a:lnTo>
                    <a:pt x="598" y="96"/>
                  </a:lnTo>
                  <a:lnTo>
                    <a:pt x="589" y="72"/>
                  </a:lnTo>
                  <a:close/>
                </a:path>
              </a:pathLst>
            </a:custGeom>
            <a:solidFill>
              <a:srgbClr val="00A0C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25" name="Freeform 71"/>
            <p:cNvSpPr>
              <a:spLocks/>
            </p:cNvSpPr>
            <p:nvPr/>
          </p:nvSpPr>
          <p:spPr bwMode="auto">
            <a:xfrm>
              <a:off x="4696" y="3480"/>
              <a:ext cx="210" cy="352"/>
            </a:xfrm>
            <a:custGeom>
              <a:avLst/>
              <a:gdLst>
                <a:gd name="T0" fmla="*/ 151 w 210"/>
                <a:gd name="T1" fmla="*/ 304 h 352"/>
                <a:gd name="T2" fmla="*/ 185 w 210"/>
                <a:gd name="T3" fmla="*/ 288 h 352"/>
                <a:gd name="T4" fmla="*/ 185 w 210"/>
                <a:gd name="T5" fmla="*/ 248 h 352"/>
                <a:gd name="T6" fmla="*/ 210 w 210"/>
                <a:gd name="T7" fmla="*/ 232 h 352"/>
                <a:gd name="T8" fmla="*/ 194 w 210"/>
                <a:gd name="T9" fmla="*/ 192 h 352"/>
                <a:gd name="T10" fmla="*/ 168 w 210"/>
                <a:gd name="T11" fmla="*/ 184 h 352"/>
                <a:gd name="T12" fmla="*/ 143 w 210"/>
                <a:gd name="T13" fmla="*/ 152 h 352"/>
                <a:gd name="T14" fmla="*/ 135 w 210"/>
                <a:gd name="T15" fmla="*/ 96 h 352"/>
                <a:gd name="T16" fmla="*/ 135 w 210"/>
                <a:gd name="T17" fmla="*/ 72 h 352"/>
                <a:gd name="T18" fmla="*/ 135 w 210"/>
                <a:gd name="T19" fmla="*/ 72 h 352"/>
                <a:gd name="T20" fmla="*/ 101 w 210"/>
                <a:gd name="T21" fmla="*/ 32 h 352"/>
                <a:gd name="T22" fmla="*/ 84 w 210"/>
                <a:gd name="T23" fmla="*/ 16 h 352"/>
                <a:gd name="T24" fmla="*/ 59 w 210"/>
                <a:gd name="T25" fmla="*/ 16 h 352"/>
                <a:gd name="T26" fmla="*/ 25 w 210"/>
                <a:gd name="T27" fmla="*/ 0 h 352"/>
                <a:gd name="T28" fmla="*/ 0 w 210"/>
                <a:gd name="T29" fmla="*/ 72 h 352"/>
                <a:gd name="T30" fmla="*/ 0 w 210"/>
                <a:gd name="T31" fmla="*/ 80 h 352"/>
                <a:gd name="T32" fmla="*/ 17 w 210"/>
                <a:gd name="T33" fmla="*/ 88 h 352"/>
                <a:gd name="T34" fmla="*/ 33 w 210"/>
                <a:gd name="T35" fmla="*/ 104 h 352"/>
                <a:gd name="T36" fmla="*/ 33 w 210"/>
                <a:gd name="T37" fmla="*/ 120 h 352"/>
                <a:gd name="T38" fmla="*/ 33 w 210"/>
                <a:gd name="T39" fmla="*/ 160 h 352"/>
                <a:gd name="T40" fmla="*/ 42 w 210"/>
                <a:gd name="T41" fmla="*/ 248 h 352"/>
                <a:gd name="T42" fmla="*/ 67 w 210"/>
                <a:gd name="T43" fmla="*/ 288 h 352"/>
                <a:gd name="T44" fmla="*/ 109 w 210"/>
                <a:gd name="T45" fmla="*/ 320 h 352"/>
                <a:gd name="T46" fmla="*/ 135 w 210"/>
                <a:gd name="T47" fmla="*/ 352 h 352"/>
                <a:gd name="T48" fmla="*/ 151 w 210"/>
                <a:gd name="T49" fmla="*/ 344 h 352"/>
                <a:gd name="T50" fmla="*/ 151 w 210"/>
                <a:gd name="T51" fmla="*/ 304 h 35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10" h="352">
                  <a:moveTo>
                    <a:pt x="151" y="304"/>
                  </a:moveTo>
                  <a:lnTo>
                    <a:pt x="185" y="288"/>
                  </a:lnTo>
                  <a:lnTo>
                    <a:pt x="185" y="248"/>
                  </a:lnTo>
                  <a:lnTo>
                    <a:pt x="210" y="232"/>
                  </a:lnTo>
                  <a:lnTo>
                    <a:pt x="194" y="192"/>
                  </a:lnTo>
                  <a:lnTo>
                    <a:pt x="168" y="184"/>
                  </a:lnTo>
                  <a:lnTo>
                    <a:pt x="143" y="152"/>
                  </a:lnTo>
                  <a:lnTo>
                    <a:pt x="135" y="96"/>
                  </a:lnTo>
                  <a:lnTo>
                    <a:pt x="135" y="72"/>
                  </a:lnTo>
                  <a:lnTo>
                    <a:pt x="101" y="32"/>
                  </a:lnTo>
                  <a:lnTo>
                    <a:pt x="84" y="16"/>
                  </a:lnTo>
                  <a:lnTo>
                    <a:pt x="59" y="16"/>
                  </a:lnTo>
                  <a:lnTo>
                    <a:pt x="25" y="0"/>
                  </a:lnTo>
                  <a:lnTo>
                    <a:pt x="0" y="72"/>
                  </a:lnTo>
                  <a:lnTo>
                    <a:pt x="0" y="80"/>
                  </a:lnTo>
                  <a:lnTo>
                    <a:pt x="17" y="88"/>
                  </a:lnTo>
                  <a:lnTo>
                    <a:pt x="33" y="104"/>
                  </a:lnTo>
                  <a:lnTo>
                    <a:pt x="33" y="120"/>
                  </a:lnTo>
                  <a:lnTo>
                    <a:pt x="33" y="160"/>
                  </a:lnTo>
                  <a:lnTo>
                    <a:pt x="42" y="248"/>
                  </a:lnTo>
                  <a:lnTo>
                    <a:pt x="67" y="288"/>
                  </a:lnTo>
                  <a:lnTo>
                    <a:pt x="109" y="320"/>
                  </a:lnTo>
                  <a:lnTo>
                    <a:pt x="135" y="352"/>
                  </a:lnTo>
                  <a:lnTo>
                    <a:pt x="151" y="344"/>
                  </a:lnTo>
                  <a:lnTo>
                    <a:pt x="151" y="304"/>
                  </a:lnTo>
                  <a:close/>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26" name="Freeform 72"/>
            <p:cNvSpPr>
              <a:spLocks/>
            </p:cNvSpPr>
            <p:nvPr/>
          </p:nvSpPr>
          <p:spPr bwMode="auto">
            <a:xfrm>
              <a:off x="4831" y="3480"/>
              <a:ext cx="606" cy="704"/>
            </a:xfrm>
            <a:custGeom>
              <a:avLst/>
              <a:gdLst>
                <a:gd name="T0" fmla="*/ 606 w 606"/>
                <a:gd name="T1" fmla="*/ 24 h 704"/>
                <a:gd name="T2" fmla="*/ 556 w 606"/>
                <a:gd name="T3" fmla="*/ 0 h 704"/>
                <a:gd name="T4" fmla="*/ 530 w 606"/>
                <a:gd name="T5" fmla="*/ 56 h 704"/>
                <a:gd name="T6" fmla="*/ 446 w 606"/>
                <a:gd name="T7" fmla="*/ 72 h 704"/>
                <a:gd name="T8" fmla="*/ 379 w 606"/>
                <a:gd name="T9" fmla="*/ 56 h 704"/>
                <a:gd name="T10" fmla="*/ 286 w 606"/>
                <a:gd name="T11" fmla="*/ 104 h 704"/>
                <a:gd name="T12" fmla="*/ 236 w 606"/>
                <a:gd name="T13" fmla="*/ 136 h 704"/>
                <a:gd name="T14" fmla="*/ 134 w 606"/>
                <a:gd name="T15" fmla="*/ 184 h 704"/>
                <a:gd name="T16" fmla="*/ 75 w 606"/>
                <a:gd name="T17" fmla="*/ 200 h 704"/>
                <a:gd name="T18" fmla="*/ 75 w 606"/>
                <a:gd name="T19" fmla="*/ 232 h 704"/>
                <a:gd name="T20" fmla="*/ 50 w 606"/>
                <a:gd name="T21" fmla="*/ 288 h 704"/>
                <a:gd name="T22" fmla="*/ 16 w 606"/>
                <a:gd name="T23" fmla="*/ 344 h 704"/>
                <a:gd name="T24" fmla="*/ 33 w 606"/>
                <a:gd name="T25" fmla="*/ 392 h 704"/>
                <a:gd name="T26" fmla="*/ 59 w 606"/>
                <a:gd name="T27" fmla="*/ 464 h 704"/>
                <a:gd name="T28" fmla="*/ 118 w 606"/>
                <a:gd name="T29" fmla="*/ 480 h 704"/>
                <a:gd name="T30" fmla="*/ 286 w 606"/>
                <a:gd name="T31" fmla="*/ 472 h 704"/>
                <a:gd name="T32" fmla="*/ 337 w 606"/>
                <a:gd name="T33" fmla="*/ 496 h 704"/>
                <a:gd name="T34" fmla="*/ 294 w 606"/>
                <a:gd name="T35" fmla="*/ 512 h 704"/>
                <a:gd name="T36" fmla="*/ 210 w 606"/>
                <a:gd name="T37" fmla="*/ 488 h 704"/>
                <a:gd name="T38" fmla="*/ 160 w 606"/>
                <a:gd name="T39" fmla="*/ 512 h 704"/>
                <a:gd name="T40" fmla="*/ 160 w 606"/>
                <a:gd name="T41" fmla="*/ 568 h 704"/>
                <a:gd name="T42" fmla="*/ 202 w 606"/>
                <a:gd name="T43" fmla="*/ 592 h 704"/>
                <a:gd name="T44" fmla="*/ 236 w 606"/>
                <a:gd name="T45" fmla="*/ 672 h 704"/>
                <a:gd name="T46" fmla="*/ 278 w 606"/>
                <a:gd name="T47" fmla="*/ 656 h 704"/>
                <a:gd name="T48" fmla="*/ 337 w 606"/>
                <a:gd name="T49" fmla="*/ 656 h 704"/>
                <a:gd name="T50" fmla="*/ 328 w 606"/>
                <a:gd name="T51" fmla="*/ 568 h 704"/>
                <a:gd name="T52" fmla="*/ 370 w 606"/>
                <a:gd name="T53" fmla="*/ 584 h 704"/>
                <a:gd name="T54" fmla="*/ 387 w 606"/>
                <a:gd name="T55" fmla="*/ 576 h 704"/>
                <a:gd name="T56" fmla="*/ 353 w 606"/>
                <a:gd name="T57" fmla="*/ 528 h 704"/>
                <a:gd name="T58" fmla="*/ 455 w 606"/>
                <a:gd name="T59" fmla="*/ 528 h 704"/>
                <a:gd name="T60" fmla="*/ 438 w 606"/>
                <a:gd name="T61" fmla="*/ 464 h 704"/>
                <a:gd name="T62" fmla="*/ 438 w 606"/>
                <a:gd name="T63" fmla="*/ 448 h 704"/>
                <a:gd name="T64" fmla="*/ 480 w 606"/>
                <a:gd name="T65" fmla="*/ 480 h 704"/>
                <a:gd name="T66" fmla="*/ 463 w 606"/>
                <a:gd name="T67" fmla="*/ 440 h 704"/>
                <a:gd name="T68" fmla="*/ 353 w 606"/>
                <a:gd name="T69" fmla="*/ 384 h 704"/>
                <a:gd name="T70" fmla="*/ 337 w 606"/>
                <a:gd name="T71" fmla="*/ 400 h 704"/>
                <a:gd name="T72" fmla="*/ 311 w 606"/>
                <a:gd name="T73" fmla="*/ 408 h 704"/>
                <a:gd name="T74" fmla="*/ 294 w 606"/>
                <a:gd name="T75" fmla="*/ 376 h 704"/>
                <a:gd name="T76" fmla="*/ 337 w 606"/>
                <a:gd name="T77" fmla="*/ 360 h 704"/>
                <a:gd name="T78" fmla="*/ 320 w 606"/>
                <a:gd name="T79" fmla="*/ 320 h 704"/>
                <a:gd name="T80" fmla="*/ 236 w 606"/>
                <a:gd name="T81" fmla="*/ 240 h 704"/>
                <a:gd name="T82" fmla="*/ 261 w 606"/>
                <a:gd name="T83" fmla="*/ 200 h 704"/>
                <a:gd name="T84" fmla="*/ 294 w 606"/>
                <a:gd name="T85" fmla="*/ 232 h 704"/>
                <a:gd name="T86" fmla="*/ 337 w 606"/>
                <a:gd name="T87" fmla="*/ 264 h 704"/>
                <a:gd name="T88" fmla="*/ 362 w 606"/>
                <a:gd name="T89" fmla="*/ 208 h 704"/>
                <a:gd name="T90" fmla="*/ 387 w 606"/>
                <a:gd name="T91" fmla="*/ 144 h 704"/>
                <a:gd name="T92" fmla="*/ 497 w 606"/>
                <a:gd name="T93" fmla="*/ 112 h 704"/>
                <a:gd name="T94" fmla="*/ 564 w 606"/>
                <a:gd name="T95" fmla="*/ 112 h 704"/>
                <a:gd name="T96" fmla="*/ 598 w 606"/>
                <a:gd name="T97" fmla="*/ 96 h 70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606" h="704">
                  <a:moveTo>
                    <a:pt x="589" y="72"/>
                  </a:moveTo>
                  <a:lnTo>
                    <a:pt x="606" y="24"/>
                  </a:lnTo>
                  <a:lnTo>
                    <a:pt x="581" y="0"/>
                  </a:lnTo>
                  <a:lnTo>
                    <a:pt x="556" y="0"/>
                  </a:lnTo>
                  <a:lnTo>
                    <a:pt x="564" y="40"/>
                  </a:lnTo>
                  <a:lnTo>
                    <a:pt x="530" y="56"/>
                  </a:lnTo>
                  <a:lnTo>
                    <a:pt x="471" y="72"/>
                  </a:lnTo>
                  <a:lnTo>
                    <a:pt x="446" y="72"/>
                  </a:lnTo>
                  <a:lnTo>
                    <a:pt x="412" y="72"/>
                  </a:lnTo>
                  <a:lnTo>
                    <a:pt x="379" y="56"/>
                  </a:lnTo>
                  <a:lnTo>
                    <a:pt x="328" y="88"/>
                  </a:lnTo>
                  <a:lnTo>
                    <a:pt x="286" y="104"/>
                  </a:lnTo>
                  <a:lnTo>
                    <a:pt x="244" y="104"/>
                  </a:lnTo>
                  <a:lnTo>
                    <a:pt x="236" y="136"/>
                  </a:lnTo>
                  <a:lnTo>
                    <a:pt x="168" y="144"/>
                  </a:lnTo>
                  <a:lnTo>
                    <a:pt x="134" y="184"/>
                  </a:lnTo>
                  <a:lnTo>
                    <a:pt x="109" y="184"/>
                  </a:lnTo>
                  <a:lnTo>
                    <a:pt x="75" y="200"/>
                  </a:lnTo>
                  <a:lnTo>
                    <a:pt x="67" y="200"/>
                  </a:lnTo>
                  <a:lnTo>
                    <a:pt x="75" y="232"/>
                  </a:lnTo>
                  <a:lnTo>
                    <a:pt x="50" y="248"/>
                  </a:lnTo>
                  <a:lnTo>
                    <a:pt x="50" y="288"/>
                  </a:lnTo>
                  <a:lnTo>
                    <a:pt x="16" y="304"/>
                  </a:lnTo>
                  <a:lnTo>
                    <a:pt x="16" y="344"/>
                  </a:lnTo>
                  <a:lnTo>
                    <a:pt x="0" y="352"/>
                  </a:lnTo>
                  <a:lnTo>
                    <a:pt x="33" y="392"/>
                  </a:lnTo>
                  <a:lnTo>
                    <a:pt x="75" y="424"/>
                  </a:lnTo>
                  <a:lnTo>
                    <a:pt x="59" y="464"/>
                  </a:lnTo>
                  <a:lnTo>
                    <a:pt x="92" y="464"/>
                  </a:lnTo>
                  <a:lnTo>
                    <a:pt x="118" y="480"/>
                  </a:lnTo>
                  <a:lnTo>
                    <a:pt x="202" y="480"/>
                  </a:lnTo>
                  <a:lnTo>
                    <a:pt x="286" y="472"/>
                  </a:lnTo>
                  <a:lnTo>
                    <a:pt x="362" y="480"/>
                  </a:lnTo>
                  <a:lnTo>
                    <a:pt x="337" y="496"/>
                  </a:lnTo>
                  <a:lnTo>
                    <a:pt x="328" y="512"/>
                  </a:lnTo>
                  <a:lnTo>
                    <a:pt x="294" y="512"/>
                  </a:lnTo>
                  <a:lnTo>
                    <a:pt x="261" y="504"/>
                  </a:lnTo>
                  <a:lnTo>
                    <a:pt x="210" y="488"/>
                  </a:lnTo>
                  <a:lnTo>
                    <a:pt x="185" y="504"/>
                  </a:lnTo>
                  <a:lnTo>
                    <a:pt x="160" y="512"/>
                  </a:lnTo>
                  <a:lnTo>
                    <a:pt x="134" y="552"/>
                  </a:lnTo>
                  <a:lnTo>
                    <a:pt x="160" y="568"/>
                  </a:lnTo>
                  <a:lnTo>
                    <a:pt x="185" y="584"/>
                  </a:lnTo>
                  <a:lnTo>
                    <a:pt x="202" y="592"/>
                  </a:lnTo>
                  <a:lnTo>
                    <a:pt x="210" y="624"/>
                  </a:lnTo>
                  <a:lnTo>
                    <a:pt x="236" y="672"/>
                  </a:lnTo>
                  <a:lnTo>
                    <a:pt x="252" y="648"/>
                  </a:lnTo>
                  <a:lnTo>
                    <a:pt x="278" y="656"/>
                  </a:lnTo>
                  <a:lnTo>
                    <a:pt x="311" y="704"/>
                  </a:lnTo>
                  <a:lnTo>
                    <a:pt x="337" y="656"/>
                  </a:lnTo>
                  <a:lnTo>
                    <a:pt x="396" y="688"/>
                  </a:lnTo>
                  <a:lnTo>
                    <a:pt x="328" y="568"/>
                  </a:lnTo>
                  <a:lnTo>
                    <a:pt x="353" y="576"/>
                  </a:lnTo>
                  <a:lnTo>
                    <a:pt x="370" y="584"/>
                  </a:lnTo>
                  <a:lnTo>
                    <a:pt x="370" y="600"/>
                  </a:lnTo>
                  <a:lnTo>
                    <a:pt x="387" y="576"/>
                  </a:lnTo>
                  <a:lnTo>
                    <a:pt x="412" y="560"/>
                  </a:lnTo>
                  <a:lnTo>
                    <a:pt x="353" y="528"/>
                  </a:lnTo>
                  <a:lnTo>
                    <a:pt x="404" y="512"/>
                  </a:lnTo>
                  <a:lnTo>
                    <a:pt x="455" y="528"/>
                  </a:lnTo>
                  <a:lnTo>
                    <a:pt x="446" y="488"/>
                  </a:lnTo>
                  <a:lnTo>
                    <a:pt x="438" y="464"/>
                  </a:lnTo>
                  <a:lnTo>
                    <a:pt x="412" y="448"/>
                  </a:lnTo>
                  <a:lnTo>
                    <a:pt x="438" y="448"/>
                  </a:lnTo>
                  <a:lnTo>
                    <a:pt x="455" y="464"/>
                  </a:lnTo>
                  <a:lnTo>
                    <a:pt x="480" y="480"/>
                  </a:lnTo>
                  <a:lnTo>
                    <a:pt x="514" y="472"/>
                  </a:lnTo>
                  <a:lnTo>
                    <a:pt x="463" y="440"/>
                  </a:lnTo>
                  <a:lnTo>
                    <a:pt x="421" y="408"/>
                  </a:lnTo>
                  <a:lnTo>
                    <a:pt x="353" y="384"/>
                  </a:lnTo>
                  <a:lnTo>
                    <a:pt x="337" y="384"/>
                  </a:lnTo>
                  <a:lnTo>
                    <a:pt x="337" y="400"/>
                  </a:lnTo>
                  <a:lnTo>
                    <a:pt x="345" y="416"/>
                  </a:lnTo>
                  <a:lnTo>
                    <a:pt x="311" y="408"/>
                  </a:lnTo>
                  <a:lnTo>
                    <a:pt x="294" y="400"/>
                  </a:lnTo>
                  <a:lnTo>
                    <a:pt x="294" y="376"/>
                  </a:lnTo>
                  <a:lnTo>
                    <a:pt x="294" y="352"/>
                  </a:lnTo>
                  <a:lnTo>
                    <a:pt x="337" y="360"/>
                  </a:lnTo>
                  <a:lnTo>
                    <a:pt x="337" y="336"/>
                  </a:lnTo>
                  <a:lnTo>
                    <a:pt x="320" y="320"/>
                  </a:lnTo>
                  <a:lnTo>
                    <a:pt x="269" y="288"/>
                  </a:lnTo>
                  <a:lnTo>
                    <a:pt x="236" y="240"/>
                  </a:lnTo>
                  <a:lnTo>
                    <a:pt x="244" y="224"/>
                  </a:lnTo>
                  <a:lnTo>
                    <a:pt x="261" y="200"/>
                  </a:lnTo>
                  <a:lnTo>
                    <a:pt x="269" y="224"/>
                  </a:lnTo>
                  <a:lnTo>
                    <a:pt x="294" y="232"/>
                  </a:lnTo>
                  <a:lnTo>
                    <a:pt x="320" y="240"/>
                  </a:lnTo>
                  <a:lnTo>
                    <a:pt x="337" y="264"/>
                  </a:lnTo>
                  <a:lnTo>
                    <a:pt x="337" y="232"/>
                  </a:lnTo>
                  <a:lnTo>
                    <a:pt x="362" y="208"/>
                  </a:lnTo>
                  <a:lnTo>
                    <a:pt x="370" y="160"/>
                  </a:lnTo>
                  <a:lnTo>
                    <a:pt x="387" y="144"/>
                  </a:lnTo>
                  <a:lnTo>
                    <a:pt x="412" y="136"/>
                  </a:lnTo>
                  <a:lnTo>
                    <a:pt x="497" y="112"/>
                  </a:lnTo>
                  <a:lnTo>
                    <a:pt x="539" y="112"/>
                  </a:lnTo>
                  <a:lnTo>
                    <a:pt x="564" y="112"/>
                  </a:lnTo>
                  <a:lnTo>
                    <a:pt x="573" y="128"/>
                  </a:lnTo>
                  <a:lnTo>
                    <a:pt x="598" y="96"/>
                  </a:lnTo>
                  <a:lnTo>
                    <a:pt x="589" y="72"/>
                  </a:lnTo>
                  <a:close/>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27" name="Freeform 73"/>
            <p:cNvSpPr>
              <a:spLocks/>
            </p:cNvSpPr>
            <p:nvPr/>
          </p:nvSpPr>
          <p:spPr bwMode="auto">
            <a:xfrm>
              <a:off x="4831" y="3488"/>
              <a:ext cx="244" cy="192"/>
            </a:xfrm>
            <a:custGeom>
              <a:avLst/>
              <a:gdLst>
                <a:gd name="T0" fmla="*/ 227 w 244"/>
                <a:gd name="T1" fmla="*/ 32 h 192"/>
                <a:gd name="T2" fmla="*/ 185 w 244"/>
                <a:gd name="T3" fmla="*/ 16 h 192"/>
                <a:gd name="T4" fmla="*/ 177 w 244"/>
                <a:gd name="T5" fmla="*/ 0 h 192"/>
                <a:gd name="T6" fmla="*/ 134 w 244"/>
                <a:gd name="T7" fmla="*/ 0 h 192"/>
                <a:gd name="T8" fmla="*/ 75 w 244"/>
                <a:gd name="T9" fmla="*/ 24 h 192"/>
                <a:gd name="T10" fmla="*/ 50 w 244"/>
                <a:gd name="T11" fmla="*/ 32 h 192"/>
                <a:gd name="T12" fmla="*/ 25 w 244"/>
                <a:gd name="T13" fmla="*/ 40 h 192"/>
                <a:gd name="T14" fmla="*/ 16 w 244"/>
                <a:gd name="T15" fmla="*/ 72 h 192"/>
                <a:gd name="T16" fmla="*/ 0 w 244"/>
                <a:gd name="T17" fmla="*/ 64 h 192"/>
                <a:gd name="T18" fmla="*/ 0 w 244"/>
                <a:gd name="T19" fmla="*/ 88 h 192"/>
                <a:gd name="T20" fmla="*/ 8 w 244"/>
                <a:gd name="T21" fmla="*/ 144 h 192"/>
                <a:gd name="T22" fmla="*/ 33 w 244"/>
                <a:gd name="T23" fmla="*/ 176 h 192"/>
                <a:gd name="T24" fmla="*/ 59 w 244"/>
                <a:gd name="T25" fmla="*/ 184 h 192"/>
                <a:gd name="T26" fmla="*/ 67 w 244"/>
                <a:gd name="T27" fmla="*/ 192 h 192"/>
                <a:gd name="T28" fmla="*/ 75 w 244"/>
                <a:gd name="T29" fmla="*/ 192 h 192"/>
                <a:gd name="T30" fmla="*/ 109 w 244"/>
                <a:gd name="T31" fmla="*/ 176 h 192"/>
                <a:gd name="T32" fmla="*/ 134 w 244"/>
                <a:gd name="T33" fmla="*/ 176 h 192"/>
                <a:gd name="T34" fmla="*/ 168 w 244"/>
                <a:gd name="T35" fmla="*/ 136 h 192"/>
                <a:gd name="T36" fmla="*/ 236 w 244"/>
                <a:gd name="T37" fmla="*/ 128 h 192"/>
                <a:gd name="T38" fmla="*/ 244 w 244"/>
                <a:gd name="T39" fmla="*/ 104 h 192"/>
                <a:gd name="T40" fmla="*/ 244 w 244"/>
                <a:gd name="T41" fmla="*/ 64 h 192"/>
                <a:gd name="T42" fmla="*/ 227 w 244"/>
                <a:gd name="T43" fmla="*/ 32 h 19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44" h="192">
                  <a:moveTo>
                    <a:pt x="227" y="32"/>
                  </a:moveTo>
                  <a:lnTo>
                    <a:pt x="185" y="16"/>
                  </a:lnTo>
                  <a:lnTo>
                    <a:pt x="177" y="0"/>
                  </a:lnTo>
                  <a:lnTo>
                    <a:pt x="134" y="0"/>
                  </a:lnTo>
                  <a:lnTo>
                    <a:pt x="75" y="24"/>
                  </a:lnTo>
                  <a:lnTo>
                    <a:pt x="50" y="32"/>
                  </a:lnTo>
                  <a:lnTo>
                    <a:pt x="25" y="40"/>
                  </a:lnTo>
                  <a:lnTo>
                    <a:pt x="16" y="72"/>
                  </a:lnTo>
                  <a:lnTo>
                    <a:pt x="0" y="64"/>
                  </a:lnTo>
                  <a:lnTo>
                    <a:pt x="0" y="88"/>
                  </a:lnTo>
                  <a:lnTo>
                    <a:pt x="8" y="144"/>
                  </a:lnTo>
                  <a:lnTo>
                    <a:pt x="33" y="176"/>
                  </a:lnTo>
                  <a:lnTo>
                    <a:pt x="59" y="184"/>
                  </a:lnTo>
                  <a:lnTo>
                    <a:pt x="67" y="192"/>
                  </a:lnTo>
                  <a:lnTo>
                    <a:pt x="75" y="192"/>
                  </a:lnTo>
                  <a:lnTo>
                    <a:pt x="109" y="176"/>
                  </a:lnTo>
                  <a:lnTo>
                    <a:pt x="134" y="176"/>
                  </a:lnTo>
                  <a:lnTo>
                    <a:pt x="168" y="136"/>
                  </a:lnTo>
                  <a:lnTo>
                    <a:pt x="236" y="128"/>
                  </a:lnTo>
                  <a:lnTo>
                    <a:pt x="244" y="104"/>
                  </a:lnTo>
                  <a:lnTo>
                    <a:pt x="244" y="64"/>
                  </a:lnTo>
                  <a:lnTo>
                    <a:pt x="227" y="32"/>
                  </a:lnTo>
                  <a:close/>
                </a:path>
              </a:pathLst>
            </a:custGeom>
            <a:solidFill>
              <a:srgbClr val="00A0C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28" name="Freeform 74"/>
            <p:cNvSpPr>
              <a:spLocks/>
            </p:cNvSpPr>
            <p:nvPr/>
          </p:nvSpPr>
          <p:spPr bwMode="auto">
            <a:xfrm>
              <a:off x="4965" y="3184"/>
              <a:ext cx="590" cy="408"/>
            </a:xfrm>
            <a:custGeom>
              <a:avLst/>
              <a:gdLst>
                <a:gd name="T0" fmla="*/ 455 w 590"/>
                <a:gd name="T1" fmla="*/ 256 h 408"/>
                <a:gd name="T2" fmla="*/ 489 w 590"/>
                <a:gd name="T3" fmla="*/ 248 h 408"/>
                <a:gd name="T4" fmla="*/ 514 w 590"/>
                <a:gd name="T5" fmla="*/ 232 h 408"/>
                <a:gd name="T6" fmla="*/ 565 w 590"/>
                <a:gd name="T7" fmla="*/ 240 h 408"/>
                <a:gd name="T8" fmla="*/ 590 w 590"/>
                <a:gd name="T9" fmla="*/ 232 h 408"/>
                <a:gd name="T10" fmla="*/ 565 w 590"/>
                <a:gd name="T11" fmla="*/ 200 h 408"/>
                <a:gd name="T12" fmla="*/ 523 w 590"/>
                <a:gd name="T13" fmla="*/ 176 h 408"/>
                <a:gd name="T14" fmla="*/ 548 w 590"/>
                <a:gd name="T15" fmla="*/ 144 h 408"/>
                <a:gd name="T16" fmla="*/ 548 w 590"/>
                <a:gd name="T17" fmla="*/ 104 h 408"/>
                <a:gd name="T18" fmla="*/ 548 w 590"/>
                <a:gd name="T19" fmla="*/ 72 h 408"/>
                <a:gd name="T20" fmla="*/ 573 w 590"/>
                <a:gd name="T21" fmla="*/ 64 h 408"/>
                <a:gd name="T22" fmla="*/ 582 w 590"/>
                <a:gd name="T23" fmla="*/ 48 h 408"/>
                <a:gd name="T24" fmla="*/ 582 w 590"/>
                <a:gd name="T25" fmla="*/ 32 h 408"/>
                <a:gd name="T26" fmla="*/ 582 w 590"/>
                <a:gd name="T27" fmla="*/ 16 h 408"/>
                <a:gd name="T28" fmla="*/ 531 w 590"/>
                <a:gd name="T29" fmla="*/ 16 h 408"/>
                <a:gd name="T30" fmla="*/ 523 w 590"/>
                <a:gd name="T31" fmla="*/ 0 h 408"/>
                <a:gd name="T32" fmla="*/ 481 w 590"/>
                <a:gd name="T33" fmla="*/ 8 h 408"/>
                <a:gd name="T34" fmla="*/ 455 w 590"/>
                <a:gd name="T35" fmla="*/ 0 h 408"/>
                <a:gd name="T36" fmla="*/ 413 w 590"/>
                <a:gd name="T37" fmla="*/ 8 h 408"/>
                <a:gd name="T38" fmla="*/ 363 w 590"/>
                <a:gd name="T39" fmla="*/ 24 h 408"/>
                <a:gd name="T40" fmla="*/ 321 w 590"/>
                <a:gd name="T41" fmla="*/ 80 h 408"/>
                <a:gd name="T42" fmla="*/ 270 w 590"/>
                <a:gd name="T43" fmla="*/ 88 h 408"/>
                <a:gd name="T44" fmla="*/ 219 w 590"/>
                <a:gd name="T45" fmla="*/ 88 h 408"/>
                <a:gd name="T46" fmla="*/ 194 w 590"/>
                <a:gd name="T47" fmla="*/ 88 h 408"/>
                <a:gd name="T48" fmla="*/ 169 w 590"/>
                <a:gd name="T49" fmla="*/ 112 h 408"/>
                <a:gd name="T50" fmla="*/ 76 w 590"/>
                <a:gd name="T51" fmla="*/ 112 h 408"/>
                <a:gd name="T52" fmla="*/ 43 w 590"/>
                <a:gd name="T53" fmla="*/ 104 h 408"/>
                <a:gd name="T54" fmla="*/ 43 w 590"/>
                <a:gd name="T55" fmla="*/ 80 h 408"/>
                <a:gd name="T56" fmla="*/ 9 w 590"/>
                <a:gd name="T57" fmla="*/ 64 h 408"/>
                <a:gd name="T58" fmla="*/ 0 w 590"/>
                <a:gd name="T59" fmla="*/ 88 h 408"/>
                <a:gd name="T60" fmla="*/ 9 w 590"/>
                <a:gd name="T61" fmla="*/ 120 h 408"/>
                <a:gd name="T62" fmla="*/ 26 w 590"/>
                <a:gd name="T63" fmla="*/ 152 h 408"/>
                <a:gd name="T64" fmla="*/ 68 w 590"/>
                <a:gd name="T65" fmla="*/ 184 h 408"/>
                <a:gd name="T66" fmla="*/ 51 w 590"/>
                <a:gd name="T67" fmla="*/ 224 h 408"/>
                <a:gd name="T68" fmla="*/ 34 w 590"/>
                <a:gd name="T69" fmla="*/ 232 h 408"/>
                <a:gd name="T70" fmla="*/ 34 w 590"/>
                <a:gd name="T71" fmla="*/ 264 h 408"/>
                <a:gd name="T72" fmla="*/ 51 w 590"/>
                <a:gd name="T73" fmla="*/ 272 h 408"/>
                <a:gd name="T74" fmla="*/ 43 w 590"/>
                <a:gd name="T75" fmla="*/ 304 h 408"/>
                <a:gd name="T76" fmla="*/ 51 w 590"/>
                <a:gd name="T77" fmla="*/ 320 h 408"/>
                <a:gd name="T78" fmla="*/ 93 w 590"/>
                <a:gd name="T79" fmla="*/ 336 h 408"/>
                <a:gd name="T80" fmla="*/ 110 w 590"/>
                <a:gd name="T81" fmla="*/ 368 h 408"/>
                <a:gd name="T82" fmla="*/ 110 w 590"/>
                <a:gd name="T83" fmla="*/ 408 h 408"/>
                <a:gd name="T84" fmla="*/ 110 w 590"/>
                <a:gd name="T85" fmla="*/ 400 h 408"/>
                <a:gd name="T86" fmla="*/ 152 w 590"/>
                <a:gd name="T87" fmla="*/ 400 h 408"/>
                <a:gd name="T88" fmla="*/ 194 w 590"/>
                <a:gd name="T89" fmla="*/ 384 h 408"/>
                <a:gd name="T90" fmla="*/ 245 w 590"/>
                <a:gd name="T91" fmla="*/ 352 h 408"/>
                <a:gd name="T92" fmla="*/ 278 w 590"/>
                <a:gd name="T93" fmla="*/ 368 h 408"/>
                <a:gd name="T94" fmla="*/ 312 w 590"/>
                <a:gd name="T95" fmla="*/ 368 h 408"/>
                <a:gd name="T96" fmla="*/ 337 w 590"/>
                <a:gd name="T97" fmla="*/ 368 h 408"/>
                <a:gd name="T98" fmla="*/ 396 w 590"/>
                <a:gd name="T99" fmla="*/ 352 h 408"/>
                <a:gd name="T100" fmla="*/ 430 w 590"/>
                <a:gd name="T101" fmla="*/ 336 h 408"/>
                <a:gd name="T102" fmla="*/ 422 w 590"/>
                <a:gd name="T103" fmla="*/ 296 h 408"/>
                <a:gd name="T104" fmla="*/ 447 w 590"/>
                <a:gd name="T105" fmla="*/ 296 h 408"/>
                <a:gd name="T106" fmla="*/ 455 w 590"/>
                <a:gd name="T107" fmla="*/ 280 h 408"/>
                <a:gd name="T108" fmla="*/ 455 w 590"/>
                <a:gd name="T109" fmla="*/ 256 h 40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590" h="408">
                  <a:moveTo>
                    <a:pt x="455" y="256"/>
                  </a:moveTo>
                  <a:lnTo>
                    <a:pt x="489" y="248"/>
                  </a:lnTo>
                  <a:lnTo>
                    <a:pt x="514" y="232"/>
                  </a:lnTo>
                  <a:lnTo>
                    <a:pt x="565" y="240"/>
                  </a:lnTo>
                  <a:lnTo>
                    <a:pt x="590" y="232"/>
                  </a:lnTo>
                  <a:lnTo>
                    <a:pt x="565" y="200"/>
                  </a:lnTo>
                  <a:lnTo>
                    <a:pt x="523" y="176"/>
                  </a:lnTo>
                  <a:lnTo>
                    <a:pt x="548" y="144"/>
                  </a:lnTo>
                  <a:lnTo>
                    <a:pt x="548" y="104"/>
                  </a:lnTo>
                  <a:lnTo>
                    <a:pt x="548" y="72"/>
                  </a:lnTo>
                  <a:lnTo>
                    <a:pt x="573" y="64"/>
                  </a:lnTo>
                  <a:lnTo>
                    <a:pt x="582" y="48"/>
                  </a:lnTo>
                  <a:lnTo>
                    <a:pt x="582" y="32"/>
                  </a:lnTo>
                  <a:lnTo>
                    <a:pt x="582" y="16"/>
                  </a:lnTo>
                  <a:lnTo>
                    <a:pt x="531" y="16"/>
                  </a:lnTo>
                  <a:lnTo>
                    <a:pt x="523" y="0"/>
                  </a:lnTo>
                  <a:lnTo>
                    <a:pt x="481" y="8"/>
                  </a:lnTo>
                  <a:lnTo>
                    <a:pt x="455" y="0"/>
                  </a:lnTo>
                  <a:lnTo>
                    <a:pt x="413" y="8"/>
                  </a:lnTo>
                  <a:lnTo>
                    <a:pt x="363" y="24"/>
                  </a:lnTo>
                  <a:lnTo>
                    <a:pt x="321" y="80"/>
                  </a:lnTo>
                  <a:lnTo>
                    <a:pt x="270" y="88"/>
                  </a:lnTo>
                  <a:lnTo>
                    <a:pt x="219" y="88"/>
                  </a:lnTo>
                  <a:lnTo>
                    <a:pt x="194" y="88"/>
                  </a:lnTo>
                  <a:lnTo>
                    <a:pt x="169" y="112"/>
                  </a:lnTo>
                  <a:lnTo>
                    <a:pt x="76" y="112"/>
                  </a:lnTo>
                  <a:lnTo>
                    <a:pt x="43" y="104"/>
                  </a:lnTo>
                  <a:lnTo>
                    <a:pt x="43" y="80"/>
                  </a:lnTo>
                  <a:lnTo>
                    <a:pt x="9" y="64"/>
                  </a:lnTo>
                  <a:lnTo>
                    <a:pt x="0" y="88"/>
                  </a:lnTo>
                  <a:lnTo>
                    <a:pt x="9" y="120"/>
                  </a:lnTo>
                  <a:lnTo>
                    <a:pt x="26" y="152"/>
                  </a:lnTo>
                  <a:lnTo>
                    <a:pt x="68" y="184"/>
                  </a:lnTo>
                  <a:lnTo>
                    <a:pt x="51" y="224"/>
                  </a:lnTo>
                  <a:lnTo>
                    <a:pt x="34" y="232"/>
                  </a:lnTo>
                  <a:lnTo>
                    <a:pt x="34" y="264"/>
                  </a:lnTo>
                  <a:lnTo>
                    <a:pt x="51" y="272"/>
                  </a:lnTo>
                  <a:lnTo>
                    <a:pt x="43" y="304"/>
                  </a:lnTo>
                  <a:lnTo>
                    <a:pt x="51" y="320"/>
                  </a:lnTo>
                  <a:lnTo>
                    <a:pt x="93" y="336"/>
                  </a:lnTo>
                  <a:lnTo>
                    <a:pt x="110" y="368"/>
                  </a:lnTo>
                  <a:lnTo>
                    <a:pt x="110" y="408"/>
                  </a:lnTo>
                  <a:lnTo>
                    <a:pt x="110" y="400"/>
                  </a:lnTo>
                  <a:lnTo>
                    <a:pt x="152" y="400"/>
                  </a:lnTo>
                  <a:lnTo>
                    <a:pt x="194" y="384"/>
                  </a:lnTo>
                  <a:lnTo>
                    <a:pt x="245" y="352"/>
                  </a:lnTo>
                  <a:lnTo>
                    <a:pt x="278" y="368"/>
                  </a:lnTo>
                  <a:lnTo>
                    <a:pt x="312" y="368"/>
                  </a:lnTo>
                  <a:lnTo>
                    <a:pt x="337" y="368"/>
                  </a:lnTo>
                  <a:lnTo>
                    <a:pt x="396" y="352"/>
                  </a:lnTo>
                  <a:lnTo>
                    <a:pt x="430" y="336"/>
                  </a:lnTo>
                  <a:lnTo>
                    <a:pt x="422" y="296"/>
                  </a:lnTo>
                  <a:lnTo>
                    <a:pt x="447" y="296"/>
                  </a:lnTo>
                  <a:lnTo>
                    <a:pt x="455" y="280"/>
                  </a:lnTo>
                  <a:lnTo>
                    <a:pt x="455" y="256"/>
                  </a:lnTo>
                  <a:close/>
                </a:path>
              </a:pathLst>
            </a:custGeom>
            <a:solidFill>
              <a:srgbClr val="00A0C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29" name="Freeform 75"/>
            <p:cNvSpPr>
              <a:spLocks/>
            </p:cNvSpPr>
            <p:nvPr/>
          </p:nvSpPr>
          <p:spPr bwMode="auto">
            <a:xfrm>
              <a:off x="4831" y="3488"/>
              <a:ext cx="244" cy="192"/>
            </a:xfrm>
            <a:custGeom>
              <a:avLst/>
              <a:gdLst>
                <a:gd name="T0" fmla="*/ 227 w 244"/>
                <a:gd name="T1" fmla="*/ 32 h 192"/>
                <a:gd name="T2" fmla="*/ 185 w 244"/>
                <a:gd name="T3" fmla="*/ 16 h 192"/>
                <a:gd name="T4" fmla="*/ 177 w 244"/>
                <a:gd name="T5" fmla="*/ 0 h 192"/>
                <a:gd name="T6" fmla="*/ 177 w 244"/>
                <a:gd name="T7" fmla="*/ 0 h 192"/>
                <a:gd name="T8" fmla="*/ 134 w 244"/>
                <a:gd name="T9" fmla="*/ 0 h 192"/>
                <a:gd name="T10" fmla="*/ 75 w 244"/>
                <a:gd name="T11" fmla="*/ 24 h 192"/>
                <a:gd name="T12" fmla="*/ 50 w 244"/>
                <a:gd name="T13" fmla="*/ 32 h 192"/>
                <a:gd name="T14" fmla="*/ 25 w 244"/>
                <a:gd name="T15" fmla="*/ 40 h 192"/>
                <a:gd name="T16" fmla="*/ 16 w 244"/>
                <a:gd name="T17" fmla="*/ 72 h 192"/>
                <a:gd name="T18" fmla="*/ 0 w 244"/>
                <a:gd name="T19" fmla="*/ 64 h 192"/>
                <a:gd name="T20" fmla="*/ 0 w 244"/>
                <a:gd name="T21" fmla="*/ 88 h 192"/>
                <a:gd name="T22" fmla="*/ 8 w 244"/>
                <a:gd name="T23" fmla="*/ 144 h 192"/>
                <a:gd name="T24" fmla="*/ 33 w 244"/>
                <a:gd name="T25" fmla="*/ 176 h 192"/>
                <a:gd name="T26" fmla="*/ 59 w 244"/>
                <a:gd name="T27" fmla="*/ 184 h 192"/>
                <a:gd name="T28" fmla="*/ 67 w 244"/>
                <a:gd name="T29" fmla="*/ 192 h 192"/>
                <a:gd name="T30" fmla="*/ 75 w 244"/>
                <a:gd name="T31" fmla="*/ 192 h 192"/>
                <a:gd name="T32" fmla="*/ 109 w 244"/>
                <a:gd name="T33" fmla="*/ 176 h 192"/>
                <a:gd name="T34" fmla="*/ 134 w 244"/>
                <a:gd name="T35" fmla="*/ 176 h 192"/>
                <a:gd name="T36" fmla="*/ 168 w 244"/>
                <a:gd name="T37" fmla="*/ 136 h 192"/>
                <a:gd name="T38" fmla="*/ 236 w 244"/>
                <a:gd name="T39" fmla="*/ 128 h 192"/>
                <a:gd name="T40" fmla="*/ 244 w 244"/>
                <a:gd name="T41" fmla="*/ 104 h 192"/>
                <a:gd name="T42" fmla="*/ 244 w 244"/>
                <a:gd name="T43" fmla="*/ 64 h 192"/>
                <a:gd name="T44" fmla="*/ 227 w 244"/>
                <a:gd name="T45" fmla="*/ 32 h 19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44" h="192">
                  <a:moveTo>
                    <a:pt x="227" y="32"/>
                  </a:moveTo>
                  <a:lnTo>
                    <a:pt x="185" y="16"/>
                  </a:lnTo>
                  <a:lnTo>
                    <a:pt x="177" y="0"/>
                  </a:lnTo>
                  <a:lnTo>
                    <a:pt x="134" y="0"/>
                  </a:lnTo>
                  <a:lnTo>
                    <a:pt x="75" y="24"/>
                  </a:lnTo>
                  <a:lnTo>
                    <a:pt x="50" y="32"/>
                  </a:lnTo>
                  <a:lnTo>
                    <a:pt x="25" y="40"/>
                  </a:lnTo>
                  <a:lnTo>
                    <a:pt x="16" y="72"/>
                  </a:lnTo>
                  <a:lnTo>
                    <a:pt x="0" y="64"/>
                  </a:lnTo>
                  <a:lnTo>
                    <a:pt x="0" y="88"/>
                  </a:lnTo>
                  <a:lnTo>
                    <a:pt x="8" y="144"/>
                  </a:lnTo>
                  <a:lnTo>
                    <a:pt x="33" y="176"/>
                  </a:lnTo>
                  <a:lnTo>
                    <a:pt x="59" y="184"/>
                  </a:lnTo>
                  <a:lnTo>
                    <a:pt x="67" y="192"/>
                  </a:lnTo>
                  <a:lnTo>
                    <a:pt x="75" y="192"/>
                  </a:lnTo>
                  <a:lnTo>
                    <a:pt x="109" y="176"/>
                  </a:lnTo>
                  <a:lnTo>
                    <a:pt x="134" y="176"/>
                  </a:lnTo>
                  <a:lnTo>
                    <a:pt x="168" y="136"/>
                  </a:lnTo>
                  <a:lnTo>
                    <a:pt x="236" y="128"/>
                  </a:lnTo>
                  <a:lnTo>
                    <a:pt x="244" y="104"/>
                  </a:lnTo>
                  <a:lnTo>
                    <a:pt x="244" y="64"/>
                  </a:lnTo>
                  <a:lnTo>
                    <a:pt x="227" y="32"/>
                  </a:lnTo>
                  <a:close/>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30" name="Freeform 76"/>
            <p:cNvSpPr>
              <a:spLocks/>
            </p:cNvSpPr>
            <p:nvPr/>
          </p:nvSpPr>
          <p:spPr bwMode="auto">
            <a:xfrm>
              <a:off x="4965" y="3184"/>
              <a:ext cx="590" cy="408"/>
            </a:xfrm>
            <a:custGeom>
              <a:avLst/>
              <a:gdLst>
                <a:gd name="T0" fmla="*/ 455 w 590"/>
                <a:gd name="T1" fmla="*/ 256 h 408"/>
                <a:gd name="T2" fmla="*/ 489 w 590"/>
                <a:gd name="T3" fmla="*/ 248 h 408"/>
                <a:gd name="T4" fmla="*/ 514 w 590"/>
                <a:gd name="T5" fmla="*/ 232 h 408"/>
                <a:gd name="T6" fmla="*/ 565 w 590"/>
                <a:gd name="T7" fmla="*/ 240 h 408"/>
                <a:gd name="T8" fmla="*/ 590 w 590"/>
                <a:gd name="T9" fmla="*/ 232 h 408"/>
                <a:gd name="T10" fmla="*/ 565 w 590"/>
                <a:gd name="T11" fmla="*/ 200 h 408"/>
                <a:gd name="T12" fmla="*/ 523 w 590"/>
                <a:gd name="T13" fmla="*/ 176 h 408"/>
                <a:gd name="T14" fmla="*/ 548 w 590"/>
                <a:gd name="T15" fmla="*/ 144 h 408"/>
                <a:gd name="T16" fmla="*/ 548 w 590"/>
                <a:gd name="T17" fmla="*/ 104 h 408"/>
                <a:gd name="T18" fmla="*/ 548 w 590"/>
                <a:gd name="T19" fmla="*/ 72 h 408"/>
                <a:gd name="T20" fmla="*/ 573 w 590"/>
                <a:gd name="T21" fmla="*/ 64 h 408"/>
                <a:gd name="T22" fmla="*/ 582 w 590"/>
                <a:gd name="T23" fmla="*/ 48 h 408"/>
                <a:gd name="T24" fmla="*/ 582 w 590"/>
                <a:gd name="T25" fmla="*/ 32 h 408"/>
                <a:gd name="T26" fmla="*/ 582 w 590"/>
                <a:gd name="T27" fmla="*/ 16 h 408"/>
                <a:gd name="T28" fmla="*/ 531 w 590"/>
                <a:gd name="T29" fmla="*/ 16 h 408"/>
                <a:gd name="T30" fmla="*/ 523 w 590"/>
                <a:gd name="T31" fmla="*/ 0 h 408"/>
                <a:gd name="T32" fmla="*/ 481 w 590"/>
                <a:gd name="T33" fmla="*/ 8 h 408"/>
                <a:gd name="T34" fmla="*/ 455 w 590"/>
                <a:gd name="T35" fmla="*/ 0 h 408"/>
                <a:gd name="T36" fmla="*/ 413 w 590"/>
                <a:gd name="T37" fmla="*/ 8 h 408"/>
                <a:gd name="T38" fmla="*/ 363 w 590"/>
                <a:gd name="T39" fmla="*/ 24 h 408"/>
                <a:gd name="T40" fmla="*/ 321 w 590"/>
                <a:gd name="T41" fmla="*/ 80 h 408"/>
                <a:gd name="T42" fmla="*/ 270 w 590"/>
                <a:gd name="T43" fmla="*/ 88 h 408"/>
                <a:gd name="T44" fmla="*/ 219 w 590"/>
                <a:gd name="T45" fmla="*/ 88 h 408"/>
                <a:gd name="T46" fmla="*/ 194 w 590"/>
                <a:gd name="T47" fmla="*/ 88 h 408"/>
                <a:gd name="T48" fmla="*/ 169 w 590"/>
                <a:gd name="T49" fmla="*/ 112 h 408"/>
                <a:gd name="T50" fmla="*/ 76 w 590"/>
                <a:gd name="T51" fmla="*/ 112 h 408"/>
                <a:gd name="T52" fmla="*/ 43 w 590"/>
                <a:gd name="T53" fmla="*/ 104 h 408"/>
                <a:gd name="T54" fmla="*/ 43 w 590"/>
                <a:gd name="T55" fmla="*/ 80 h 408"/>
                <a:gd name="T56" fmla="*/ 9 w 590"/>
                <a:gd name="T57" fmla="*/ 64 h 408"/>
                <a:gd name="T58" fmla="*/ 0 w 590"/>
                <a:gd name="T59" fmla="*/ 88 h 408"/>
                <a:gd name="T60" fmla="*/ 9 w 590"/>
                <a:gd name="T61" fmla="*/ 120 h 408"/>
                <a:gd name="T62" fmla="*/ 26 w 590"/>
                <a:gd name="T63" fmla="*/ 152 h 408"/>
                <a:gd name="T64" fmla="*/ 68 w 590"/>
                <a:gd name="T65" fmla="*/ 184 h 408"/>
                <a:gd name="T66" fmla="*/ 51 w 590"/>
                <a:gd name="T67" fmla="*/ 224 h 408"/>
                <a:gd name="T68" fmla="*/ 34 w 590"/>
                <a:gd name="T69" fmla="*/ 232 h 408"/>
                <a:gd name="T70" fmla="*/ 34 w 590"/>
                <a:gd name="T71" fmla="*/ 264 h 408"/>
                <a:gd name="T72" fmla="*/ 51 w 590"/>
                <a:gd name="T73" fmla="*/ 272 h 408"/>
                <a:gd name="T74" fmla="*/ 43 w 590"/>
                <a:gd name="T75" fmla="*/ 304 h 408"/>
                <a:gd name="T76" fmla="*/ 51 w 590"/>
                <a:gd name="T77" fmla="*/ 320 h 408"/>
                <a:gd name="T78" fmla="*/ 93 w 590"/>
                <a:gd name="T79" fmla="*/ 336 h 408"/>
                <a:gd name="T80" fmla="*/ 110 w 590"/>
                <a:gd name="T81" fmla="*/ 368 h 408"/>
                <a:gd name="T82" fmla="*/ 110 w 590"/>
                <a:gd name="T83" fmla="*/ 408 h 408"/>
                <a:gd name="T84" fmla="*/ 110 w 590"/>
                <a:gd name="T85" fmla="*/ 400 h 408"/>
                <a:gd name="T86" fmla="*/ 152 w 590"/>
                <a:gd name="T87" fmla="*/ 400 h 408"/>
                <a:gd name="T88" fmla="*/ 194 w 590"/>
                <a:gd name="T89" fmla="*/ 384 h 408"/>
                <a:gd name="T90" fmla="*/ 245 w 590"/>
                <a:gd name="T91" fmla="*/ 352 h 408"/>
                <a:gd name="T92" fmla="*/ 278 w 590"/>
                <a:gd name="T93" fmla="*/ 368 h 408"/>
                <a:gd name="T94" fmla="*/ 312 w 590"/>
                <a:gd name="T95" fmla="*/ 368 h 408"/>
                <a:gd name="T96" fmla="*/ 337 w 590"/>
                <a:gd name="T97" fmla="*/ 368 h 408"/>
                <a:gd name="T98" fmla="*/ 396 w 590"/>
                <a:gd name="T99" fmla="*/ 352 h 408"/>
                <a:gd name="T100" fmla="*/ 430 w 590"/>
                <a:gd name="T101" fmla="*/ 336 h 408"/>
                <a:gd name="T102" fmla="*/ 422 w 590"/>
                <a:gd name="T103" fmla="*/ 296 h 408"/>
                <a:gd name="T104" fmla="*/ 447 w 590"/>
                <a:gd name="T105" fmla="*/ 296 h 408"/>
                <a:gd name="T106" fmla="*/ 447 w 590"/>
                <a:gd name="T107" fmla="*/ 296 h 408"/>
                <a:gd name="T108" fmla="*/ 455 w 590"/>
                <a:gd name="T109" fmla="*/ 280 h 408"/>
                <a:gd name="T110" fmla="*/ 455 w 590"/>
                <a:gd name="T111" fmla="*/ 256 h 40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90" h="408">
                  <a:moveTo>
                    <a:pt x="455" y="256"/>
                  </a:moveTo>
                  <a:lnTo>
                    <a:pt x="489" y="248"/>
                  </a:lnTo>
                  <a:lnTo>
                    <a:pt x="514" y="232"/>
                  </a:lnTo>
                  <a:lnTo>
                    <a:pt x="565" y="240"/>
                  </a:lnTo>
                  <a:lnTo>
                    <a:pt x="590" y="232"/>
                  </a:lnTo>
                  <a:lnTo>
                    <a:pt x="565" y="200"/>
                  </a:lnTo>
                  <a:lnTo>
                    <a:pt x="523" y="176"/>
                  </a:lnTo>
                  <a:lnTo>
                    <a:pt x="548" y="144"/>
                  </a:lnTo>
                  <a:lnTo>
                    <a:pt x="548" y="104"/>
                  </a:lnTo>
                  <a:lnTo>
                    <a:pt x="548" y="72"/>
                  </a:lnTo>
                  <a:lnTo>
                    <a:pt x="573" y="64"/>
                  </a:lnTo>
                  <a:lnTo>
                    <a:pt x="582" y="48"/>
                  </a:lnTo>
                  <a:lnTo>
                    <a:pt x="582" y="32"/>
                  </a:lnTo>
                  <a:lnTo>
                    <a:pt x="582" y="16"/>
                  </a:lnTo>
                  <a:lnTo>
                    <a:pt x="531" y="16"/>
                  </a:lnTo>
                  <a:lnTo>
                    <a:pt x="523" y="0"/>
                  </a:lnTo>
                  <a:lnTo>
                    <a:pt x="481" y="8"/>
                  </a:lnTo>
                  <a:lnTo>
                    <a:pt x="455" y="0"/>
                  </a:lnTo>
                  <a:lnTo>
                    <a:pt x="413" y="8"/>
                  </a:lnTo>
                  <a:lnTo>
                    <a:pt x="363" y="24"/>
                  </a:lnTo>
                  <a:lnTo>
                    <a:pt x="321" y="80"/>
                  </a:lnTo>
                  <a:lnTo>
                    <a:pt x="270" y="88"/>
                  </a:lnTo>
                  <a:lnTo>
                    <a:pt x="219" y="88"/>
                  </a:lnTo>
                  <a:lnTo>
                    <a:pt x="194" y="88"/>
                  </a:lnTo>
                  <a:lnTo>
                    <a:pt x="169" y="112"/>
                  </a:lnTo>
                  <a:lnTo>
                    <a:pt x="76" y="112"/>
                  </a:lnTo>
                  <a:lnTo>
                    <a:pt x="43" y="104"/>
                  </a:lnTo>
                  <a:lnTo>
                    <a:pt x="43" y="80"/>
                  </a:lnTo>
                  <a:lnTo>
                    <a:pt x="9" y="64"/>
                  </a:lnTo>
                  <a:lnTo>
                    <a:pt x="0" y="88"/>
                  </a:lnTo>
                  <a:lnTo>
                    <a:pt x="9" y="120"/>
                  </a:lnTo>
                  <a:lnTo>
                    <a:pt x="26" y="152"/>
                  </a:lnTo>
                  <a:lnTo>
                    <a:pt x="68" y="184"/>
                  </a:lnTo>
                  <a:lnTo>
                    <a:pt x="51" y="224"/>
                  </a:lnTo>
                  <a:lnTo>
                    <a:pt x="34" y="232"/>
                  </a:lnTo>
                  <a:lnTo>
                    <a:pt x="34" y="264"/>
                  </a:lnTo>
                  <a:lnTo>
                    <a:pt x="51" y="272"/>
                  </a:lnTo>
                  <a:lnTo>
                    <a:pt x="43" y="304"/>
                  </a:lnTo>
                  <a:lnTo>
                    <a:pt x="51" y="320"/>
                  </a:lnTo>
                  <a:lnTo>
                    <a:pt x="93" y="336"/>
                  </a:lnTo>
                  <a:lnTo>
                    <a:pt x="110" y="368"/>
                  </a:lnTo>
                  <a:lnTo>
                    <a:pt x="110" y="408"/>
                  </a:lnTo>
                  <a:lnTo>
                    <a:pt x="110" y="400"/>
                  </a:lnTo>
                  <a:lnTo>
                    <a:pt x="152" y="400"/>
                  </a:lnTo>
                  <a:lnTo>
                    <a:pt x="194" y="384"/>
                  </a:lnTo>
                  <a:lnTo>
                    <a:pt x="245" y="352"/>
                  </a:lnTo>
                  <a:lnTo>
                    <a:pt x="278" y="368"/>
                  </a:lnTo>
                  <a:lnTo>
                    <a:pt x="312" y="368"/>
                  </a:lnTo>
                  <a:lnTo>
                    <a:pt x="337" y="368"/>
                  </a:lnTo>
                  <a:lnTo>
                    <a:pt x="396" y="352"/>
                  </a:lnTo>
                  <a:lnTo>
                    <a:pt x="430" y="336"/>
                  </a:lnTo>
                  <a:lnTo>
                    <a:pt x="422" y="296"/>
                  </a:lnTo>
                  <a:lnTo>
                    <a:pt x="447" y="296"/>
                  </a:lnTo>
                  <a:lnTo>
                    <a:pt x="455" y="280"/>
                  </a:lnTo>
                  <a:lnTo>
                    <a:pt x="455" y="256"/>
                  </a:lnTo>
                  <a:close/>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31" name="Freeform 77"/>
            <p:cNvSpPr>
              <a:spLocks/>
            </p:cNvSpPr>
            <p:nvPr/>
          </p:nvSpPr>
          <p:spPr bwMode="auto">
            <a:xfrm>
              <a:off x="5404" y="3416"/>
              <a:ext cx="364" cy="616"/>
            </a:xfrm>
            <a:custGeom>
              <a:avLst/>
              <a:gdLst>
                <a:gd name="T0" fmla="*/ 219 w 364"/>
                <a:gd name="T1" fmla="*/ 40 h 616"/>
                <a:gd name="T2" fmla="*/ 151 w 364"/>
                <a:gd name="T3" fmla="*/ 0 h 616"/>
                <a:gd name="T4" fmla="*/ 75 w 364"/>
                <a:gd name="T5" fmla="*/ 0 h 616"/>
                <a:gd name="T6" fmla="*/ 16 w 364"/>
                <a:gd name="T7" fmla="*/ 24 h 616"/>
                <a:gd name="T8" fmla="*/ 8 w 364"/>
                <a:gd name="T9" fmla="*/ 64 h 616"/>
                <a:gd name="T10" fmla="*/ 16 w 364"/>
                <a:gd name="T11" fmla="*/ 136 h 616"/>
                <a:gd name="T12" fmla="*/ 0 w 364"/>
                <a:gd name="T13" fmla="*/ 192 h 616"/>
                <a:gd name="T14" fmla="*/ 67 w 364"/>
                <a:gd name="T15" fmla="*/ 184 h 616"/>
                <a:gd name="T16" fmla="*/ 33 w 364"/>
                <a:gd name="T17" fmla="*/ 256 h 616"/>
                <a:gd name="T18" fmla="*/ 118 w 364"/>
                <a:gd name="T19" fmla="*/ 312 h 616"/>
                <a:gd name="T20" fmla="*/ 160 w 364"/>
                <a:gd name="T21" fmla="*/ 384 h 616"/>
                <a:gd name="T22" fmla="*/ 168 w 364"/>
                <a:gd name="T23" fmla="*/ 432 h 616"/>
                <a:gd name="T24" fmla="*/ 101 w 364"/>
                <a:gd name="T25" fmla="*/ 440 h 616"/>
                <a:gd name="T26" fmla="*/ 126 w 364"/>
                <a:gd name="T27" fmla="*/ 496 h 616"/>
                <a:gd name="T28" fmla="*/ 168 w 364"/>
                <a:gd name="T29" fmla="*/ 480 h 616"/>
                <a:gd name="T30" fmla="*/ 219 w 364"/>
                <a:gd name="T31" fmla="*/ 504 h 616"/>
                <a:gd name="T32" fmla="*/ 235 w 364"/>
                <a:gd name="T33" fmla="*/ 560 h 616"/>
                <a:gd name="T34" fmla="*/ 244 w 364"/>
                <a:gd name="T35" fmla="*/ 592 h 616"/>
                <a:gd name="T36" fmla="*/ 261 w 364"/>
                <a:gd name="T37" fmla="*/ 600 h 616"/>
                <a:gd name="T38" fmla="*/ 337 w 364"/>
                <a:gd name="T39" fmla="*/ 616 h 616"/>
                <a:gd name="T40" fmla="*/ 360 w 364"/>
                <a:gd name="T41" fmla="*/ 578 h 616"/>
                <a:gd name="T42" fmla="*/ 303 w 364"/>
                <a:gd name="T43" fmla="*/ 56 h 616"/>
                <a:gd name="T44" fmla="*/ 320 w 364"/>
                <a:gd name="T45" fmla="*/ 152 h 616"/>
                <a:gd name="T46" fmla="*/ 244 w 364"/>
                <a:gd name="T47" fmla="*/ 168 h 616"/>
                <a:gd name="T48" fmla="*/ 151 w 364"/>
                <a:gd name="T49" fmla="*/ 200 h 616"/>
                <a:gd name="T50" fmla="*/ 92 w 364"/>
                <a:gd name="T51" fmla="*/ 208 h 616"/>
                <a:gd name="T52" fmla="*/ 42 w 364"/>
                <a:gd name="T53" fmla="*/ 264 h 616"/>
                <a:gd name="T54" fmla="*/ 59 w 364"/>
                <a:gd name="T55" fmla="*/ 232 h 616"/>
                <a:gd name="T56" fmla="*/ 126 w 364"/>
                <a:gd name="T57" fmla="*/ 168 h 616"/>
                <a:gd name="T58" fmla="*/ 185 w 364"/>
                <a:gd name="T59" fmla="*/ 104 h 616"/>
                <a:gd name="T60" fmla="*/ 286 w 364"/>
                <a:gd name="T61" fmla="*/ 80 h 616"/>
                <a:gd name="T62" fmla="*/ 303 w 364"/>
                <a:gd name="T63" fmla="*/ 96 h 616"/>
                <a:gd name="T64" fmla="*/ 328 w 364"/>
                <a:gd name="T65" fmla="*/ 112 h 616"/>
                <a:gd name="T66" fmla="*/ 303 w 364"/>
                <a:gd name="T67" fmla="*/ 56 h 61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64" h="616">
                  <a:moveTo>
                    <a:pt x="303" y="56"/>
                  </a:moveTo>
                  <a:lnTo>
                    <a:pt x="219" y="40"/>
                  </a:lnTo>
                  <a:lnTo>
                    <a:pt x="185" y="24"/>
                  </a:lnTo>
                  <a:lnTo>
                    <a:pt x="151" y="0"/>
                  </a:lnTo>
                  <a:lnTo>
                    <a:pt x="126" y="8"/>
                  </a:lnTo>
                  <a:lnTo>
                    <a:pt x="75" y="0"/>
                  </a:lnTo>
                  <a:lnTo>
                    <a:pt x="50" y="16"/>
                  </a:lnTo>
                  <a:lnTo>
                    <a:pt x="16" y="24"/>
                  </a:lnTo>
                  <a:lnTo>
                    <a:pt x="16" y="48"/>
                  </a:lnTo>
                  <a:lnTo>
                    <a:pt x="8" y="64"/>
                  </a:lnTo>
                  <a:lnTo>
                    <a:pt x="33" y="88"/>
                  </a:lnTo>
                  <a:lnTo>
                    <a:pt x="16" y="136"/>
                  </a:lnTo>
                  <a:lnTo>
                    <a:pt x="25" y="160"/>
                  </a:lnTo>
                  <a:lnTo>
                    <a:pt x="0" y="192"/>
                  </a:lnTo>
                  <a:lnTo>
                    <a:pt x="0" y="200"/>
                  </a:lnTo>
                  <a:lnTo>
                    <a:pt x="67" y="184"/>
                  </a:lnTo>
                  <a:lnTo>
                    <a:pt x="42" y="216"/>
                  </a:lnTo>
                  <a:lnTo>
                    <a:pt x="33" y="256"/>
                  </a:lnTo>
                  <a:lnTo>
                    <a:pt x="50" y="328"/>
                  </a:lnTo>
                  <a:lnTo>
                    <a:pt x="118" y="312"/>
                  </a:lnTo>
                  <a:lnTo>
                    <a:pt x="118" y="352"/>
                  </a:lnTo>
                  <a:lnTo>
                    <a:pt x="160" y="384"/>
                  </a:lnTo>
                  <a:lnTo>
                    <a:pt x="151" y="408"/>
                  </a:lnTo>
                  <a:lnTo>
                    <a:pt x="168" y="432"/>
                  </a:lnTo>
                  <a:lnTo>
                    <a:pt x="134" y="448"/>
                  </a:lnTo>
                  <a:lnTo>
                    <a:pt x="101" y="440"/>
                  </a:lnTo>
                  <a:lnTo>
                    <a:pt x="101" y="472"/>
                  </a:lnTo>
                  <a:lnTo>
                    <a:pt x="126" y="496"/>
                  </a:lnTo>
                  <a:lnTo>
                    <a:pt x="151" y="480"/>
                  </a:lnTo>
                  <a:lnTo>
                    <a:pt x="168" y="480"/>
                  </a:lnTo>
                  <a:lnTo>
                    <a:pt x="185" y="488"/>
                  </a:lnTo>
                  <a:lnTo>
                    <a:pt x="219" y="504"/>
                  </a:lnTo>
                  <a:lnTo>
                    <a:pt x="227" y="528"/>
                  </a:lnTo>
                  <a:lnTo>
                    <a:pt x="235" y="560"/>
                  </a:lnTo>
                  <a:lnTo>
                    <a:pt x="269" y="576"/>
                  </a:lnTo>
                  <a:lnTo>
                    <a:pt x="244" y="592"/>
                  </a:lnTo>
                  <a:lnTo>
                    <a:pt x="244" y="600"/>
                  </a:lnTo>
                  <a:lnTo>
                    <a:pt x="261" y="600"/>
                  </a:lnTo>
                  <a:lnTo>
                    <a:pt x="345" y="584"/>
                  </a:lnTo>
                  <a:lnTo>
                    <a:pt x="337" y="616"/>
                  </a:lnTo>
                  <a:lnTo>
                    <a:pt x="364" y="602"/>
                  </a:lnTo>
                  <a:lnTo>
                    <a:pt x="360" y="578"/>
                  </a:lnTo>
                  <a:lnTo>
                    <a:pt x="354" y="56"/>
                  </a:lnTo>
                  <a:lnTo>
                    <a:pt x="303" y="56"/>
                  </a:lnTo>
                  <a:lnTo>
                    <a:pt x="286" y="136"/>
                  </a:lnTo>
                  <a:lnTo>
                    <a:pt x="320" y="152"/>
                  </a:lnTo>
                  <a:lnTo>
                    <a:pt x="286" y="168"/>
                  </a:lnTo>
                  <a:lnTo>
                    <a:pt x="244" y="168"/>
                  </a:lnTo>
                  <a:lnTo>
                    <a:pt x="176" y="200"/>
                  </a:lnTo>
                  <a:lnTo>
                    <a:pt x="151" y="200"/>
                  </a:lnTo>
                  <a:lnTo>
                    <a:pt x="134" y="200"/>
                  </a:lnTo>
                  <a:lnTo>
                    <a:pt x="92" y="208"/>
                  </a:lnTo>
                  <a:lnTo>
                    <a:pt x="67" y="232"/>
                  </a:lnTo>
                  <a:lnTo>
                    <a:pt x="42" y="264"/>
                  </a:lnTo>
                  <a:lnTo>
                    <a:pt x="42" y="248"/>
                  </a:lnTo>
                  <a:lnTo>
                    <a:pt x="59" y="232"/>
                  </a:lnTo>
                  <a:lnTo>
                    <a:pt x="84" y="200"/>
                  </a:lnTo>
                  <a:lnTo>
                    <a:pt x="126" y="168"/>
                  </a:lnTo>
                  <a:lnTo>
                    <a:pt x="134" y="120"/>
                  </a:lnTo>
                  <a:lnTo>
                    <a:pt x="185" y="104"/>
                  </a:lnTo>
                  <a:lnTo>
                    <a:pt x="235" y="96"/>
                  </a:lnTo>
                  <a:lnTo>
                    <a:pt x="286" y="80"/>
                  </a:lnTo>
                  <a:lnTo>
                    <a:pt x="294" y="80"/>
                  </a:lnTo>
                  <a:lnTo>
                    <a:pt x="303" y="96"/>
                  </a:lnTo>
                  <a:lnTo>
                    <a:pt x="345" y="104"/>
                  </a:lnTo>
                  <a:lnTo>
                    <a:pt x="328" y="112"/>
                  </a:lnTo>
                  <a:lnTo>
                    <a:pt x="286" y="136"/>
                  </a:lnTo>
                  <a:lnTo>
                    <a:pt x="303" y="56"/>
                  </a:lnTo>
                  <a:close/>
                </a:path>
              </a:pathLst>
            </a:custGeom>
            <a:solidFill>
              <a:srgbClr val="00A0C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32" name="Freeform 78"/>
            <p:cNvSpPr>
              <a:spLocks/>
            </p:cNvSpPr>
            <p:nvPr/>
          </p:nvSpPr>
          <p:spPr bwMode="auto">
            <a:xfrm>
              <a:off x="5404" y="3416"/>
              <a:ext cx="362" cy="616"/>
            </a:xfrm>
            <a:custGeom>
              <a:avLst/>
              <a:gdLst>
                <a:gd name="T0" fmla="*/ 303 w 362"/>
                <a:gd name="T1" fmla="*/ 56 h 616"/>
                <a:gd name="T2" fmla="*/ 219 w 362"/>
                <a:gd name="T3" fmla="*/ 40 h 616"/>
                <a:gd name="T4" fmla="*/ 185 w 362"/>
                <a:gd name="T5" fmla="*/ 24 h 616"/>
                <a:gd name="T6" fmla="*/ 151 w 362"/>
                <a:gd name="T7" fmla="*/ 0 h 616"/>
                <a:gd name="T8" fmla="*/ 126 w 362"/>
                <a:gd name="T9" fmla="*/ 8 h 616"/>
                <a:gd name="T10" fmla="*/ 75 w 362"/>
                <a:gd name="T11" fmla="*/ 0 h 616"/>
                <a:gd name="T12" fmla="*/ 50 w 362"/>
                <a:gd name="T13" fmla="*/ 16 h 616"/>
                <a:gd name="T14" fmla="*/ 16 w 362"/>
                <a:gd name="T15" fmla="*/ 24 h 616"/>
                <a:gd name="T16" fmla="*/ 16 w 362"/>
                <a:gd name="T17" fmla="*/ 48 h 616"/>
                <a:gd name="T18" fmla="*/ 8 w 362"/>
                <a:gd name="T19" fmla="*/ 64 h 616"/>
                <a:gd name="T20" fmla="*/ 33 w 362"/>
                <a:gd name="T21" fmla="*/ 88 h 616"/>
                <a:gd name="T22" fmla="*/ 16 w 362"/>
                <a:gd name="T23" fmla="*/ 136 h 616"/>
                <a:gd name="T24" fmla="*/ 25 w 362"/>
                <a:gd name="T25" fmla="*/ 160 h 616"/>
                <a:gd name="T26" fmla="*/ 0 w 362"/>
                <a:gd name="T27" fmla="*/ 192 h 616"/>
                <a:gd name="T28" fmla="*/ 0 w 362"/>
                <a:gd name="T29" fmla="*/ 200 h 616"/>
                <a:gd name="T30" fmla="*/ 67 w 362"/>
                <a:gd name="T31" fmla="*/ 184 h 616"/>
                <a:gd name="T32" fmla="*/ 42 w 362"/>
                <a:gd name="T33" fmla="*/ 216 h 616"/>
                <a:gd name="T34" fmla="*/ 33 w 362"/>
                <a:gd name="T35" fmla="*/ 256 h 616"/>
                <a:gd name="T36" fmla="*/ 50 w 362"/>
                <a:gd name="T37" fmla="*/ 328 h 616"/>
                <a:gd name="T38" fmla="*/ 118 w 362"/>
                <a:gd name="T39" fmla="*/ 312 h 616"/>
                <a:gd name="T40" fmla="*/ 118 w 362"/>
                <a:gd name="T41" fmla="*/ 352 h 616"/>
                <a:gd name="T42" fmla="*/ 160 w 362"/>
                <a:gd name="T43" fmla="*/ 384 h 616"/>
                <a:gd name="T44" fmla="*/ 151 w 362"/>
                <a:gd name="T45" fmla="*/ 408 h 616"/>
                <a:gd name="T46" fmla="*/ 168 w 362"/>
                <a:gd name="T47" fmla="*/ 432 h 616"/>
                <a:gd name="T48" fmla="*/ 134 w 362"/>
                <a:gd name="T49" fmla="*/ 448 h 616"/>
                <a:gd name="T50" fmla="*/ 101 w 362"/>
                <a:gd name="T51" fmla="*/ 440 h 616"/>
                <a:gd name="T52" fmla="*/ 101 w 362"/>
                <a:gd name="T53" fmla="*/ 472 h 616"/>
                <a:gd name="T54" fmla="*/ 126 w 362"/>
                <a:gd name="T55" fmla="*/ 496 h 616"/>
                <a:gd name="T56" fmla="*/ 151 w 362"/>
                <a:gd name="T57" fmla="*/ 480 h 616"/>
                <a:gd name="T58" fmla="*/ 168 w 362"/>
                <a:gd name="T59" fmla="*/ 480 h 616"/>
                <a:gd name="T60" fmla="*/ 185 w 362"/>
                <a:gd name="T61" fmla="*/ 488 h 616"/>
                <a:gd name="T62" fmla="*/ 219 w 362"/>
                <a:gd name="T63" fmla="*/ 504 h 616"/>
                <a:gd name="T64" fmla="*/ 227 w 362"/>
                <a:gd name="T65" fmla="*/ 528 h 616"/>
                <a:gd name="T66" fmla="*/ 235 w 362"/>
                <a:gd name="T67" fmla="*/ 560 h 616"/>
                <a:gd name="T68" fmla="*/ 269 w 362"/>
                <a:gd name="T69" fmla="*/ 576 h 616"/>
                <a:gd name="T70" fmla="*/ 244 w 362"/>
                <a:gd name="T71" fmla="*/ 592 h 616"/>
                <a:gd name="T72" fmla="*/ 244 w 362"/>
                <a:gd name="T73" fmla="*/ 600 h 616"/>
                <a:gd name="T74" fmla="*/ 261 w 362"/>
                <a:gd name="T75" fmla="*/ 600 h 616"/>
                <a:gd name="T76" fmla="*/ 345 w 362"/>
                <a:gd name="T77" fmla="*/ 584 h 616"/>
                <a:gd name="T78" fmla="*/ 337 w 362"/>
                <a:gd name="T79" fmla="*/ 616 h 616"/>
                <a:gd name="T80" fmla="*/ 362 w 362"/>
                <a:gd name="T81" fmla="*/ 600 h 616"/>
                <a:gd name="T82" fmla="*/ 354 w 362"/>
                <a:gd name="T83" fmla="*/ 50 h 616"/>
                <a:gd name="T84" fmla="*/ 303 w 362"/>
                <a:gd name="T85" fmla="*/ 56 h 616"/>
                <a:gd name="T86" fmla="*/ 303 w 362"/>
                <a:gd name="T87" fmla="*/ 56 h 61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362" h="616">
                  <a:moveTo>
                    <a:pt x="303" y="56"/>
                  </a:moveTo>
                  <a:lnTo>
                    <a:pt x="219" y="40"/>
                  </a:lnTo>
                  <a:lnTo>
                    <a:pt x="185" y="24"/>
                  </a:lnTo>
                  <a:lnTo>
                    <a:pt x="151" y="0"/>
                  </a:lnTo>
                  <a:lnTo>
                    <a:pt x="126" y="8"/>
                  </a:lnTo>
                  <a:lnTo>
                    <a:pt x="75" y="0"/>
                  </a:lnTo>
                  <a:lnTo>
                    <a:pt x="50" y="16"/>
                  </a:lnTo>
                  <a:lnTo>
                    <a:pt x="16" y="24"/>
                  </a:lnTo>
                  <a:lnTo>
                    <a:pt x="16" y="48"/>
                  </a:lnTo>
                  <a:lnTo>
                    <a:pt x="8" y="64"/>
                  </a:lnTo>
                  <a:lnTo>
                    <a:pt x="33" y="88"/>
                  </a:lnTo>
                  <a:lnTo>
                    <a:pt x="16" y="136"/>
                  </a:lnTo>
                  <a:lnTo>
                    <a:pt x="25" y="160"/>
                  </a:lnTo>
                  <a:lnTo>
                    <a:pt x="0" y="192"/>
                  </a:lnTo>
                  <a:lnTo>
                    <a:pt x="0" y="200"/>
                  </a:lnTo>
                  <a:lnTo>
                    <a:pt x="67" y="184"/>
                  </a:lnTo>
                  <a:lnTo>
                    <a:pt x="42" y="216"/>
                  </a:lnTo>
                  <a:lnTo>
                    <a:pt x="33" y="256"/>
                  </a:lnTo>
                  <a:lnTo>
                    <a:pt x="50" y="328"/>
                  </a:lnTo>
                  <a:lnTo>
                    <a:pt x="118" y="312"/>
                  </a:lnTo>
                  <a:lnTo>
                    <a:pt x="118" y="352"/>
                  </a:lnTo>
                  <a:lnTo>
                    <a:pt x="160" y="384"/>
                  </a:lnTo>
                  <a:lnTo>
                    <a:pt x="151" y="408"/>
                  </a:lnTo>
                  <a:lnTo>
                    <a:pt x="168" y="432"/>
                  </a:lnTo>
                  <a:lnTo>
                    <a:pt x="134" y="448"/>
                  </a:lnTo>
                  <a:lnTo>
                    <a:pt x="101" y="440"/>
                  </a:lnTo>
                  <a:lnTo>
                    <a:pt x="101" y="472"/>
                  </a:lnTo>
                  <a:lnTo>
                    <a:pt x="126" y="496"/>
                  </a:lnTo>
                  <a:lnTo>
                    <a:pt x="151" y="480"/>
                  </a:lnTo>
                  <a:lnTo>
                    <a:pt x="168" y="480"/>
                  </a:lnTo>
                  <a:lnTo>
                    <a:pt x="185" y="488"/>
                  </a:lnTo>
                  <a:lnTo>
                    <a:pt x="219" y="504"/>
                  </a:lnTo>
                  <a:lnTo>
                    <a:pt x="227" y="528"/>
                  </a:lnTo>
                  <a:lnTo>
                    <a:pt x="235" y="560"/>
                  </a:lnTo>
                  <a:lnTo>
                    <a:pt x="269" y="576"/>
                  </a:lnTo>
                  <a:lnTo>
                    <a:pt x="244" y="592"/>
                  </a:lnTo>
                  <a:lnTo>
                    <a:pt x="244" y="600"/>
                  </a:lnTo>
                  <a:lnTo>
                    <a:pt x="261" y="600"/>
                  </a:lnTo>
                  <a:lnTo>
                    <a:pt x="345" y="584"/>
                  </a:lnTo>
                  <a:lnTo>
                    <a:pt x="337" y="616"/>
                  </a:lnTo>
                  <a:lnTo>
                    <a:pt x="362" y="600"/>
                  </a:lnTo>
                  <a:lnTo>
                    <a:pt x="354" y="50"/>
                  </a:lnTo>
                  <a:lnTo>
                    <a:pt x="303" y="56"/>
                  </a:lnTo>
                  <a:close/>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33" name="Freeform 79"/>
            <p:cNvSpPr>
              <a:spLocks/>
            </p:cNvSpPr>
            <p:nvPr/>
          </p:nvSpPr>
          <p:spPr bwMode="auto">
            <a:xfrm>
              <a:off x="5446" y="3496"/>
              <a:ext cx="308" cy="184"/>
            </a:xfrm>
            <a:custGeom>
              <a:avLst/>
              <a:gdLst>
                <a:gd name="T0" fmla="*/ 244 w 308"/>
                <a:gd name="T1" fmla="*/ 56 h 184"/>
                <a:gd name="T2" fmla="*/ 278 w 308"/>
                <a:gd name="T3" fmla="*/ 72 h 184"/>
                <a:gd name="T4" fmla="*/ 244 w 308"/>
                <a:gd name="T5" fmla="*/ 88 h 184"/>
                <a:gd name="T6" fmla="*/ 202 w 308"/>
                <a:gd name="T7" fmla="*/ 88 h 184"/>
                <a:gd name="T8" fmla="*/ 134 w 308"/>
                <a:gd name="T9" fmla="*/ 120 h 184"/>
                <a:gd name="T10" fmla="*/ 109 w 308"/>
                <a:gd name="T11" fmla="*/ 120 h 184"/>
                <a:gd name="T12" fmla="*/ 92 w 308"/>
                <a:gd name="T13" fmla="*/ 120 h 184"/>
                <a:gd name="T14" fmla="*/ 50 w 308"/>
                <a:gd name="T15" fmla="*/ 128 h 184"/>
                <a:gd name="T16" fmla="*/ 25 w 308"/>
                <a:gd name="T17" fmla="*/ 152 h 184"/>
                <a:gd name="T18" fmla="*/ 0 w 308"/>
                <a:gd name="T19" fmla="*/ 184 h 184"/>
                <a:gd name="T20" fmla="*/ 0 w 308"/>
                <a:gd name="T21" fmla="*/ 168 h 184"/>
                <a:gd name="T22" fmla="*/ 17 w 308"/>
                <a:gd name="T23" fmla="*/ 152 h 184"/>
                <a:gd name="T24" fmla="*/ 42 w 308"/>
                <a:gd name="T25" fmla="*/ 120 h 184"/>
                <a:gd name="T26" fmla="*/ 84 w 308"/>
                <a:gd name="T27" fmla="*/ 88 h 184"/>
                <a:gd name="T28" fmla="*/ 92 w 308"/>
                <a:gd name="T29" fmla="*/ 40 h 184"/>
                <a:gd name="T30" fmla="*/ 143 w 308"/>
                <a:gd name="T31" fmla="*/ 24 h 184"/>
                <a:gd name="T32" fmla="*/ 193 w 308"/>
                <a:gd name="T33" fmla="*/ 16 h 184"/>
                <a:gd name="T34" fmla="*/ 244 w 308"/>
                <a:gd name="T35" fmla="*/ 0 h 184"/>
                <a:gd name="T36" fmla="*/ 252 w 308"/>
                <a:gd name="T37" fmla="*/ 0 h 184"/>
                <a:gd name="T38" fmla="*/ 261 w 308"/>
                <a:gd name="T39" fmla="*/ 16 h 184"/>
                <a:gd name="T40" fmla="*/ 303 w 308"/>
                <a:gd name="T41" fmla="*/ 24 h 184"/>
                <a:gd name="T42" fmla="*/ 308 w 308"/>
                <a:gd name="T43" fmla="*/ 24 h 184"/>
                <a:gd name="T44" fmla="*/ 286 w 308"/>
                <a:gd name="T45" fmla="*/ 32 h 184"/>
                <a:gd name="T46" fmla="*/ 244 w 308"/>
                <a:gd name="T47" fmla="*/ 56 h 184"/>
                <a:gd name="T48" fmla="*/ 244 w 308"/>
                <a:gd name="T49" fmla="*/ 56 h 18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08" h="184">
                  <a:moveTo>
                    <a:pt x="244" y="56"/>
                  </a:moveTo>
                  <a:lnTo>
                    <a:pt x="278" y="72"/>
                  </a:lnTo>
                  <a:lnTo>
                    <a:pt x="244" y="88"/>
                  </a:lnTo>
                  <a:lnTo>
                    <a:pt x="202" y="88"/>
                  </a:lnTo>
                  <a:lnTo>
                    <a:pt x="134" y="120"/>
                  </a:lnTo>
                  <a:lnTo>
                    <a:pt x="109" y="120"/>
                  </a:lnTo>
                  <a:lnTo>
                    <a:pt x="92" y="120"/>
                  </a:lnTo>
                  <a:lnTo>
                    <a:pt x="50" y="128"/>
                  </a:lnTo>
                  <a:lnTo>
                    <a:pt x="25" y="152"/>
                  </a:lnTo>
                  <a:lnTo>
                    <a:pt x="0" y="184"/>
                  </a:lnTo>
                  <a:lnTo>
                    <a:pt x="0" y="168"/>
                  </a:lnTo>
                  <a:lnTo>
                    <a:pt x="17" y="152"/>
                  </a:lnTo>
                  <a:lnTo>
                    <a:pt x="42" y="120"/>
                  </a:lnTo>
                  <a:lnTo>
                    <a:pt x="84" y="88"/>
                  </a:lnTo>
                  <a:lnTo>
                    <a:pt x="92" y="40"/>
                  </a:lnTo>
                  <a:lnTo>
                    <a:pt x="143" y="24"/>
                  </a:lnTo>
                  <a:lnTo>
                    <a:pt x="193" y="16"/>
                  </a:lnTo>
                  <a:lnTo>
                    <a:pt x="244" y="0"/>
                  </a:lnTo>
                  <a:lnTo>
                    <a:pt x="252" y="0"/>
                  </a:lnTo>
                  <a:lnTo>
                    <a:pt x="261" y="16"/>
                  </a:lnTo>
                  <a:lnTo>
                    <a:pt x="303" y="24"/>
                  </a:lnTo>
                  <a:lnTo>
                    <a:pt x="308" y="24"/>
                  </a:lnTo>
                  <a:lnTo>
                    <a:pt x="286" y="32"/>
                  </a:lnTo>
                  <a:lnTo>
                    <a:pt x="244" y="56"/>
                  </a:lnTo>
                  <a:close/>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34" name="Freeform 80"/>
            <p:cNvSpPr>
              <a:spLocks/>
            </p:cNvSpPr>
            <p:nvPr/>
          </p:nvSpPr>
          <p:spPr bwMode="auto">
            <a:xfrm>
              <a:off x="4721" y="2704"/>
              <a:ext cx="893" cy="592"/>
            </a:xfrm>
            <a:custGeom>
              <a:avLst/>
              <a:gdLst>
                <a:gd name="T0" fmla="*/ 784 w 893"/>
                <a:gd name="T1" fmla="*/ 312 h 592"/>
                <a:gd name="T2" fmla="*/ 725 w 893"/>
                <a:gd name="T3" fmla="*/ 280 h 592"/>
                <a:gd name="T4" fmla="*/ 708 w 893"/>
                <a:gd name="T5" fmla="*/ 208 h 592"/>
                <a:gd name="T6" fmla="*/ 708 w 893"/>
                <a:gd name="T7" fmla="*/ 168 h 592"/>
                <a:gd name="T8" fmla="*/ 666 w 893"/>
                <a:gd name="T9" fmla="*/ 120 h 592"/>
                <a:gd name="T10" fmla="*/ 632 w 893"/>
                <a:gd name="T11" fmla="*/ 96 h 592"/>
                <a:gd name="T12" fmla="*/ 581 w 893"/>
                <a:gd name="T13" fmla="*/ 56 h 592"/>
                <a:gd name="T14" fmla="*/ 548 w 893"/>
                <a:gd name="T15" fmla="*/ 16 h 592"/>
                <a:gd name="T16" fmla="*/ 506 w 893"/>
                <a:gd name="T17" fmla="*/ 0 h 592"/>
                <a:gd name="T18" fmla="*/ 472 w 893"/>
                <a:gd name="T19" fmla="*/ 48 h 592"/>
                <a:gd name="T20" fmla="*/ 396 w 893"/>
                <a:gd name="T21" fmla="*/ 72 h 592"/>
                <a:gd name="T22" fmla="*/ 371 w 893"/>
                <a:gd name="T23" fmla="*/ 96 h 592"/>
                <a:gd name="T24" fmla="*/ 337 w 893"/>
                <a:gd name="T25" fmla="*/ 80 h 592"/>
                <a:gd name="T26" fmla="*/ 287 w 893"/>
                <a:gd name="T27" fmla="*/ 88 h 592"/>
                <a:gd name="T28" fmla="*/ 253 w 893"/>
                <a:gd name="T29" fmla="*/ 88 h 592"/>
                <a:gd name="T30" fmla="*/ 219 w 893"/>
                <a:gd name="T31" fmla="*/ 80 h 592"/>
                <a:gd name="T32" fmla="*/ 185 w 893"/>
                <a:gd name="T33" fmla="*/ 104 h 592"/>
                <a:gd name="T34" fmla="*/ 160 w 893"/>
                <a:gd name="T35" fmla="*/ 128 h 592"/>
                <a:gd name="T36" fmla="*/ 135 w 893"/>
                <a:gd name="T37" fmla="*/ 168 h 592"/>
                <a:gd name="T38" fmla="*/ 110 w 893"/>
                <a:gd name="T39" fmla="*/ 224 h 592"/>
                <a:gd name="T40" fmla="*/ 84 w 893"/>
                <a:gd name="T41" fmla="*/ 256 h 592"/>
                <a:gd name="T42" fmla="*/ 76 w 893"/>
                <a:gd name="T43" fmla="*/ 280 h 592"/>
                <a:gd name="T44" fmla="*/ 67 w 893"/>
                <a:gd name="T45" fmla="*/ 320 h 592"/>
                <a:gd name="T46" fmla="*/ 51 w 893"/>
                <a:gd name="T47" fmla="*/ 328 h 592"/>
                <a:gd name="T48" fmla="*/ 25 w 893"/>
                <a:gd name="T49" fmla="*/ 344 h 592"/>
                <a:gd name="T50" fmla="*/ 0 w 893"/>
                <a:gd name="T51" fmla="*/ 352 h 592"/>
                <a:gd name="T52" fmla="*/ 17 w 893"/>
                <a:gd name="T53" fmla="*/ 368 h 592"/>
                <a:gd name="T54" fmla="*/ 51 w 893"/>
                <a:gd name="T55" fmla="*/ 392 h 592"/>
                <a:gd name="T56" fmla="*/ 59 w 893"/>
                <a:gd name="T57" fmla="*/ 416 h 592"/>
                <a:gd name="T58" fmla="*/ 93 w 893"/>
                <a:gd name="T59" fmla="*/ 440 h 592"/>
                <a:gd name="T60" fmla="*/ 135 w 893"/>
                <a:gd name="T61" fmla="*/ 456 h 592"/>
                <a:gd name="T62" fmla="*/ 118 w 893"/>
                <a:gd name="T63" fmla="*/ 488 h 592"/>
                <a:gd name="T64" fmla="*/ 160 w 893"/>
                <a:gd name="T65" fmla="*/ 496 h 592"/>
                <a:gd name="T66" fmla="*/ 202 w 893"/>
                <a:gd name="T67" fmla="*/ 512 h 592"/>
                <a:gd name="T68" fmla="*/ 244 w 893"/>
                <a:gd name="T69" fmla="*/ 488 h 592"/>
                <a:gd name="T70" fmla="*/ 244 w 893"/>
                <a:gd name="T71" fmla="*/ 528 h 592"/>
                <a:gd name="T72" fmla="*/ 261 w 893"/>
                <a:gd name="T73" fmla="*/ 536 h 592"/>
                <a:gd name="T74" fmla="*/ 253 w 893"/>
                <a:gd name="T75" fmla="*/ 544 h 592"/>
                <a:gd name="T76" fmla="*/ 287 w 893"/>
                <a:gd name="T77" fmla="*/ 560 h 592"/>
                <a:gd name="T78" fmla="*/ 287 w 893"/>
                <a:gd name="T79" fmla="*/ 584 h 592"/>
                <a:gd name="T80" fmla="*/ 320 w 893"/>
                <a:gd name="T81" fmla="*/ 592 h 592"/>
                <a:gd name="T82" fmla="*/ 413 w 893"/>
                <a:gd name="T83" fmla="*/ 592 h 592"/>
                <a:gd name="T84" fmla="*/ 438 w 893"/>
                <a:gd name="T85" fmla="*/ 568 h 592"/>
                <a:gd name="T86" fmla="*/ 463 w 893"/>
                <a:gd name="T87" fmla="*/ 568 h 592"/>
                <a:gd name="T88" fmla="*/ 514 w 893"/>
                <a:gd name="T89" fmla="*/ 568 h 592"/>
                <a:gd name="T90" fmla="*/ 565 w 893"/>
                <a:gd name="T91" fmla="*/ 560 h 592"/>
                <a:gd name="T92" fmla="*/ 607 w 893"/>
                <a:gd name="T93" fmla="*/ 504 h 592"/>
                <a:gd name="T94" fmla="*/ 657 w 893"/>
                <a:gd name="T95" fmla="*/ 488 h 592"/>
                <a:gd name="T96" fmla="*/ 699 w 893"/>
                <a:gd name="T97" fmla="*/ 480 h 592"/>
                <a:gd name="T98" fmla="*/ 725 w 893"/>
                <a:gd name="T99" fmla="*/ 488 h 592"/>
                <a:gd name="T100" fmla="*/ 767 w 893"/>
                <a:gd name="T101" fmla="*/ 480 h 592"/>
                <a:gd name="T102" fmla="*/ 775 w 893"/>
                <a:gd name="T103" fmla="*/ 496 h 592"/>
                <a:gd name="T104" fmla="*/ 826 w 893"/>
                <a:gd name="T105" fmla="*/ 496 h 592"/>
                <a:gd name="T106" fmla="*/ 834 w 893"/>
                <a:gd name="T107" fmla="*/ 416 h 592"/>
                <a:gd name="T108" fmla="*/ 851 w 893"/>
                <a:gd name="T109" fmla="*/ 376 h 592"/>
                <a:gd name="T110" fmla="*/ 885 w 893"/>
                <a:gd name="T111" fmla="*/ 336 h 592"/>
                <a:gd name="T112" fmla="*/ 893 w 893"/>
                <a:gd name="T113" fmla="*/ 312 h 592"/>
                <a:gd name="T114" fmla="*/ 876 w 893"/>
                <a:gd name="T115" fmla="*/ 288 h 592"/>
                <a:gd name="T116" fmla="*/ 834 w 893"/>
                <a:gd name="T117" fmla="*/ 288 h 592"/>
                <a:gd name="T118" fmla="*/ 784 w 893"/>
                <a:gd name="T119" fmla="*/ 312 h 59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893" h="592">
                  <a:moveTo>
                    <a:pt x="784" y="312"/>
                  </a:moveTo>
                  <a:lnTo>
                    <a:pt x="725" y="280"/>
                  </a:lnTo>
                  <a:lnTo>
                    <a:pt x="708" y="208"/>
                  </a:lnTo>
                  <a:lnTo>
                    <a:pt x="708" y="168"/>
                  </a:lnTo>
                  <a:lnTo>
                    <a:pt x="666" y="120"/>
                  </a:lnTo>
                  <a:lnTo>
                    <a:pt x="632" y="96"/>
                  </a:lnTo>
                  <a:lnTo>
                    <a:pt x="581" y="56"/>
                  </a:lnTo>
                  <a:lnTo>
                    <a:pt x="548" y="16"/>
                  </a:lnTo>
                  <a:lnTo>
                    <a:pt x="506" y="0"/>
                  </a:lnTo>
                  <a:lnTo>
                    <a:pt x="472" y="48"/>
                  </a:lnTo>
                  <a:lnTo>
                    <a:pt x="396" y="72"/>
                  </a:lnTo>
                  <a:lnTo>
                    <a:pt x="371" y="96"/>
                  </a:lnTo>
                  <a:lnTo>
                    <a:pt x="337" y="80"/>
                  </a:lnTo>
                  <a:lnTo>
                    <a:pt x="287" y="88"/>
                  </a:lnTo>
                  <a:lnTo>
                    <a:pt x="253" y="88"/>
                  </a:lnTo>
                  <a:lnTo>
                    <a:pt x="219" y="80"/>
                  </a:lnTo>
                  <a:lnTo>
                    <a:pt x="185" y="104"/>
                  </a:lnTo>
                  <a:lnTo>
                    <a:pt x="160" y="128"/>
                  </a:lnTo>
                  <a:lnTo>
                    <a:pt x="135" y="168"/>
                  </a:lnTo>
                  <a:lnTo>
                    <a:pt x="110" y="224"/>
                  </a:lnTo>
                  <a:lnTo>
                    <a:pt x="84" y="256"/>
                  </a:lnTo>
                  <a:lnTo>
                    <a:pt x="76" y="280"/>
                  </a:lnTo>
                  <a:lnTo>
                    <a:pt x="67" y="320"/>
                  </a:lnTo>
                  <a:lnTo>
                    <a:pt x="51" y="328"/>
                  </a:lnTo>
                  <a:lnTo>
                    <a:pt x="25" y="344"/>
                  </a:lnTo>
                  <a:lnTo>
                    <a:pt x="0" y="352"/>
                  </a:lnTo>
                  <a:lnTo>
                    <a:pt x="17" y="368"/>
                  </a:lnTo>
                  <a:lnTo>
                    <a:pt x="51" y="392"/>
                  </a:lnTo>
                  <a:lnTo>
                    <a:pt x="59" y="416"/>
                  </a:lnTo>
                  <a:lnTo>
                    <a:pt x="93" y="440"/>
                  </a:lnTo>
                  <a:lnTo>
                    <a:pt x="135" y="456"/>
                  </a:lnTo>
                  <a:lnTo>
                    <a:pt x="118" y="488"/>
                  </a:lnTo>
                  <a:lnTo>
                    <a:pt x="160" y="496"/>
                  </a:lnTo>
                  <a:lnTo>
                    <a:pt x="202" y="512"/>
                  </a:lnTo>
                  <a:lnTo>
                    <a:pt x="244" y="488"/>
                  </a:lnTo>
                  <a:lnTo>
                    <a:pt x="244" y="528"/>
                  </a:lnTo>
                  <a:lnTo>
                    <a:pt x="261" y="536"/>
                  </a:lnTo>
                  <a:lnTo>
                    <a:pt x="253" y="544"/>
                  </a:lnTo>
                  <a:lnTo>
                    <a:pt x="287" y="560"/>
                  </a:lnTo>
                  <a:lnTo>
                    <a:pt x="287" y="584"/>
                  </a:lnTo>
                  <a:lnTo>
                    <a:pt x="320" y="592"/>
                  </a:lnTo>
                  <a:lnTo>
                    <a:pt x="413" y="592"/>
                  </a:lnTo>
                  <a:lnTo>
                    <a:pt x="438" y="568"/>
                  </a:lnTo>
                  <a:lnTo>
                    <a:pt x="463" y="568"/>
                  </a:lnTo>
                  <a:lnTo>
                    <a:pt x="514" y="568"/>
                  </a:lnTo>
                  <a:lnTo>
                    <a:pt x="565" y="560"/>
                  </a:lnTo>
                  <a:lnTo>
                    <a:pt x="607" y="504"/>
                  </a:lnTo>
                  <a:lnTo>
                    <a:pt x="657" y="488"/>
                  </a:lnTo>
                  <a:lnTo>
                    <a:pt x="699" y="480"/>
                  </a:lnTo>
                  <a:lnTo>
                    <a:pt x="725" y="488"/>
                  </a:lnTo>
                  <a:lnTo>
                    <a:pt x="767" y="480"/>
                  </a:lnTo>
                  <a:lnTo>
                    <a:pt x="775" y="496"/>
                  </a:lnTo>
                  <a:lnTo>
                    <a:pt x="826" y="496"/>
                  </a:lnTo>
                  <a:lnTo>
                    <a:pt x="834" y="416"/>
                  </a:lnTo>
                  <a:lnTo>
                    <a:pt x="851" y="376"/>
                  </a:lnTo>
                  <a:lnTo>
                    <a:pt x="885" y="336"/>
                  </a:lnTo>
                  <a:lnTo>
                    <a:pt x="893" y="312"/>
                  </a:lnTo>
                  <a:lnTo>
                    <a:pt x="876" y="288"/>
                  </a:lnTo>
                  <a:lnTo>
                    <a:pt x="834" y="288"/>
                  </a:lnTo>
                  <a:lnTo>
                    <a:pt x="784" y="312"/>
                  </a:lnTo>
                  <a:close/>
                </a:path>
              </a:pathLst>
            </a:custGeom>
            <a:solidFill>
              <a:srgbClr val="00A0C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35" name="Freeform 81"/>
            <p:cNvSpPr>
              <a:spLocks/>
            </p:cNvSpPr>
            <p:nvPr/>
          </p:nvSpPr>
          <p:spPr bwMode="auto">
            <a:xfrm>
              <a:off x="5235" y="2664"/>
              <a:ext cx="354" cy="336"/>
            </a:xfrm>
            <a:custGeom>
              <a:avLst/>
              <a:gdLst>
                <a:gd name="T0" fmla="*/ 270 w 354"/>
                <a:gd name="T1" fmla="*/ 248 h 336"/>
                <a:gd name="T2" fmla="*/ 253 w 354"/>
                <a:gd name="T3" fmla="*/ 224 h 336"/>
                <a:gd name="T4" fmla="*/ 278 w 354"/>
                <a:gd name="T5" fmla="*/ 200 h 336"/>
                <a:gd name="T6" fmla="*/ 354 w 354"/>
                <a:gd name="T7" fmla="*/ 184 h 336"/>
                <a:gd name="T8" fmla="*/ 337 w 354"/>
                <a:gd name="T9" fmla="*/ 152 h 336"/>
                <a:gd name="T10" fmla="*/ 303 w 354"/>
                <a:gd name="T11" fmla="*/ 120 h 336"/>
                <a:gd name="T12" fmla="*/ 287 w 354"/>
                <a:gd name="T13" fmla="*/ 88 h 336"/>
                <a:gd name="T14" fmla="*/ 236 w 354"/>
                <a:gd name="T15" fmla="*/ 72 h 336"/>
                <a:gd name="T16" fmla="*/ 211 w 354"/>
                <a:gd name="T17" fmla="*/ 24 h 336"/>
                <a:gd name="T18" fmla="*/ 152 w 354"/>
                <a:gd name="T19" fmla="*/ 24 h 336"/>
                <a:gd name="T20" fmla="*/ 84 w 354"/>
                <a:gd name="T21" fmla="*/ 0 h 336"/>
                <a:gd name="T22" fmla="*/ 59 w 354"/>
                <a:gd name="T23" fmla="*/ 24 h 336"/>
                <a:gd name="T24" fmla="*/ 8 w 354"/>
                <a:gd name="T25" fmla="*/ 32 h 336"/>
                <a:gd name="T26" fmla="*/ 0 w 354"/>
                <a:gd name="T27" fmla="*/ 40 h 336"/>
                <a:gd name="T28" fmla="*/ 34 w 354"/>
                <a:gd name="T29" fmla="*/ 56 h 336"/>
                <a:gd name="T30" fmla="*/ 67 w 354"/>
                <a:gd name="T31" fmla="*/ 96 h 336"/>
                <a:gd name="T32" fmla="*/ 118 w 354"/>
                <a:gd name="T33" fmla="*/ 136 h 336"/>
                <a:gd name="T34" fmla="*/ 152 w 354"/>
                <a:gd name="T35" fmla="*/ 160 h 336"/>
                <a:gd name="T36" fmla="*/ 194 w 354"/>
                <a:gd name="T37" fmla="*/ 208 h 336"/>
                <a:gd name="T38" fmla="*/ 194 w 354"/>
                <a:gd name="T39" fmla="*/ 248 h 336"/>
                <a:gd name="T40" fmla="*/ 211 w 354"/>
                <a:gd name="T41" fmla="*/ 320 h 336"/>
                <a:gd name="T42" fmla="*/ 236 w 354"/>
                <a:gd name="T43" fmla="*/ 336 h 336"/>
                <a:gd name="T44" fmla="*/ 253 w 354"/>
                <a:gd name="T45" fmla="*/ 312 h 336"/>
                <a:gd name="T46" fmla="*/ 270 w 354"/>
                <a:gd name="T47" fmla="*/ 248 h 3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54" h="336">
                  <a:moveTo>
                    <a:pt x="270" y="248"/>
                  </a:moveTo>
                  <a:lnTo>
                    <a:pt x="253" y="224"/>
                  </a:lnTo>
                  <a:lnTo>
                    <a:pt x="278" y="200"/>
                  </a:lnTo>
                  <a:lnTo>
                    <a:pt x="354" y="184"/>
                  </a:lnTo>
                  <a:lnTo>
                    <a:pt x="337" y="152"/>
                  </a:lnTo>
                  <a:lnTo>
                    <a:pt x="303" y="120"/>
                  </a:lnTo>
                  <a:lnTo>
                    <a:pt x="287" y="88"/>
                  </a:lnTo>
                  <a:lnTo>
                    <a:pt x="236" y="72"/>
                  </a:lnTo>
                  <a:lnTo>
                    <a:pt x="211" y="24"/>
                  </a:lnTo>
                  <a:lnTo>
                    <a:pt x="152" y="24"/>
                  </a:lnTo>
                  <a:lnTo>
                    <a:pt x="84" y="0"/>
                  </a:lnTo>
                  <a:lnTo>
                    <a:pt x="59" y="24"/>
                  </a:lnTo>
                  <a:lnTo>
                    <a:pt x="8" y="32"/>
                  </a:lnTo>
                  <a:lnTo>
                    <a:pt x="0" y="40"/>
                  </a:lnTo>
                  <a:lnTo>
                    <a:pt x="34" y="56"/>
                  </a:lnTo>
                  <a:lnTo>
                    <a:pt x="67" y="96"/>
                  </a:lnTo>
                  <a:lnTo>
                    <a:pt x="118" y="136"/>
                  </a:lnTo>
                  <a:lnTo>
                    <a:pt x="152" y="160"/>
                  </a:lnTo>
                  <a:lnTo>
                    <a:pt x="194" y="208"/>
                  </a:lnTo>
                  <a:lnTo>
                    <a:pt x="194" y="248"/>
                  </a:lnTo>
                  <a:lnTo>
                    <a:pt x="211" y="320"/>
                  </a:lnTo>
                  <a:lnTo>
                    <a:pt x="236" y="336"/>
                  </a:lnTo>
                  <a:lnTo>
                    <a:pt x="253" y="312"/>
                  </a:lnTo>
                  <a:lnTo>
                    <a:pt x="270" y="248"/>
                  </a:lnTo>
                  <a:close/>
                </a:path>
              </a:pathLst>
            </a:custGeom>
            <a:solidFill>
              <a:srgbClr val="00A0C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36" name="Freeform 82"/>
            <p:cNvSpPr>
              <a:spLocks/>
            </p:cNvSpPr>
            <p:nvPr/>
          </p:nvSpPr>
          <p:spPr bwMode="auto">
            <a:xfrm>
              <a:off x="4721" y="2704"/>
              <a:ext cx="893" cy="592"/>
            </a:xfrm>
            <a:custGeom>
              <a:avLst/>
              <a:gdLst>
                <a:gd name="T0" fmla="*/ 784 w 893"/>
                <a:gd name="T1" fmla="*/ 312 h 592"/>
                <a:gd name="T2" fmla="*/ 725 w 893"/>
                <a:gd name="T3" fmla="*/ 280 h 592"/>
                <a:gd name="T4" fmla="*/ 708 w 893"/>
                <a:gd name="T5" fmla="*/ 208 h 592"/>
                <a:gd name="T6" fmla="*/ 708 w 893"/>
                <a:gd name="T7" fmla="*/ 168 h 592"/>
                <a:gd name="T8" fmla="*/ 666 w 893"/>
                <a:gd name="T9" fmla="*/ 120 h 592"/>
                <a:gd name="T10" fmla="*/ 632 w 893"/>
                <a:gd name="T11" fmla="*/ 96 h 592"/>
                <a:gd name="T12" fmla="*/ 581 w 893"/>
                <a:gd name="T13" fmla="*/ 56 h 592"/>
                <a:gd name="T14" fmla="*/ 548 w 893"/>
                <a:gd name="T15" fmla="*/ 16 h 592"/>
                <a:gd name="T16" fmla="*/ 506 w 893"/>
                <a:gd name="T17" fmla="*/ 0 h 592"/>
                <a:gd name="T18" fmla="*/ 472 w 893"/>
                <a:gd name="T19" fmla="*/ 48 h 592"/>
                <a:gd name="T20" fmla="*/ 396 w 893"/>
                <a:gd name="T21" fmla="*/ 72 h 592"/>
                <a:gd name="T22" fmla="*/ 371 w 893"/>
                <a:gd name="T23" fmla="*/ 96 h 592"/>
                <a:gd name="T24" fmla="*/ 337 w 893"/>
                <a:gd name="T25" fmla="*/ 80 h 592"/>
                <a:gd name="T26" fmla="*/ 287 w 893"/>
                <a:gd name="T27" fmla="*/ 88 h 592"/>
                <a:gd name="T28" fmla="*/ 253 w 893"/>
                <a:gd name="T29" fmla="*/ 88 h 592"/>
                <a:gd name="T30" fmla="*/ 219 w 893"/>
                <a:gd name="T31" fmla="*/ 80 h 592"/>
                <a:gd name="T32" fmla="*/ 185 w 893"/>
                <a:gd name="T33" fmla="*/ 104 h 592"/>
                <a:gd name="T34" fmla="*/ 185 w 893"/>
                <a:gd name="T35" fmla="*/ 104 h 592"/>
                <a:gd name="T36" fmla="*/ 160 w 893"/>
                <a:gd name="T37" fmla="*/ 128 h 592"/>
                <a:gd name="T38" fmla="*/ 135 w 893"/>
                <a:gd name="T39" fmla="*/ 168 h 592"/>
                <a:gd name="T40" fmla="*/ 110 w 893"/>
                <a:gd name="T41" fmla="*/ 224 h 592"/>
                <a:gd name="T42" fmla="*/ 84 w 893"/>
                <a:gd name="T43" fmla="*/ 256 h 592"/>
                <a:gd name="T44" fmla="*/ 76 w 893"/>
                <a:gd name="T45" fmla="*/ 280 h 592"/>
                <a:gd name="T46" fmla="*/ 67 w 893"/>
                <a:gd name="T47" fmla="*/ 320 h 592"/>
                <a:gd name="T48" fmla="*/ 51 w 893"/>
                <a:gd name="T49" fmla="*/ 328 h 592"/>
                <a:gd name="T50" fmla="*/ 25 w 893"/>
                <a:gd name="T51" fmla="*/ 344 h 592"/>
                <a:gd name="T52" fmla="*/ 0 w 893"/>
                <a:gd name="T53" fmla="*/ 352 h 592"/>
                <a:gd name="T54" fmla="*/ 17 w 893"/>
                <a:gd name="T55" fmla="*/ 368 h 592"/>
                <a:gd name="T56" fmla="*/ 51 w 893"/>
                <a:gd name="T57" fmla="*/ 392 h 592"/>
                <a:gd name="T58" fmla="*/ 59 w 893"/>
                <a:gd name="T59" fmla="*/ 416 h 592"/>
                <a:gd name="T60" fmla="*/ 93 w 893"/>
                <a:gd name="T61" fmla="*/ 440 h 592"/>
                <a:gd name="T62" fmla="*/ 135 w 893"/>
                <a:gd name="T63" fmla="*/ 456 h 592"/>
                <a:gd name="T64" fmla="*/ 118 w 893"/>
                <a:gd name="T65" fmla="*/ 488 h 592"/>
                <a:gd name="T66" fmla="*/ 160 w 893"/>
                <a:gd name="T67" fmla="*/ 496 h 592"/>
                <a:gd name="T68" fmla="*/ 202 w 893"/>
                <a:gd name="T69" fmla="*/ 512 h 592"/>
                <a:gd name="T70" fmla="*/ 244 w 893"/>
                <a:gd name="T71" fmla="*/ 488 h 592"/>
                <a:gd name="T72" fmla="*/ 244 w 893"/>
                <a:gd name="T73" fmla="*/ 528 h 592"/>
                <a:gd name="T74" fmla="*/ 261 w 893"/>
                <a:gd name="T75" fmla="*/ 536 h 592"/>
                <a:gd name="T76" fmla="*/ 253 w 893"/>
                <a:gd name="T77" fmla="*/ 544 h 592"/>
                <a:gd name="T78" fmla="*/ 287 w 893"/>
                <a:gd name="T79" fmla="*/ 560 h 592"/>
                <a:gd name="T80" fmla="*/ 287 w 893"/>
                <a:gd name="T81" fmla="*/ 584 h 592"/>
                <a:gd name="T82" fmla="*/ 320 w 893"/>
                <a:gd name="T83" fmla="*/ 592 h 592"/>
                <a:gd name="T84" fmla="*/ 413 w 893"/>
                <a:gd name="T85" fmla="*/ 592 h 592"/>
                <a:gd name="T86" fmla="*/ 438 w 893"/>
                <a:gd name="T87" fmla="*/ 568 h 592"/>
                <a:gd name="T88" fmla="*/ 463 w 893"/>
                <a:gd name="T89" fmla="*/ 568 h 592"/>
                <a:gd name="T90" fmla="*/ 514 w 893"/>
                <a:gd name="T91" fmla="*/ 568 h 592"/>
                <a:gd name="T92" fmla="*/ 565 w 893"/>
                <a:gd name="T93" fmla="*/ 560 h 592"/>
                <a:gd name="T94" fmla="*/ 607 w 893"/>
                <a:gd name="T95" fmla="*/ 504 h 592"/>
                <a:gd name="T96" fmla="*/ 657 w 893"/>
                <a:gd name="T97" fmla="*/ 488 h 592"/>
                <a:gd name="T98" fmla="*/ 699 w 893"/>
                <a:gd name="T99" fmla="*/ 480 h 592"/>
                <a:gd name="T100" fmla="*/ 725 w 893"/>
                <a:gd name="T101" fmla="*/ 488 h 592"/>
                <a:gd name="T102" fmla="*/ 767 w 893"/>
                <a:gd name="T103" fmla="*/ 480 h 592"/>
                <a:gd name="T104" fmla="*/ 775 w 893"/>
                <a:gd name="T105" fmla="*/ 496 h 592"/>
                <a:gd name="T106" fmla="*/ 826 w 893"/>
                <a:gd name="T107" fmla="*/ 496 h 592"/>
                <a:gd name="T108" fmla="*/ 834 w 893"/>
                <a:gd name="T109" fmla="*/ 416 h 592"/>
                <a:gd name="T110" fmla="*/ 851 w 893"/>
                <a:gd name="T111" fmla="*/ 376 h 592"/>
                <a:gd name="T112" fmla="*/ 885 w 893"/>
                <a:gd name="T113" fmla="*/ 336 h 592"/>
                <a:gd name="T114" fmla="*/ 893 w 893"/>
                <a:gd name="T115" fmla="*/ 312 h 592"/>
                <a:gd name="T116" fmla="*/ 876 w 893"/>
                <a:gd name="T117" fmla="*/ 288 h 592"/>
                <a:gd name="T118" fmla="*/ 834 w 893"/>
                <a:gd name="T119" fmla="*/ 288 h 592"/>
                <a:gd name="T120" fmla="*/ 784 w 893"/>
                <a:gd name="T121" fmla="*/ 312 h 59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893" h="592">
                  <a:moveTo>
                    <a:pt x="784" y="312"/>
                  </a:moveTo>
                  <a:lnTo>
                    <a:pt x="725" y="280"/>
                  </a:lnTo>
                  <a:lnTo>
                    <a:pt x="708" y="208"/>
                  </a:lnTo>
                  <a:lnTo>
                    <a:pt x="708" y="168"/>
                  </a:lnTo>
                  <a:lnTo>
                    <a:pt x="666" y="120"/>
                  </a:lnTo>
                  <a:lnTo>
                    <a:pt x="632" y="96"/>
                  </a:lnTo>
                  <a:lnTo>
                    <a:pt x="581" y="56"/>
                  </a:lnTo>
                  <a:lnTo>
                    <a:pt x="548" y="16"/>
                  </a:lnTo>
                  <a:lnTo>
                    <a:pt x="506" y="0"/>
                  </a:lnTo>
                  <a:lnTo>
                    <a:pt x="472" y="48"/>
                  </a:lnTo>
                  <a:lnTo>
                    <a:pt x="396" y="72"/>
                  </a:lnTo>
                  <a:lnTo>
                    <a:pt x="371" y="96"/>
                  </a:lnTo>
                  <a:lnTo>
                    <a:pt x="337" y="80"/>
                  </a:lnTo>
                  <a:lnTo>
                    <a:pt x="287" y="88"/>
                  </a:lnTo>
                  <a:lnTo>
                    <a:pt x="253" y="88"/>
                  </a:lnTo>
                  <a:lnTo>
                    <a:pt x="219" y="80"/>
                  </a:lnTo>
                  <a:lnTo>
                    <a:pt x="185" y="104"/>
                  </a:lnTo>
                  <a:lnTo>
                    <a:pt x="160" y="128"/>
                  </a:lnTo>
                  <a:lnTo>
                    <a:pt x="135" y="168"/>
                  </a:lnTo>
                  <a:lnTo>
                    <a:pt x="110" y="224"/>
                  </a:lnTo>
                  <a:lnTo>
                    <a:pt x="84" y="256"/>
                  </a:lnTo>
                  <a:lnTo>
                    <a:pt x="76" y="280"/>
                  </a:lnTo>
                  <a:lnTo>
                    <a:pt x="67" y="320"/>
                  </a:lnTo>
                  <a:lnTo>
                    <a:pt x="51" y="328"/>
                  </a:lnTo>
                  <a:lnTo>
                    <a:pt x="25" y="344"/>
                  </a:lnTo>
                  <a:lnTo>
                    <a:pt x="0" y="352"/>
                  </a:lnTo>
                  <a:lnTo>
                    <a:pt x="17" y="368"/>
                  </a:lnTo>
                  <a:lnTo>
                    <a:pt x="51" y="392"/>
                  </a:lnTo>
                  <a:lnTo>
                    <a:pt x="59" y="416"/>
                  </a:lnTo>
                  <a:lnTo>
                    <a:pt x="93" y="440"/>
                  </a:lnTo>
                  <a:lnTo>
                    <a:pt x="135" y="456"/>
                  </a:lnTo>
                  <a:lnTo>
                    <a:pt x="118" y="488"/>
                  </a:lnTo>
                  <a:lnTo>
                    <a:pt x="160" y="496"/>
                  </a:lnTo>
                  <a:lnTo>
                    <a:pt x="202" y="512"/>
                  </a:lnTo>
                  <a:lnTo>
                    <a:pt x="244" y="488"/>
                  </a:lnTo>
                  <a:lnTo>
                    <a:pt x="244" y="528"/>
                  </a:lnTo>
                  <a:lnTo>
                    <a:pt x="261" y="536"/>
                  </a:lnTo>
                  <a:lnTo>
                    <a:pt x="253" y="544"/>
                  </a:lnTo>
                  <a:lnTo>
                    <a:pt x="287" y="560"/>
                  </a:lnTo>
                  <a:lnTo>
                    <a:pt x="287" y="584"/>
                  </a:lnTo>
                  <a:lnTo>
                    <a:pt x="320" y="592"/>
                  </a:lnTo>
                  <a:lnTo>
                    <a:pt x="413" y="592"/>
                  </a:lnTo>
                  <a:lnTo>
                    <a:pt x="438" y="568"/>
                  </a:lnTo>
                  <a:lnTo>
                    <a:pt x="463" y="568"/>
                  </a:lnTo>
                  <a:lnTo>
                    <a:pt x="514" y="568"/>
                  </a:lnTo>
                  <a:lnTo>
                    <a:pt x="565" y="560"/>
                  </a:lnTo>
                  <a:lnTo>
                    <a:pt x="607" y="504"/>
                  </a:lnTo>
                  <a:lnTo>
                    <a:pt x="657" y="488"/>
                  </a:lnTo>
                  <a:lnTo>
                    <a:pt x="699" y="480"/>
                  </a:lnTo>
                  <a:lnTo>
                    <a:pt x="725" y="488"/>
                  </a:lnTo>
                  <a:lnTo>
                    <a:pt x="767" y="480"/>
                  </a:lnTo>
                  <a:lnTo>
                    <a:pt x="775" y="496"/>
                  </a:lnTo>
                  <a:lnTo>
                    <a:pt x="826" y="496"/>
                  </a:lnTo>
                  <a:lnTo>
                    <a:pt x="834" y="416"/>
                  </a:lnTo>
                  <a:lnTo>
                    <a:pt x="851" y="376"/>
                  </a:lnTo>
                  <a:lnTo>
                    <a:pt x="885" y="336"/>
                  </a:lnTo>
                  <a:lnTo>
                    <a:pt x="893" y="312"/>
                  </a:lnTo>
                  <a:lnTo>
                    <a:pt x="876" y="288"/>
                  </a:lnTo>
                  <a:lnTo>
                    <a:pt x="834" y="288"/>
                  </a:lnTo>
                  <a:lnTo>
                    <a:pt x="784" y="312"/>
                  </a:lnTo>
                  <a:close/>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37" name="Freeform 83"/>
            <p:cNvSpPr>
              <a:spLocks/>
            </p:cNvSpPr>
            <p:nvPr/>
          </p:nvSpPr>
          <p:spPr bwMode="auto">
            <a:xfrm>
              <a:off x="5235" y="2664"/>
              <a:ext cx="354" cy="336"/>
            </a:xfrm>
            <a:custGeom>
              <a:avLst/>
              <a:gdLst>
                <a:gd name="T0" fmla="*/ 270 w 354"/>
                <a:gd name="T1" fmla="*/ 248 h 336"/>
                <a:gd name="T2" fmla="*/ 253 w 354"/>
                <a:gd name="T3" fmla="*/ 224 h 336"/>
                <a:gd name="T4" fmla="*/ 278 w 354"/>
                <a:gd name="T5" fmla="*/ 200 h 336"/>
                <a:gd name="T6" fmla="*/ 354 w 354"/>
                <a:gd name="T7" fmla="*/ 184 h 336"/>
                <a:gd name="T8" fmla="*/ 337 w 354"/>
                <a:gd name="T9" fmla="*/ 152 h 336"/>
                <a:gd name="T10" fmla="*/ 303 w 354"/>
                <a:gd name="T11" fmla="*/ 120 h 336"/>
                <a:gd name="T12" fmla="*/ 287 w 354"/>
                <a:gd name="T13" fmla="*/ 88 h 336"/>
                <a:gd name="T14" fmla="*/ 236 w 354"/>
                <a:gd name="T15" fmla="*/ 72 h 336"/>
                <a:gd name="T16" fmla="*/ 211 w 354"/>
                <a:gd name="T17" fmla="*/ 24 h 336"/>
                <a:gd name="T18" fmla="*/ 152 w 354"/>
                <a:gd name="T19" fmla="*/ 24 h 336"/>
                <a:gd name="T20" fmla="*/ 84 w 354"/>
                <a:gd name="T21" fmla="*/ 0 h 336"/>
                <a:gd name="T22" fmla="*/ 59 w 354"/>
                <a:gd name="T23" fmla="*/ 24 h 336"/>
                <a:gd name="T24" fmla="*/ 8 w 354"/>
                <a:gd name="T25" fmla="*/ 32 h 336"/>
                <a:gd name="T26" fmla="*/ 0 w 354"/>
                <a:gd name="T27" fmla="*/ 40 h 336"/>
                <a:gd name="T28" fmla="*/ 34 w 354"/>
                <a:gd name="T29" fmla="*/ 56 h 336"/>
                <a:gd name="T30" fmla="*/ 67 w 354"/>
                <a:gd name="T31" fmla="*/ 96 h 336"/>
                <a:gd name="T32" fmla="*/ 118 w 354"/>
                <a:gd name="T33" fmla="*/ 136 h 336"/>
                <a:gd name="T34" fmla="*/ 152 w 354"/>
                <a:gd name="T35" fmla="*/ 160 h 336"/>
                <a:gd name="T36" fmla="*/ 194 w 354"/>
                <a:gd name="T37" fmla="*/ 208 h 336"/>
                <a:gd name="T38" fmla="*/ 194 w 354"/>
                <a:gd name="T39" fmla="*/ 248 h 336"/>
                <a:gd name="T40" fmla="*/ 211 w 354"/>
                <a:gd name="T41" fmla="*/ 320 h 336"/>
                <a:gd name="T42" fmla="*/ 236 w 354"/>
                <a:gd name="T43" fmla="*/ 336 h 336"/>
                <a:gd name="T44" fmla="*/ 253 w 354"/>
                <a:gd name="T45" fmla="*/ 312 h 336"/>
                <a:gd name="T46" fmla="*/ 270 w 354"/>
                <a:gd name="T47" fmla="*/ 248 h 3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54" h="336">
                  <a:moveTo>
                    <a:pt x="270" y="248"/>
                  </a:moveTo>
                  <a:lnTo>
                    <a:pt x="253" y="224"/>
                  </a:lnTo>
                  <a:lnTo>
                    <a:pt x="278" y="200"/>
                  </a:lnTo>
                  <a:lnTo>
                    <a:pt x="354" y="184"/>
                  </a:lnTo>
                  <a:lnTo>
                    <a:pt x="337" y="152"/>
                  </a:lnTo>
                  <a:lnTo>
                    <a:pt x="303" y="120"/>
                  </a:lnTo>
                  <a:lnTo>
                    <a:pt x="287" y="88"/>
                  </a:lnTo>
                  <a:lnTo>
                    <a:pt x="236" y="72"/>
                  </a:lnTo>
                  <a:lnTo>
                    <a:pt x="211" y="24"/>
                  </a:lnTo>
                  <a:lnTo>
                    <a:pt x="152" y="24"/>
                  </a:lnTo>
                  <a:lnTo>
                    <a:pt x="84" y="0"/>
                  </a:lnTo>
                  <a:lnTo>
                    <a:pt x="59" y="24"/>
                  </a:lnTo>
                  <a:lnTo>
                    <a:pt x="8" y="32"/>
                  </a:lnTo>
                  <a:lnTo>
                    <a:pt x="0" y="40"/>
                  </a:lnTo>
                  <a:lnTo>
                    <a:pt x="34" y="56"/>
                  </a:lnTo>
                  <a:lnTo>
                    <a:pt x="67" y="96"/>
                  </a:lnTo>
                  <a:lnTo>
                    <a:pt x="118" y="136"/>
                  </a:lnTo>
                  <a:lnTo>
                    <a:pt x="152" y="160"/>
                  </a:lnTo>
                  <a:lnTo>
                    <a:pt x="194" y="208"/>
                  </a:lnTo>
                  <a:lnTo>
                    <a:pt x="194" y="248"/>
                  </a:lnTo>
                  <a:lnTo>
                    <a:pt x="211" y="320"/>
                  </a:lnTo>
                  <a:lnTo>
                    <a:pt x="236" y="336"/>
                  </a:lnTo>
                  <a:lnTo>
                    <a:pt x="253" y="312"/>
                  </a:lnTo>
                  <a:lnTo>
                    <a:pt x="270" y="248"/>
                  </a:lnTo>
                  <a:close/>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38" name="Freeform 84"/>
            <p:cNvSpPr>
              <a:spLocks/>
            </p:cNvSpPr>
            <p:nvPr/>
          </p:nvSpPr>
          <p:spPr bwMode="auto">
            <a:xfrm>
              <a:off x="4089" y="2040"/>
              <a:ext cx="860" cy="656"/>
            </a:xfrm>
            <a:custGeom>
              <a:avLst/>
              <a:gdLst>
                <a:gd name="T0" fmla="*/ 775 w 860"/>
                <a:gd name="T1" fmla="*/ 560 h 656"/>
                <a:gd name="T2" fmla="*/ 826 w 860"/>
                <a:gd name="T3" fmla="*/ 464 h 656"/>
                <a:gd name="T4" fmla="*/ 860 w 860"/>
                <a:gd name="T5" fmla="*/ 456 h 656"/>
                <a:gd name="T6" fmla="*/ 851 w 860"/>
                <a:gd name="T7" fmla="*/ 416 h 656"/>
                <a:gd name="T8" fmla="*/ 817 w 860"/>
                <a:gd name="T9" fmla="*/ 352 h 656"/>
                <a:gd name="T10" fmla="*/ 792 w 860"/>
                <a:gd name="T11" fmla="*/ 320 h 656"/>
                <a:gd name="T12" fmla="*/ 784 w 860"/>
                <a:gd name="T13" fmla="*/ 264 h 656"/>
                <a:gd name="T14" fmla="*/ 750 w 860"/>
                <a:gd name="T15" fmla="*/ 256 h 656"/>
                <a:gd name="T16" fmla="*/ 750 w 860"/>
                <a:gd name="T17" fmla="*/ 232 h 656"/>
                <a:gd name="T18" fmla="*/ 792 w 860"/>
                <a:gd name="T19" fmla="*/ 184 h 656"/>
                <a:gd name="T20" fmla="*/ 750 w 860"/>
                <a:gd name="T21" fmla="*/ 104 h 656"/>
                <a:gd name="T22" fmla="*/ 725 w 860"/>
                <a:gd name="T23" fmla="*/ 40 h 656"/>
                <a:gd name="T24" fmla="*/ 666 w 860"/>
                <a:gd name="T25" fmla="*/ 16 h 656"/>
                <a:gd name="T26" fmla="*/ 531 w 860"/>
                <a:gd name="T27" fmla="*/ 40 h 656"/>
                <a:gd name="T28" fmla="*/ 447 w 860"/>
                <a:gd name="T29" fmla="*/ 24 h 656"/>
                <a:gd name="T30" fmla="*/ 405 w 860"/>
                <a:gd name="T31" fmla="*/ 48 h 656"/>
                <a:gd name="T32" fmla="*/ 362 w 860"/>
                <a:gd name="T33" fmla="*/ 40 h 656"/>
                <a:gd name="T34" fmla="*/ 329 w 860"/>
                <a:gd name="T35" fmla="*/ 24 h 656"/>
                <a:gd name="T36" fmla="*/ 295 w 860"/>
                <a:gd name="T37" fmla="*/ 0 h 656"/>
                <a:gd name="T38" fmla="*/ 253 w 860"/>
                <a:gd name="T39" fmla="*/ 8 h 656"/>
                <a:gd name="T40" fmla="*/ 177 w 860"/>
                <a:gd name="T41" fmla="*/ 40 h 656"/>
                <a:gd name="T42" fmla="*/ 169 w 860"/>
                <a:gd name="T43" fmla="*/ 72 h 656"/>
                <a:gd name="T44" fmla="*/ 126 w 860"/>
                <a:gd name="T45" fmla="*/ 88 h 656"/>
                <a:gd name="T46" fmla="*/ 25 w 860"/>
                <a:gd name="T47" fmla="*/ 128 h 656"/>
                <a:gd name="T48" fmla="*/ 9 w 860"/>
                <a:gd name="T49" fmla="*/ 128 h 656"/>
                <a:gd name="T50" fmla="*/ 17 w 860"/>
                <a:gd name="T51" fmla="*/ 176 h 656"/>
                <a:gd name="T52" fmla="*/ 25 w 860"/>
                <a:gd name="T53" fmla="*/ 208 h 656"/>
                <a:gd name="T54" fmla="*/ 0 w 860"/>
                <a:gd name="T55" fmla="*/ 256 h 656"/>
                <a:gd name="T56" fmla="*/ 51 w 860"/>
                <a:gd name="T57" fmla="*/ 288 h 656"/>
                <a:gd name="T58" fmla="*/ 51 w 860"/>
                <a:gd name="T59" fmla="*/ 320 h 656"/>
                <a:gd name="T60" fmla="*/ 76 w 860"/>
                <a:gd name="T61" fmla="*/ 360 h 656"/>
                <a:gd name="T62" fmla="*/ 59 w 860"/>
                <a:gd name="T63" fmla="*/ 400 h 656"/>
                <a:gd name="T64" fmla="*/ 84 w 860"/>
                <a:gd name="T65" fmla="*/ 432 h 656"/>
                <a:gd name="T66" fmla="*/ 84 w 860"/>
                <a:gd name="T67" fmla="*/ 472 h 656"/>
                <a:gd name="T68" fmla="*/ 126 w 860"/>
                <a:gd name="T69" fmla="*/ 496 h 656"/>
                <a:gd name="T70" fmla="*/ 169 w 860"/>
                <a:gd name="T71" fmla="*/ 512 h 656"/>
                <a:gd name="T72" fmla="*/ 211 w 860"/>
                <a:gd name="T73" fmla="*/ 512 h 656"/>
                <a:gd name="T74" fmla="*/ 202 w 860"/>
                <a:gd name="T75" fmla="*/ 544 h 656"/>
                <a:gd name="T76" fmla="*/ 244 w 860"/>
                <a:gd name="T77" fmla="*/ 576 h 656"/>
                <a:gd name="T78" fmla="*/ 270 w 860"/>
                <a:gd name="T79" fmla="*/ 560 h 656"/>
                <a:gd name="T80" fmla="*/ 270 w 860"/>
                <a:gd name="T81" fmla="*/ 536 h 656"/>
                <a:gd name="T82" fmla="*/ 320 w 860"/>
                <a:gd name="T83" fmla="*/ 552 h 656"/>
                <a:gd name="T84" fmla="*/ 337 w 860"/>
                <a:gd name="T85" fmla="*/ 576 h 656"/>
                <a:gd name="T86" fmla="*/ 379 w 860"/>
                <a:gd name="T87" fmla="*/ 584 h 656"/>
                <a:gd name="T88" fmla="*/ 421 w 860"/>
                <a:gd name="T89" fmla="*/ 592 h 656"/>
                <a:gd name="T90" fmla="*/ 438 w 860"/>
                <a:gd name="T91" fmla="*/ 624 h 656"/>
                <a:gd name="T92" fmla="*/ 464 w 860"/>
                <a:gd name="T93" fmla="*/ 640 h 656"/>
                <a:gd name="T94" fmla="*/ 497 w 860"/>
                <a:gd name="T95" fmla="*/ 616 h 656"/>
                <a:gd name="T96" fmla="*/ 523 w 860"/>
                <a:gd name="T97" fmla="*/ 640 h 656"/>
                <a:gd name="T98" fmla="*/ 531 w 860"/>
                <a:gd name="T99" fmla="*/ 656 h 656"/>
                <a:gd name="T100" fmla="*/ 556 w 860"/>
                <a:gd name="T101" fmla="*/ 656 h 656"/>
                <a:gd name="T102" fmla="*/ 581 w 860"/>
                <a:gd name="T103" fmla="*/ 632 h 656"/>
                <a:gd name="T104" fmla="*/ 615 w 860"/>
                <a:gd name="T105" fmla="*/ 632 h 656"/>
                <a:gd name="T106" fmla="*/ 640 w 860"/>
                <a:gd name="T107" fmla="*/ 616 h 656"/>
                <a:gd name="T108" fmla="*/ 683 w 860"/>
                <a:gd name="T109" fmla="*/ 616 h 656"/>
                <a:gd name="T110" fmla="*/ 708 w 860"/>
                <a:gd name="T111" fmla="*/ 624 h 656"/>
                <a:gd name="T112" fmla="*/ 767 w 860"/>
                <a:gd name="T113" fmla="*/ 632 h 656"/>
                <a:gd name="T114" fmla="*/ 758 w 860"/>
                <a:gd name="T115" fmla="*/ 640 h 656"/>
                <a:gd name="T116" fmla="*/ 792 w 860"/>
                <a:gd name="T117" fmla="*/ 632 h 656"/>
                <a:gd name="T118" fmla="*/ 775 w 860"/>
                <a:gd name="T119" fmla="*/ 560 h 65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860" h="656">
                  <a:moveTo>
                    <a:pt x="775" y="560"/>
                  </a:moveTo>
                  <a:lnTo>
                    <a:pt x="826" y="464"/>
                  </a:lnTo>
                  <a:lnTo>
                    <a:pt x="860" y="456"/>
                  </a:lnTo>
                  <a:lnTo>
                    <a:pt x="851" y="416"/>
                  </a:lnTo>
                  <a:lnTo>
                    <a:pt x="817" y="352"/>
                  </a:lnTo>
                  <a:lnTo>
                    <a:pt x="792" y="320"/>
                  </a:lnTo>
                  <a:lnTo>
                    <a:pt x="784" y="264"/>
                  </a:lnTo>
                  <a:lnTo>
                    <a:pt x="750" y="256"/>
                  </a:lnTo>
                  <a:lnTo>
                    <a:pt x="750" y="232"/>
                  </a:lnTo>
                  <a:lnTo>
                    <a:pt x="792" y="184"/>
                  </a:lnTo>
                  <a:lnTo>
                    <a:pt x="750" y="104"/>
                  </a:lnTo>
                  <a:lnTo>
                    <a:pt x="725" y="40"/>
                  </a:lnTo>
                  <a:lnTo>
                    <a:pt x="666" y="16"/>
                  </a:lnTo>
                  <a:lnTo>
                    <a:pt x="531" y="40"/>
                  </a:lnTo>
                  <a:lnTo>
                    <a:pt x="447" y="24"/>
                  </a:lnTo>
                  <a:lnTo>
                    <a:pt x="405" y="48"/>
                  </a:lnTo>
                  <a:lnTo>
                    <a:pt x="362" y="40"/>
                  </a:lnTo>
                  <a:lnTo>
                    <a:pt x="329" y="24"/>
                  </a:lnTo>
                  <a:lnTo>
                    <a:pt x="295" y="0"/>
                  </a:lnTo>
                  <a:lnTo>
                    <a:pt x="253" y="8"/>
                  </a:lnTo>
                  <a:lnTo>
                    <a:pt x="177" y="40"/>
                  </a:lnTo>
                  <a:lnTo>
                    <a:pt x="169" y="72"/>
                  </a:lnTo>
                  <a:lnTo>
                    <a:pt x="126" y="88"/>
                  </a:lnTo>
                  <a:lnTo>
                    <a:pt x="25" y="128"/>
                  </a:lnTo>
                  <a:lnTo>
                    <a:pt x="9" y="128"/>
                  </a:lnTo>
                  <a:lnTo>
                    <a:pt x="17" y="176"/>
                  </a:lnTo>
                  <a:lnTo>
                    <a:pt x="25" y="208"/>
                  </a:lnTo>
                  <a:lnTo>
                    <a:pt x="0" y="256"/>
                  </a:lnTo>
                  <a:lnTo>
                    <a:pt x="51" y="288"/>
                  </a:lnTo>
                  <a:lnTo>
                    <a:pt x="51" y="320"/>
                  </a:lnTo>
                  <a:lnTo>
                    <a:pt x="76" y="360"/>
                  </a:lnTo>
                  <a:lnTo>
                    <a:pt x="59" y="400"/>
                  </a:lnTo>
                  <a:lnTo>
                    <a:pt x="84" y="432"/>
                  </a:lnTo>
                  <a:lnTo>
                    <a:pt x="84" y="472"/>
                  </a:lnTo>
                  <a:lnTo>
                    <a:pt x="126" y="496"/>
                  </a:lnTo>
                  <a:lnTo>
                    <a:pt x="169" y="512"/>
                  </a:lnTo>
                  <a:lnTo>
                    <a:pt x="211" y="512"/>
                  </a:lnTo>
                  <a:lnTo>
                    <a:pt x="202" y="544"/>
                  </a:lnTo>
                  <a:lnTo>
                    <a:pt x="244" y="576"/>
                  </a:lnTo>
                  <a:lnTo>
                    <a:pt x="270" y="560"/>
                  </a:lnTo>
                  <a:lnTo>
                    <a:pt x="270" y="536"/>
                  </a:lnTo>
                  <a:lnTo>
                    <a:pt x="320" y="552"/>
                  </a:lnTo>
                  <a:lnTo>
                    <a:pt x="337" y="576"/>
                  </a:lnTo>
                  <a:lnTo>
                    <a:pt x="379" y="584"/>
                  </a:lnTo>
                  <a:lnTo>
                    <a:pt x="421" y="592"/>
                  </a:lnTo>
                  <a:lnTo>
                    <a:pt x="438" y="624"/>
                  </a:lnTo>
                  <a:lnTo>
                    <a:pt x="464" y="640"/>
                  </a:lnTo>
                  <a:lnTo>
                    <a:pt x="497" y="616"/>
                  </a:lnTo>
                  <a:lnTo>
                    <a:pt x="523" y="640"/>
                  </a:lnTo>
                  <a:lnTo>
                    <a:pt x="531" y="656"/>
                  </a:lnTo>
                  <a:lnTo>
                    <a:pt x="556" y="656"/>
                  </a:lnTo>
                  <a:lnTo>
                    <a:pt x="581" y="632"/>
                  </a:lnTo>
                  <a:lnTo>
                    <a:pt x="615" y="632"/>
                  </a:lnTo>
                  <a:lnTo>
                    <a:pt x="640" y="616"/>
                  </a:lnTo>
                  <a:lnTo>
                    <a:pt x="683" y="616"/>
                  </a:lnTo>
                  <a:lnTo>
                    <a:pt x="708" y="624"/>
                  </a:lnTo>
                  <a:lnTo>
                    <a:pt x="767" y="632"/>
                  </a:lnTo>
                  <a:lnTo>
                    <a:pt x="758" y="640"/>
                  </a:lnTo>
                  <a:lnTo>
                    <a:pt x="792" y="632"/>
                  </a:lnTo>
                  <a:lnTo>
                    <a:pt x="775" y="560"/>
                  </a:lnTo>
                  <a:close/>
                </a:path>
              </a:pathLst>
            </a:custGeom>
            <a:solidFill>
              <a:srgbClr val="00A0C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39" name="Freeform 85"/>
            <p:cNvSpPr>
              <a:spLocks/>
            </p:cNvSpPr>
            <p:nvPr/>
          </p:nvSpPr>
          <p:spPr bwMode="auto">
            <a:xfrm>
              <a:off x="4536" y="1976"/>
              <a:ext cx="210" cy="112"/>
            </a:xfrm>
            <a:custGeom>
              <a:avLst/>
              <a:gdLst>
                <a:gd name="T0" fmla="*/ 168 w 210"/>
                <a:gd name="T1" fmla="*/ 8 h 112"/>
                <a:gd name="T2" fmla="*/ 109 w 210"/>
                <a:gd name="T3" fmla="*/ 8 h 112"/>
                <a:gd name="T4" fmla="*/ 76 w 210"/>
                <a:gd name="T5" fmla="*/ 0 h 112"/>
                <a:gd name="T6" fmla="*/ 67 w 210"/>
                <a:gd name="T7" fmla="*/ 24 h 112"/>
                <a:gd name="T8" fmla="*/ 42 w 210"/>
                <a:gd name="T9" fmla="*/ 32 h 112"/>
                <a:gd name="T10" fmla="*/ 8 w 210"/>
                <a:gd name="T11" fmla="*/ 48 h 112"/>
                <a:gd name="T12" fmla="*/ 8 w 210"/>
                <a:gd name="T13" fmla="*/ 72 h 112"/>
                <a:gd name="T14" fmla="*/ 0 w 210"/>
                <a:gd name="T15" fmla="*/ 96 h 112"/>
                <a:gd name="T16" fmla="*/ 84 w 210"/>
                <a:gd name="T17" fmla="*/ 112 h 112"/>
                <a:gd name="T18" fmla="*/ 210 w 210"/>
                <a:gd name="T19" fmla="*/ 88 h 112"/>
                <a:gd name="T20" fmla="*/ 193 w 210"/>
                <a:gd name="T21" fmla="*/ 16 h 112"/>
                <a:gd name="T22" fmla="*/ 168 w 210"/>
                <a:gd name="T23" fmla="*/ 8 h 1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0" h="112">
                  <a:moveTo>
                    <a:pt x="168" y="8"/>
                  </a:moveTo>
                  <a:lnTo>
                    <a:pt x="109" y="8"/>
                  </a:lnTo>
                  <a:lnTo>
                    <a:pt x="76" y="0"/>
                  </a:lnTo>
                  <a:lnTo>
                    <a:pt x="67" y="24"/>
                  </a:lnTo>
                  <a:lnTo>
                    <a:pt x="42" y="32"/>
                  </a:lnTo>
                  <a:lnTo>
                    <a:pt x="8" y="48"/>
                  </a:lnTo>
                  <a:lnTo>
                    <a:pt x="8" y="72"/>
                  </a:lnTo>
                  <a:lnTo>
                    <a:pt x="0" y="96"/>
                  </a:lnTo>
                  <a:lnTo>
                    <a:pt x="84" y="112"/>
                  </a:lnTo>
                  <a:lnTo>
                    <a:pt x="210" y="88"/>
                  </a:lnTo>
                  <a:lnTo>
                    <a:pt x="193" y="16"/>
                  </a:lnTo>
                  <a:lnTo>
                    <a:pt x="168" y="8"/>
                  </a:lnTo>
                  <a:close/>
                </a:path>
              </a:pathLst>
            </a:custGeom>
            <a:solidFill>
              <a:srgbClr val="00A0C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40" name="Freeform 86"/>
            <p:cNvSpPr>
              <a:spLocks/>
            </p:cNvSpPr>
            <p:nvPr/>
          </p:nvSpPr>
          <p:spPr bwMode="auto">
            <a:xfrm>
              <a:off x="4089" y="2040"/>
              <a:ext cx="860" cy="656"/>
            </a:xfrm>
            <a:custGeom>
              <a:avLst/>
              <a:gdLst>
                <a:gd name="T0" fmla="*/ 775 w 860"/>
                <a:gd name="T1" fmla="*/ 560 h 656"/>
                <a:gd name="T2" fmla="*/ 826 w 860"/>
                <a:gd name="T3" fmla="*/ 464 h 656"/>
                <a:gd name="T4" fmla="*/ 860 w 860"/>
                <a:gd name="T5" fmla="*/ 456 h 656"/>
                <a:gd name="T6" fmla="*/ 851 w 860"/>
                <a:gd name="T7" fmla="*/ 416 h 656"/>
                <a:gd name="T8" fmla="*/ 817 w 860"/>
                <a:gd name="T9" fmla="*/ 352 h 656"/>
                <a:gd name="T10" fmla="*/ 792 w 860"/>
                <a:gd name="T11" fmla="*/ 320 h 656"/>
                <a:gd name="T12" fmla="*/ 784 w 860"/>
                <a:gd name="T13" fmla="*/ 264 h 656"/>
                <a:gd name="T14" fmla="*/ 750 w 860"/>
                <a:gd name="T15" fmla="*/ 256 h 656"/>
                <a:gd name="T16" fmla="*/ 750 w 860"/>
                <a:gd name="T17" fmla="*/ 232 h 656"/>
                <a:gd name="T18" fmla="*/ 792 w 860"/>
                <a:gd name="T19" fmla="*/ 184 h 656"/>
                <a:gd name="T20" fmla="*/ 750 w 860"/>
                <a:gd name="T21" fmla="*/ 104 h 656"/>
                <a:gd name="T22" fmla="*/ 725 w 860"/>
                <a:gd name="T23" fmla="*/ 40 h 656"/>
                <a:gd name="T24" fmla="*/ 666 w 860"/>
                <a:gd name="T25" fmla="*/ 16 h 656"/>
                <a:gd name="T26" fmla="*/ 531 w 860"/>
                <a:gd name="T27" fmla="*/ 40 h 656"/>
                <a:gd name="T28" fmla="*/ 447 w 860"/>
                <a:gd name="T29" fmla="*/ 24 h 656"/>
                <a:gd name="T30" fmla="*/ 405 w 860"/>
                <a:gd name="T31" fmla="*/ 48 h 656"/>
                <a:gd name="T32" fmla="*/ 362 w 860"/>
                <a:gd name="T33" fmla="*/ 40 h 656"/>
                <a:gd name="T34" fmla="*/ 329 w 860"/>
                <a:gd name="T35" fmla="*/ 24 h 656"/>
                <a:gd name="T36" fmla="*/ 295 w 860"/>
                <a:gd name="T37" fmla="*/ 0 h 656"/>
                <a:gd name="T38" fmla="*/ 253 w 860"/>
                <a:gd name="T39" fmla="*/ 8 h 656"/>
                <a:gd name="T40" fmla="*/ 177 w 860"/>
                <a:gd name="T41" fmla="*/ 40 h 656"/>
                <a:gd name="T42" fmla="*/ 169 w 860"/>
                <a:gd name="T43" fmla="*/ 72 h 656"/>
                <a:gd name="T44" fmla="*/ 126 w 860"/>
                <a:gd name="T45" fmla="*/ 88 h 656"/>
                <a:gd name="T46" fmla="*/ 25 w 860"/>
                <a:gd name="T47" fmla="*/ 128 h 656"/>
                <a:gd name="T48" fmla="*/ 9 w 860"/>
                <a:gd name="T49" fmla="*/ 128 h 656"/>
                <a:gd name="T50" fmla="*/ 17 w 860"/>
                <a:gd name="T51" fmla="*/ 176 h 656"/>
                <a:gd name="T52" fmla="*/ 25 w 860"/>
                <a:gd name="T53" fmla="*/ 208 h 656"/>
                <a:gd name="T54" fmla="*/ 0 w 860"/>
                <a:gd name="T55" fmla="*/ 256 h 656"/>
                <a:gd name="T56" fmla="*/ 51 w 860"/>
                <a:gd name="T57" fmla="*/ 288 h 656"/>
                <a:gd name="T58" fmla="*/ 51 w 860"/>
                <a:gd name="T59" fmla="*/ 320 h 656"/>
                <a:gd name="T60" fmla="*/ 76 w 860"/>
                <a:gd name="T61" fmla="*/ 360 h 656"/>
                <a:gd name="T62" fmla="*/ 59 w 860"/>
                <a:gd name="T63" fmla="*/ 400 h 656"/>
                <a:gd name="T64" fmla="*/ 84 w 860"/>
                <a:gd name="T65" fmla="*/ 432 h 656"/>
                <a:gd name="T66" fmla="*/ 84 w 860"/>
                <a:gd name="T67" fmla="*/ 472 h 656"/>
                <a:gd name="T68" fmla="*/ 126 w 860"/>
                <a:gd name="T69" fmla="*/ 496 h 656"/>
                <a:gd name="T70" fmla="*/ 169 w 860"/>
                <a:gd name="T71" fmla="*/ 512 h 656"/>
                <a:gd name="T72" fmla="*/ 211 w 860"/>
                <a:gd name="T73" fmla="*/ 512 h 656"/>
                <a:gd name="T74" fmla="*/ 202 w 860"/>
                <a:gd name="T75" fmla="*/ 544 h 656"/>
                <a:gd name="T76" fmla="*/ 244 w 860"/>
                <a:gd name="T77" fmla="*/ 576 h 656"/>
                <a:gd name="T78" fmla="*/ 270 w 860"/>
                <a:gd name="T79" fmla="*/ 560 h 656"/>
                <a:gd name="T80" fmla="*/ 270 w 860"/>
                <a:gd name="T81" fmla="*/ 536 h 656"/>
                <a:gd name="T82" fmla="*/ 320 w 860"/>
                <a:gd name="T83" fmla="*/ 552 h 656"/>
                <a:gd name="T84" fmla="*/ 337 w 860"/>
                <a:gd name="T85" fmla="*/ 576 h 656"/>
                <a:gd name="T86" fmla="*/ 379 w 860"/>
                <a:gd name="T87" fmla="*/ 584 h 656"/>
                <a:gd name="T88" fmla="*/ 421 w 860"/>
                <a:gd name="T89" fmla="*/ 592 h 656"/>
                <a:gd name="T90" fmla="*/ 438 w 860"/>
                <a:gd name="T91" fmla="*/ 624 h 656"/>
                <a:gd name="T92" fmla="*/ 438 w 860"/>
                <a:gd name="T93" fmla="*/ 624 h 656"/>
                <a:gd name="T94" fmla="*/ 464 w 860"/>
                <a:gd name="T95" fmla="*/ 640 h 656"/>
                <a:gd name="T96" fmla="*/ 497 w 860"/>
                <a:gd name="T97" fmla="*/ 616 h 656"/>
                <a:gd name="T98" fmla="*/ 523 w 860"/>
                <a:gd name="T99" fmla="*/ 640 h 656"/>
                <a:gd name="T100" fmla="*/ 531 w 860"/>
                <a:gd name="T101" fmla="*/ 656 h 656"/>
                <a:gd name="T102" fmla="*/ 556 w 860"/>
                <a:gd name="T103" fmla="*/ 656 h 656"/>
                <a:gd name="T104" fmla="*/ 581 w 860"/>
                <a:gd name="T105" fmla="*/ 632 h 656"/>
                <a:gd name="T106" fmla="*/ 615 w 860"/>
                <a:gd name="T107" fmla="*/ 632 h 656"/>
                <a:gd name="T108" fmla="*/ 640 w 860"/>
                <a:gd name="T109" fmla="*/ 616 h 656"/>
                <a:gd name="T110" fmla="*/ 683 w 860"/>
                <a:gd name="T111" fmla="*/ 616 h 656"/>
                <a:gd name="T112" fmla="*/ 708 w 860"/>
                <a:gd name="T113" fmla="*/ 624 h 656"/>
                <a:gd name="T114" fmla="*/ 767 w 860"/>
                <a:gd name="T115" fmla="*/ 632 h 656"/>
                <a:gd name="T116" fmla="*/ 758 w 860"/>
                <a:gd name="T117" fmla="*/ 640 h 656"/>
                <a:gd name="T118" fmla="*/ 792 w 860"/>
                <a:gd name="T119" fmla="*/ 632 h 656"/>
                <a:gd name="T120" fmla="*/ 775 w 860"/>
                <a:gd name="T121" fmla="*/ 560 h 65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860" h="656">
                  <a:moveTo>
                    <a:pt x="775" y="560"/>
                  </a:moveTo>
                  <a:lnTo>
                    <a:pt x="826" y="464"/>
                  </a:lnTo>
                  <a:lnTo>
                    <a:pt x="860" y="456"/>
                  </a:lnTo>
                  <a:lnTo>
                    <a:pt x="851" y="416"/>
                  </a:lnTo>
                  <a:lnTo>
                    <a:pt x="817" y="352"/>
                  </a:lnTo>
                  <a:lnTo>
                    <a:pt x="792" y="320"/>
                  </a:lnTo>
                  <a:lnTo>
                    <a:pt x="784" y="264"/>
                  </a:lnTo>
                  <a:lnTo>
                    <a:pt x="750" y="256"/>
                  </a:lnTo>
                  <a:lnTo>
                    <a:pt x="750" y="232"/>
                  </a:lnTo>
                  <a:lnTo>
                    <a:pt x="792" y="184"/>
                  </a:lnTo>
                  <a:lnTo>
                    <a:pt x="750" y="104"/>
                  </a:lnTo>
                  <a:lnTo>
                    <a:pt x="725" y="40"/>
                  </a:lnTo>
                  <a:lnTo>
                    <a:pt x="666" y="16"/>
                  </a:lnTo>
                  <a:lnTo>
                    <a:pt x="531" y="40"/>
                  </a:lnTo>
                  <a:lnTo>
                    <a:pt x="447" y="24"/>
                  </a:lnTo>
                  <a:lnTo>
                    <a:pt x="405" y="48"/>
                  </a:lnTo>
                  <a:lnTo>
                    <a:pt x="362" y="40"/>
                  </a:lnTo>
                  <a:lnTo>
                    <a:pt x="329" y="24"/>
                  </a:lnTo>
                  <a:lnTo>
                    <a:pt x="295" y="0"/>
                  </a:lnTo>
                  <a:lnTo>
                    <a:pt x="253" y="8"/>
                  </a:lnTo>
                  <a:lnTo>
                    <a:pt x="177" y="40"/>
                  </a:lnTo>
                  <a:lnTo>
                    <a:pt x="169" y="72"/>
                  </a:lnTo>
                  <a:lnTo>
                    <a:pt x="126" y="88"/>
                  </a:lnTo>
                  <a:lnTo>
                    <a:pt x="25" y="128"/>
                  </a:lnTo>
                  <a:lnTo>
                    <a:pt x="9" y="128"/>
                  </a:lnTo>
                  <a:lnTo>
                    <a:pt x="17" y="176"/>
                  </a:lnTo>
                  <a:lnTo>
                    <a:pt x="25" y="208"/>
                  </a:lnTo>
                  <a:lnTo>
                    <a:pt x="0" y="256"/>
                  </a:lnTo>
                  <a:lnTo>
                    <a:pt x="51" y="288"/>
                  </a:lnTo>
                  <a:lnTo>
                    <a:pt x="51" y="320"/>
                  </a:lnTo>
                  <a:lnTo>
                    <a:pt x="76" y="360"/>
                  </a:lnTo>
                  <a:lnTo>
                    <a:pt x="59" y="400"/>
                  </a:lnTo>
                  <a:lnTo>
                    <a:pt x="84" y="432"/>
                  </a:lnTo>
                  <a:lnTo>
                    <a:pt x="84" y="472"/>
                  </a:lnTo>
                  <a:lnTo>
                    <a:pt x="126" y="496"/>
                  </a:lnTo>
                  <a:lnTo>
                    <a:pt x="169" y="512"/>
                  </a:lnTo>
                  <a:lnTo>
                    <a:pt x="211" y="512"/>
                  </a:lnTo>
                  <a:lnTo>
                    <a:pt x="202" y="544"/>
                  </a:lnTo>
                  <a:lnTo>
                    <a:pt x="244" y="576"/>
                  </a:lnTo>
                  <a:lnTo>
                    <a:pt x="270" y="560"/>
                  </a:lnTo>
                  <a:lnTo>
                    <a:pt x="270" y="536"/>
                  </a:lnTo>
                  <a:lnTo>
                    <a:pt x="320" y="552"/>
                  </a:lnTo>
                  <a:lnTo>
                    <a:pt x="337" y="576"/>
                  </a:lnTo>
                  <a:lnTo>
                    <a:pt x="379" y="584"/>
                  </a:lnTo>
                  <a:lnTo>
                    <a:pt x="421" y="592"/>
                  </a:lnTo>
                  <a:lnTo>
                    <a:pt x="438" y="624"/>
                  </a:lnTo>
                  <a:lnTo>
                    <a:pt x="464" y="640"/>
                  </a:lnTo>
                  <a:lnTo>
                    <a:pt x="497" y="616"/>
                  </a:lnTo>
                  <a:lnTo>
                    <a:pt x="523" y="640"/>
                  </a:lnTo>
                  <a:lnTo>
                    <a:pt x="531" y="656"/>
                  </a:lnTo>
                  <a:lnTo>
                    <a:pt x="556" y="656"/>
                  </a:lnTo>
                  <a:lnTo>
                    <a:pt x="581" y="632"/>
                  </a:lnTo>
                  <a:lnTo>
                    <a:pt x="615" y="632"/>
                  </a:lnTo>
                  <a:lnTo>
                    <a:pt x="640" y="616"/>
                  </a:lnTo>
                  <a:lnTo>
                    <a:pt x="683" y="616"/>
                  </a:lnTo>
                  <a:lnTo>
                    <a:pt x="708" y="624"/>
                  </a:lnTo>
                  <a:lnTo>
                    <a:pt x="767" y="632"/>
                  </a:lnTo>
                  <a:lnTo>
                    <a:pt x="758" y="640"/>
                  </a:lnTo>
                  <a:lnTo>
                    <a:pt x="792" y="632"/>
                  </a:lnTo>
                  <a:lnTo>
                    <a:pt x="775" y="560"/>
                  </a:lnTo>
                  <a:close/>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41" name="Freeform 87"/>
            <p:cNvSpPr>
              <a:spLocks/>
            </p:cNvSpPr>
            <p:nvPr/>
          </p:nvSpPr>
          <p:spPr bwMode="auto">
            <a:xfrm>
              <a:off x="4536" y="1968"/>
              <a:ext cx="210" cy="112"/>
            </a:xfrm>
            <a:custGeom>
              <a:avLst/>
              <a:gdLst>
                <a:gd name="T0" fmla="*/ 168 w 210"/>
                <a:gd name="T1" fmla="*/ 8 h 112"/>
                <a:gd name="T2" fmla="*/ 109 w 210"/>
                <a:gd name="T3" fmla="*/ 8 h 112"/>
                <a:gd name="T4" fmla="*/ 76 w 210"/>
                <a:gd name="T5" fmla="*/ 0 h 112"/>
                <a:gd name="T6" fmla="*/ 67 w 210"/>
                <a:gd name="T7" fmla="*/ 24 h 112"/>
                <a:gd name="T8" fmla="*/ 42 w 210"/>
                <a:gd name="T9" fmla="*/ 32 h 112"/>
                <a:gd name="T10" fmla="*/ 8 w 210"/>
                <a:gd name="T11" fmla="*/ 48 h 112"/>
                <a:gd name="T12" fmla="*/ 8 w 210"/>
                <a:gd name="T13" fmla="*/ 72 h 112"/>
                <a:gd name="T14" fmla="*/ 0 w 210"/>
                <a:gd name="T15" fmla="*/ 96 h 112"/>
                <a:gd name="T16" fmla="*/ 84 w 210"/>
                <a:gd name="T17" fmla="*/ 112 h 112"/>
                <a:gd name="T18" fmla="*/ 210 w 210"/>
                <a:gd name="T19" fmla="*/ 88 h 112"/>
                <a:gd name="T20" fmla="*/ 193 w 210"/>
                <a:gd name="T21" fmla="*/ 16 h 112"/>
                <a:gd name="T22" fmla="*/ 168 w 210"/>
                <a:gd name="T23" fmla="*/ 8 h 1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0" h="112">
                  <a:moveTo>
                    <a:pt x="168" y="8"/>
                  </a:moveTo>
                  <a:lnTo>
                    <a:pt x="109" y="8"/>
                  </a:lnTo>
                  <a:lnTo>
                    <a:pt x="76" y="0"/>
                  </a:lnTo>
                  <a:lnTo>
                    <a:pt x="67" y="24"/>
                  </a:lnTo>
                  <a:lnTo>
                    <a:pt x="42" y="32"/>
                  </a:lnTo>
                  <a:lnTo>
                    <a:pt x="8" y="48"/>
                  </a:lnTo>
                  <a:lnTo>
                    <a:pt x="8" y="72"/>
                  </a:lnTo>
                  <a:lnTo>
                    <a:pt x="0" y="96"/>
                  </a:lnTo>
                  <a:lnTo>
                    <a:pt x="84" y="112"/>
                  </a:lnTo>
                  <a:lnTo>
                    <a:pt x="210" y="88"/>
                  </a:lnTo>
                  <a:lnTo>
                    <a:pt x="193" y="16"/>
                  </a:lnTo>
                  <a:lnTo>
                    <a:pt x="168" y="8"/>
                  </a:lnTo>
                  <a:close/>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42" name="Freeform 88"/>
            <p:cNvSpPr>
              <a:spLocks/>
            </p:cNvSpPr>
            <p:nvPr/>
          </p:nvSpPr>
          <p:spPr bwMode="auto">
            <a:xfrm>
              <a:off x="4578" y="1792"/>
              <a:ext cx="455" cy="320"/>
            </a:xfrm>
            <a:custGeom>
              <a:avLst/>
              <a:gdLst>
                <a:gd name="T0" fmla="*/ 312 w 455"/>
                <a:gd name="T1" fmla="*/ 304 h 320"/>
                <a:gd name="T2" fmla="*/ 328 w 455"/>
                <a:gd name="T3" fmla="*/ 296 h 320"/>
                <a:gd name="T4" fmla="*/ 320 w 455"/>
                <a:gd name="T5" fmla="*/ 272 h 320"/>
                <a:gd name="T6" fmla="*/ 354 w 455"/>
                <a:gd name="T7" fmla="*/ 264 h 320"/>
                <a:gd name="T8" fmla="*/ 379 w 455"/>
                <a:gd name="T9" fmla="*/ 248 h 320"/>
                <a:gd name="T10" fmla="*/ 404 w 455"/>
                <a:gd name="T11" fmla="*/ 256 h 320"/>
                <a:gd name="T12" fmla="*/ 387 w 455"/>
                <a:gd name="T13" fmla="*/ 224 h 320"/>
                <a:gd name="T14" fmla="*/ 387 w 455"/>
                <a:gd name="T15" fmla="*/ 192 h 320"/>
                <a:gd name="T16" fmla="*/ 387 w 455"/>
                <a:gd name="T17" fmla="*/ 160 h 320"/>
                <a:gd name="T18" fmla="*/ 413 w 455"/>
                <a:gd name="T19" fmla="*/ 152 h 320"/>
                <a:gd name="T20" fmla="*/ 421 w 455"/>
                <a:gd name="T21" fmla="*/ 128 h 320"/>
                <a:gd name="T22" fmla="*/ 446 w 455"/>
                <a:gd name="T23" fmla="*/ 120 h 320"/>
                <a:gd name="T24" fmla="*/ 455 w 455"/>
                <a:gd name="T25" fmla="*/ 104 h 320"/>
                <a:gd name="T26" fmla="*/ 430 w 455"/>
                <a:gd name="T27" fmla="*/ 96 h 320"/>
                <a:gd name="T28" fmla="*/ 430 w 455"/>
                <a:gd name="T29" fmla="*/ 64 h 320"/>
                <a:gd name="T30" fmla="*/ 396 w 455"/>
                <a:gd name="T31" fmla="*/ 56 h 320"/>
                <a:gd name="T32" fmla="*/ 371 w 455"/>
                <a:gd name="T33" fmla="*/ 40 h 320"/>
                <a:gd name="T34" fmla="*/ 337 w 455"/>
                <a:gd name="T35" fmla="*/ 24 h 320"/>
                <a:gd name="T36" fmla="*/ 286 w 455"/>
                <a:gd name="T37" fmla="*/ 16 h 320"/>
                <a:gd name="T38" fmla="*/ 278 w 455"/>
                <a:gd name="T39" fmla="*/ 0 h 320"/>
                <a:gd name="T40" fmla="*/ 227 w 455"/>
                <a:gd name="T41" fmla="*/ 32 h 320"/>
                <a:gd name="T42" fmla="*/ 185 w 455"/>
                <a:gd name="T43" fmla="*/ 24 h 320"/>
                <a:gd name="T44" fmla="*/ 143 w 455"/>
                <a:gd name="T45" fmla="*/ 32 h 320"/>
                <a:gd name="T46" fmla="*/ 84 w 455"/>
                <a:gd name="T47" fmla="*/ 32 h 320"/>
                <a:gd name="T48" fmla="*/ 25 w 455"/>
                <a:gd name="T49" fmla="*/ 64 h 320"/>
                <a:gd name="T50" fmla="*/ 0 w 455"/>
                <a:gd name="T51" fmla="*/ 88 h 320"/>
                <a:gd name="T52" fmla="*/ 8 w 455"/>
                <a:gd name="T53" fmla="*/ 104 h 320"/>
                <a:gd name="T54" fmla="*/ 25 w 455"/>
                <a:gd name="T55" fmla="*/ 168 h 320"/>
                <a:gd name="T56" fmla="*/ 34 w 455"/>
                <a:gd name="T57" fmla="*/ 184 h 320"/>
                <a:gd name="T58" fmla="*/ 67 w 455"/>
                <a:gd name="T59" fmla="*/ 192 h 320"/>
                <a:gd name="T60" fmla="*/ 126 w 455"/>
                <a:gd name="T61" fmla="*/ 192 h 320"/>
                <a:gd name="T62" fmla="*/ 151 w 455"/>
                <a:gd name="T63" fmla="*/ 200 h 320"/>
                <a:gd name="T64" fmla="*/ 168 w 455"/>
                <a:gd name="T65" fmla="*/ 272 h 320"/>
                <a:gd name="T66" fmla="*/ 177 w 455"/>
                <a:gd name="T67" fmla="*/ 272 h 320"/>
                <a:gd name="T68" fmla="*/ 236 w 455"/>
                <a:gd name="T69" fmla="*/ 296 h 320"/>
                <a:gd name="T70" fmla="*/ 244 w 455"/>
                <a:gd name="T71" fmla="*/ 320 h 320"/>
                <a:gd name="T72" fmla="*/ 278 w 455"/>
                <a:gd name="T73" fmla="*/ 296 h 320"/>
                <a:gd name="T74" fmla="*/ 312 w 455"/>
                <a:gd name="T75" fmla="*/ 304 h 32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55" h="320">
                  <a:moveTo>
                    <a:pt x="312" y="304"/>
                  </a:moveTo>
                  <a:lnTo>
                    <a:pt x="328" y="296"/>
                  </a:lnTo>
                  <a:lnTo>
                    <a:pt x="320" y="272"/>
                  </a:lnTo>
                  <a:lnTo>
                    <a:pt x="354" y="264"/>
                  </a:lnTo>
                  <a:lnTo>
                    <a:pt x="379" y="248"/>
                  </a:lnTo>
                  <a:lnTo>
                    <a:pt x="404" y="256"/>
                  </a:lnTo>
                  <a:lnTo>
                    <a:pt x="387" y="224"/>
                  </a:lnTo>
                  <a:lnTo>
                    <a:pt x="387" y="192"/>
                  </a:lnTo>
                  <a:lnTo>
                    <a:pt x="387" y="160"/>
                  </a:lnTo>
                  <a:lnTo>
                    <a:pt x="413" y="152"/>
                  </a:lnTo>
                  <a:lnTo>
                    <a:pt x="421" y="128"/>
                  </a:lnTo>
                  <a:lnTo>
                    <a:pt x="446" y="120"/>
                  </a:lnTo>
                  <a:lnTo>
                    <a:pt x="455" y="104"/>
                  </a:lnTo>
                  <a:lnTo>
                    <a:pt x="430" y="96"/>
                  </a:lnTo>
                  <a:lnTo>
                    <a:pt x="430" y="64"/>
                  </a:lnTo>
                  <a:lnTo>
                    <a:pt x="396" y="56"/>
                  </a:lnTo>
                  <a:lnTo>
                    <a:pt x="371" y="40"/>
                  </a:lnTo>
                  <a:lnTo>
                    <a:pt x="337" y="24"/>
                  </a:lnTo>
                  <a:lnTo>
                    <a:pt x="286" y="16"/>
                  </a:lnTo>
                  <a:lnTo>
                    <a:pt x="278" y="0"/>
                  </a:lnTo>
                  <a:lnTo>
                    <a:pt x="227" y="32"/>
                  </a:lnTo>
                  <a:lnTo>
                    <a:pt x="185" y="24"/>
                  </a:lnTo>
                  <a:lnTo>
                    <a:pt x="143" y="32"/>
                  </a:lnTo>
                  <a:lnTo>
                    <a:pt x="84" y="32"/>
                  </a:lnTo>
                  <a:lnTo>
                    <a:pt x="25" y="64"/>
                  </a:lnTo>
                  <a:lnTo>
                    <a:pt x="0" y="88"/>
                  </a:lnTo>
                  <a:lnTo>
                    <a:pt x="8" y="104"/>
                  </a:lnTo>
                  <a:lnTo>
                    <a:pt x="25" y="168"/>
                  </a:lnTo>
                  <a:lnTo>
                    <a:pt x="34" y="184"/>
                  </a:lnTo>
                  <a:lnTo>
                    <a:pt x="67" y="192"/>
                  </a:lnTo>
                  <a:lnTo>
                    <a:pt x="126" y="192"/>
                  </a:lnTo>
                  <a:lnTo>
                    <a:pt x="151" y="200"/>
                  </a:lnTo>
                  <a:lnTo>
                    <a:pt x="168" y="272"/>
                  </a:lnTo>
                  <a:lnTo>
                    <a:pt x="177" y="272"/>
                  </a:lnTo>
                  <a:lnTo>
                    <a:pt x="236" y="296"/>
                  </a:lnTo>
                  <a:lnTo>
                    <a:pt x="244" y="320"/>
                  </a:lnTo>
                  <a:lnTo>
                    <a:pt x="278" y="296"/>
                  </a:lnTo>
                  <a:lnTo>
                    <a:pt x="312" y="304"/>
                  </a:lnTo>
                  <a:close/>
                </a:path>
              </a:pathLst>
            </a:custGeom>
            <a:solidFill>
              <a:srgbClr val="00A0C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43" name="Freeform 89"/>
            <p:cNvSpPr>
              <a:spLocks/>
            </p:cNvSpPr>
            <p:nvPr/>
          </p:nvSpPr>
          <p:spPr bwMode="auto">
            <a:xfrm>
              <a:off x="4831" y="2096"/>
              <a:ext cx="969" cy="928"/>
            </a:xfrm>
            <a:custGeom>
              <a:avLst/>
              <a:gdLst>
                <a:gd name="T0" fmla="*/ 910 w 969"/>
                <a:gd name="T1" fmla="*/ 96 h 928"/>
                <a:gd name="T2" fmla="*/ 910 w 969"/>
                <a:gd name="T3" fmla="*/ 40 h 928"/>
                <a:gd name="T4" fmla="*/ 825 w 969"/>
                <a:gd name="T5" fmla="*/ 0 h 928"/>
                <a:gd name="T6" fmla="*/ 733 w 969"/>
                <a:gd name="T7" fmla="*/ 32 h 928"/>
                <a:gd name="T8" fmla="*/ 691 w 969"/>
                <a:gd name="T9" fmla="*/ 72 h 928"/>
                <a:gd name="T10" fmla="*/ 615 w 969"/>
                <a:gd name="T11" fmla="*/ 160 h 928"/>
                <a:gd name="T12" fmla="*/ 573 w 969"/>
                <a:gd name="T13" fmla="*/ 176 h 928"/>
                <a:gd name="T14" fmla="*/ 505 w 969"/>
                <a:gd name="T15" fmla="*/ 184 h 928"/>
                <a:gd name="T16" fmla="*/ 446 w 969"/>
                <a:gd name="T17" fmla="*/ 200 h 928"/>
                <a:gd name="T18" fmla="*/ 387 w 969"/>
                <a:gd name="T19" fmla="*/ 224 h 928"/>
                <a:gd name="T20" fmla="*/ 294 w 969"/>
                <a:gd name="T21" fmla="*/ 208 h 928"/>
                <a:gd name="T22" fmla="*/ 143 w 969"/>
                <a:gd name="T23" fmla="*/ 224 h 928"/>
                <a:gd name="T24" fmla="*/ 84 w 969"/>
                <a:gd name="T25" fmla="*/ 272 h 928"/>
                <a:gd name="T26" fmla="*/ 75 w 969"/>
                <a:gd name="T27" fmla="*/ 304 h 928"/>
                <a:gd name="T28" fmla="*/ 118 w 969"/>
                <a:gd name="T29" fmla="*/ 408 h 928"/>
                <a:gd name="T30" fmla="*/ 33 w 969"/>
                <a:gd name="T31" fmla="*/ 512 h 928"/>
                <a:gd name="T32" fmla="*/ 16 w 969"/>
                <a:gd name="T33" fmla="*/ 592 h 928"/>
                <a:gd name="T34" fmla="*/ 0 w 969"/>
                <a:gd name="T35" fmla="*/ 680 h 928"/>
                <a:gd name="T36" fmla="*/ 50 w 969"/>
                <a:gd name="T37" fmla="*/ 696 h 928"/>
                <a:gd name="T38" fmla="*/ 109 w 969"/>
                <a:gd name="T39" fmla="*/ 696 h 928"/>
                <a:gd name="T40" fmla="*/ 177 w 969"/>
                <a:gd name="T41" fmla="*/ 704 h 928"/>
                <a:gd name="T42" fmla="*/ 261 w 969"/>
                <a:gd name="T43" fmla="*/ 712 h 928"/>
                <a:gd name="T44" fmla="*/ 362 w 969"/>
                <a:gd name="T45" fmla="*/ 664 h 928"/>
                <a:gd name="T46" fmla="*/ 404 w 969"/>
                <a:gd name="T47" fmla="*/ 616 h 928"/>
                <a:gd name="T48" fmla="*/ 463 w 969"/>
                <a:gd name="T49" fmla="*/ 600 h 928"/>
                <a:gd name="T50" fmla="*/ 556 w 969"/>
                <a:gd name="T51" fmla="*/ 600 h 928"/>
                <a:gd name="T52" fmla="*/ 640 w 969"/>
                <a:gd name="T53" fmla="*/ 648 h 928"/>
                <a:gd name="T54" fmla="*/ 707 w 969"/>
                <a:gd name="T55" fmla="*/ 696 h 928"/>
                <a:gd name="T56" fmla="*/ 758 w 969"/>
                <a:gd name="T57" fmla="*/ 760 h 928"/>
                <a:gd name="T58" fmla="*/ 657 w 969"/>
                <a:gd name="T59" fmla="*/ 800 h 928"/>
                <a:gd name="T60" fmla="*/ 657 w 969"/>
                <a:gd name="T61" fmla="*/ 888 h 928"/>
                <a:gd name="T62" fmla="*/ 674 w 969"/>
                <a:gd name="T63" fmla="*/ 928 h 928"/>
                <a:gd name="T64" fmla="*/ 766 w 969"/>
                <a:gd name="T65" fmla="*/ 904 h 928"/>
                <a:gd name="T66" fmla="*/ 808 w 969"/>
                <a:gd name="T67" fmla="*/ 768 h 928"/>
                <a:gd name="T68" fmla="*/ 867 w 969"/>
                <a:gd name="T69" fmla="*/ 704 h 928"/>
                <a:gd name="T70" fmla="*/ 969 w 969"/>
                <a:gd name="T71" fmla="*/ 688 h 928"/>
                <a:gd name="T72" fmla="*/ 935 w 969"/>
                <a:gd name="T73" fmla="*/ 104 h 92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969" h="928">
                  <a:moveTo>
                    <a:pt x="935" y="104"/>
                  </a:moveTo>
                  <a:lnTo>
                    <a:pt x="910" y="96"/>
                  </a:lnTo>
                  <a:lnTo>
                    <a:pt x="893" y="56"/>
                  </a:lnTo>
                  <a:lnTo>
                    <a:pt x="910" y="40"/>
                  </a:lnTo>
                  <a:lnTo>
                    <a:pt x="867" y="16"/>
                  </a:lnTo>
                  <a:lnTo>
                    <a:pt x="825" y="0"/>
                  </a:lnTo>
                  <a:lnTo>
                    <a:pt x="766" y="32"/>
                  </a:lnTo>
                  <a:lnTo>
                    <a:pt x="733" y="32"/>
                  </a:lnTo>
                  <a:lnTo>
                    <a:pt x="724" y="72"/>
                  </a:lnTo>
                  <a:lnTo>
                    <a:pt x="691" y="72"/>
                  </a:lnTo>
                  <a:lnTo>
                    <a:pt x="632" y="96"/>
                  </a:lnTo>
                  <a:lnTo>
                    <a:pt x="615" y="160"/>
                  </a:lnTo>
                  <a:lnTo>
                    <a:pt x="623" y="192"/>
                  </a:lnTo>
                  <a:lnTo>
                    <a:pt x="573" y="176"/>
                  </a:lnTo>
                  <a:lnTo>
                    <a:pt x="530" y="200"/>
                  </a:lnTo>
                  <a:lnTo>
                    <a:pt x="505" y="184"/>
                  </a:lnTo>
                  <a:lnTo>
                    <a:pt x="480" y="216"/>
                  </a:lnTo>
                  <a:lnTo>
                    <a:pt x="446" y="200"/>
                  </a:lnTo>
                  <a:lnTo>
                    <a:pt x="412" y="200"/>
                  </a:lnTo>
                  <a:lnTo>
                    <a:pt x="387" y="224"/>
                  </a:lnTo>
                  <a:lnTo>
                    <a:pt x="353" y="200"/>
                  </a:lnTo>
                  <a:lnTo>
                    <a:pt x="294" y="208"/>
                  </a:lnTo>
                  <a:lnTo>
                    <a:pt x="202" y="216"/>
                  </a:lnTo>
                  <a:lnTo>
                    <a:pt x="143" y="224"/>
                  </a:lnTo>
                  <a:lnTo>
                    <a:pt x="101" y="248"/>
                  </a:lnTo>
                  <a:lnTo>
                    <a:pt x="84" y="272"/>
                  </a:lnTo>
                  <a:lnTo>
                    <a:pt x="50" y="272"/>
                  </a:lnTo>
                  <a:lnTo>
                    <a:pt x="75" y="304"/>
                  </a:lnTo>
                  <a:lnTo>
                    <a:pt x="109" y="368"/>
                  </a:lnTo>
                  <a:lnTo>
                    <a:pt x="118" y="408"/>
                  </a:lnTo>
                  <a:lnTo>
                    <a:pt x="84" y="416"/>
                  </a:lnTo>
                  <a:lnTo>
                    <a:pt x="33" y="512"/>
                  </a:lnTo>
                  <a:lnTo>
                    <a:pt x="50" y="584"/>
                  </a:lnTo>
                  <a:lnTo>
                    <a:pt x="16" y="592"/>
                  </a:lnTo>
                  <a:lnTo>
                    <a:pt x="8" y="632"/>
                  </a:lnTo>
                  <a:lnTo>
                    <a:pt x="0" y="680"/>
                  </a:lnTo>
                  <a:lnTo>
                    <a:pt x="16" y="672"/>
                  </a:lnTo>
                  <a:lnTo>
                    <a:pt x="50" y="696"/>
                  </a:lnTo>
                  <a:lnTo>
                    <a:pt x="75" y="720"/>
                  </a:lnTo>
                  <a:lnTo>
                    <a:pt x="109" y="696"/>
                  </a:lnTo>
                  <a:lnTo>
                    <a:pt x="143" y="704"/>
                  </a:lnTo>
                  <a:lnTo>
                    <a:pt x="177" y="704"/>
                  </a:lnTo>
                  <a:lnTo>
                    <a:pt x="227" y="696"/>
                  </a:lnTo>
                  <a:lnTo>
                    <a:pt x="261" y="712"/>
                  </a:lnTo>
                  <a:lnTo>
                    <a:pt x="286" y="688"/>
                  </a:lnTo>
                  <a:lnTo>
                    <a:pt x="362" y="664"/>
                  </a:lnTo>
                  <a:lnTo>
                    <a:pt x="396" y="616"/>
                  </a:lnTo>
                  <a:lnTo>
                    <a:pt x="404" y="616"/>
                  </a:lnTo>
                  <a:lnTo>
                    <a:pt x="412" y="608"/>
                  </a:lnTo>
                  <a:lnTo>
                    <a:pt x="463" y="600"/>
                  </a:lnTo>
                  <a:lnTo>
                    <a:pt x="488" y="576"/>
                  </a:lnTo>
                  <a:lnTo>
                    <a:pt x="556" y="600"/>
                  </a:lnTo>
                  <a:lnTo>
                    <a:pt x="615" y="600"/>
                  </a:lnTo>
                  <a:lnTo>
                    <a:pt x="640" y="648"/>
                  </a:lnTo>
                  <a:lnTo>
                    <a:pt x="691" y="664"/>
                  </a:lnTo>
                  <a:lnTo>
                    <a:pt x="707" y="696"/>
                  </a:lnTo>
                  <a:lnTo>
                    <a:pt x="741" y="728"/>
                  </a:lnTo>
                  <a:lnTo>
                    <a:pt x="758" y="760"/>
                  </a:lnTo>
                  <a:lnTo>
                    <a:pt x="682" y="776"/>
                  </a:lnTo>
                  <a:lnTo>
                    <a:pt x="657" y="800"/>
                  </a:lnTo>
                  <a:lnTo>
                    <a:pt x="674" y="824"/>
                  </a:lnTo>
                  <a:lnTo>
                    <a:pt x="657" y="888"/>
                  </a:lnTo>
                  <a:lnTo>
                    <a:pt x="640" y="912"/>
                  </a:lnTo>
                  <a:lnTo>
                    <a:pt x="674" y="928"/>
                  </a:lnTo>
                  <a:lnTo>
                    <a:pt x="724" y="904"/>
                  </a:lnTo>
                  <a:lnTo>
                    <a:pt x="766" y="904"/>
                  </a:lnTo>
                  <a:lnTo>
                    <a:pt x="766" y="872"/>
                  </a:lnTo>
                  <a:lnTo>
                    <a:pt x="808" y="768"/>
                  </a:lnTo>
                  <a:lnTo>
                    <a:pt x="834" y="736"/>
                  </a:lnTo>
                  <a:lnTo>
                    <a:pt x="867" y="704"/>
                  </a:lnTo>
                  <a:lnTo>
                    <a:pt x="918" y="680"/>
                  </a:lnTo>
                  <a:lnTo>
                    <a:pt x="969" y="688"/>
                  </a:lnTo>
                  <a:lnTo>
                    <a:pt x="969" y="104"/>
                  </a:lnTo>
                  <a:lnTo>
                    <a:pt x="935" y="104"/>
                  </a:lnTo>
                  <a:close/>
                </a:path>
              </a:pathLst>
            </a:custGeom>
            <a:solidFill>
              <a:srgbClr val="00A0C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44" name="Freeform 90"/>
            <p:cNvSpPr>
              <a:spLocks/>
            </p:cNvSpPr>
            <p:nvPr/>
          </p:nvSpPr>
          <p:spPr bwMode="auto">
            <a:xfrm>
              <a:off x="4578" y="1784"/>
              <a:ext cx="455" cy="320"/>
            </a:xfrm>
            <a:custGeom>
              <a:avLst/>
              <a:gdLst>
                <a:gd name="T0" fmla="*/ 312 w 455"/>
                <a:gd name="T1" fmla="*/ 304 h 320"/>
                <a:gd name="T2" fmla="*/ 328 w 455"/>
                <a:gd name="T3" fmla="*/ 296 h 320"/>
                <a:gd name="T4" fmla="*/ 320 w 455"/>
                <a:gd name="T5" fmla="*/ 272 h 320"/>
                <a:gd name="T6" fmla="*/ 354 w 455"/>
                <a:gd name="T7" fmla="*/ 264 h 320"/>
                <a:gd name="T8" fmla="*/ 379 w 455"/>
                <a:gd name="T9" fmla="*/ 248 h 320"/>
                <a:gd name="T10" fmla="*/ 404 w 455"/>
                <a:gd name="T11" fmla="*/ 256 h 320"/>
                <a:gd name="T12" fmla="*/ 387 w 455"/>
                <a:gd name="T13" fmla="*/ 224 h 320"/>
                <a:gd name="T14" fmla="*/ 387 w 455"/>
                <a:gd name="T15" fmla="*/ 192 h 320"/>
                <a:gd name="T16" fmla="*/ 387 w 455"/>
                <a:gd name="T17" fmla="*/ 160 h 320"/>
                <a:gd name="T18" fmla="*/ 413 w 455"/>
                <a:gd name="T19" fmla="*/ 152 h 320"/>
                <a:gd name="T20" fmla="*/ 421 w 455"/>
                <a:gd name="T21" fmla="*/ 128 h 320"/>
                <a:gd name="T22" fmla="*/ 446 w 455"/>
                <a:gd name="T23" fmla="*/ 120 h 320"/>
                <a:gd name="T24" fmla="*/ 455 w 455"/>
                <a:gd name="T25" fmla="*/ 104 h 320"/>
                <a:gd name="T26" fmla="*/ 430 w 455"/>
                <a:gd name="T27" fmla="*/ 96 h 320"/>
                <a:gd name="T28" fmla="*/ 430 w 455"/>
                <a:gd name="T29" fmla="*/ 64 h 320"/>
                <a:gd name="T30" fmla="*/ 396 w 455"/>
                <a:gd name="T31" fmla="*/ 56 h 320"/>
                <a:gd name="T32" fmla="*/ 371 w 455"/>
                <a:gd name="T33" fmla="*/ 40 h 320"/>
                <a:gd name="T34" fmla="*/ 337 w 455"/>
                <a:gd name="T35" fmla="*/ 24 h 320"/>
                <a:gd name="T36" fmla="*/ 286 w 455"/>
                <a:gd name="T37" fmla="*/ 16 h 320"/>
                <a:gd name="T38" fmla="*/ 278 w 455"/>
                <a:gd name="T39" fmla="*/ 0 h 320"/>
                <a:gd name="T40" fmla="*/ 227 w 455"/>
                <a:gd name="T41" fmla="*/ 32 h 320"/>
                <a:gd name="T42" fmla="*/ 185 w 455"/>
                <a:gd name="T43" fmla="*/ 24 h 320"/>
                <a:gd name="T44" fmla="*/ 143 w 455"/>
                <a:gd name="T45" fmla="*/ 32 h 320"/>
                <a:gd name="T46" fmla="*/ 84 w 455"/>
                <a:gd name="T47" fmla="*/ 32 h 320"/>
                <a:gd name="T48" fmla="*/ 25 w 455"/>
                <a:gd name="T49" fmla="*/ 64 h 320"/>
                <a:gd name="T50" fmla="*/ 0 w 455"/>
                <a:gd name="T51" fmla="*/ 88 h 320"/>
                <a:gd name="T52" fmla="*/ 8 w 455"/>
                <a:gd name="T53" fmla="*/ 104 h 320"/>
                <a:gd name="T54" fmla="*/ 25 w 455"/>
                <a:gd name="T55" fmla="*/ 168 h 320"/>
                <a:gd name="T56" fmla="*/ 34 w 455"/>
                <a:gd name="T57" fmla="*/ 184 h 320"/>
                <a:gd name="T58" fmla="*/ 67 w 455"/>
                <a:gd name="T59" fmla="*/ 192 h 320"/>
                <a:gd name="T60" fmla="*/ 126 w 455"/>
                <a:gd name="T61" fmla="*/ 192 h 320"/>
                <a:gd name="T62" fmla="*/ 151 w 455"/>
                <a:gd name="T63" fmla="*/ 200 h 320"/>
                <a:gd name="T64" fmla="*/ 168 w 455"/>
                <a:gd name="T65" fmla="*/ 272 h 320"/>
                <a:gd name="T66" fmla="*/ 177 w 455"/>
                <a:gd name="T67" fmla="*/ 272 h 320"/>
                <a:gd name="T68" fmla="*/ 236 w 455"/>
                <a:gd name="T69" fmla="*/ 296 h 320"/>
                <a:gd name="T70" fmla="*/ 244 w 455"/>
                <a:gd name="T71" fmla="*/ 320 h 320"/>
                <a:gd name="T72" fmla="*/ 278 w 455"/>
                <a:gd name="T73" fmla="*/ 296 h 320"/>
                <a:gd name="T74" fmla="*/ 312 w 455"/>
                <a:gd name="T75" fmla="*/ 304 h 32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55" h="320">
                  <a:moveTo>
                    <a:pt x="312" y="304"/>
                  </a:moveTo>
                  <a:lnTo>
                    <a:pt x="328" y="296"/>
                  </a:lnTo>
                  <a:lnTo>
                    <a:pt x="320" y="272"/>
                  </a:lnTo>
                  <a:lnTo>
                    <a:pt x="354" y="264"/>
                  </a:lnTo>
                  <a:lnTo>
                    <a:pt x="379" y="248"/>
                  </a:lnTo>
                  <a:lnTo>
                    <a:pt x="404" y="256"/>
                  </a:lnTo>
                  <a:lnTo>
                    <a:pt x="387" y="224"/>
                  </a:lnTo>
                  <a:lnTo>
                    <a:pt x="387" y="192"/>
                  </a:lnTo>
                  <a:lnTo>
                    <a:pt x="387" y="160"/>
                  </a:lnTo>
                  <a:lnTo>
                    <a:pt x="413" y="152"/>
                  </a:lnTo>
                  <a:lnTo>
                    <a:pt x="421" y="128"/>
                  </a:lnTo>
                  <a:lnTo>
                    <a:pt x="446" y="120"/>
                  </a:lnTo>
                  <a:lnTo>
                    <a:pt x="455" y="104"/>
                  </a:lnTo>
                  <a:lnTo>
                    <a:pt x="430" y="96"/>
                  </a:lnTo>
                  <a:lnTo>
                    <a:pt x="430" y="64"/>
                  </a:lnTo>
                  <a:lnTo>
                    <a:pt x="396" y="56"/>
                  </a:lnTo>
                  <a:lnTo>
                    <a:pt x="371" y="40"/>
                  </a:lnTo>
                  <a:lnTo>
                    <a:pt x="337" y="24"/>
                  </a:lnTo>
                  <a:lnTo>
                    <a:pt x="286" y="16"/>
                  </a:lnTo>
                  <a:lnTo>
                    <a:pt x="278" y="0"/>
                  </a:lnTo>
                  <a:lnTo>
                    <a:pt x="227" y="32"/>
                  </a:lnTo>
                  <a:lnTo>
                    <a:pt x="185" y="24"/>
                  </a:lnTo>
                  <a:lnTo>
                    <a:pt x="143" y="32"/>
                  </a:lnTo>
                  <a:lnTo>
                    <a:pt x="84" y="32"/>
                  </a:lnTo>
                  <a:lnTo>
                    <a:pt x="25" y="64"/>
                  </a:lnTo>
                  <a:lnTo>
                    <a:pt x="0" y="88"/>
                  </a:lnTo>
                  <a:lnTo>
                    <a:pt x="8" y="104"/>
                  </a:lnTo>
                  <a:lnTo>
                    <a:pt x="25" y="168"/>
                  </a:lnTo>
                  <a:lnTo>
                    <a:pt x="34" y="184"/>
                  </a:lnTo>
                  <a:lnTo>
                    <a:pt x="67" y="192"/>
                  </a:lnTo>
                  <a:lnTo>
                    <a:pt x="126" y="192"/>
                  </a:lnTo>
                  <a:lnTo>
                    <a:pt x="151" y="200"/>
                  </a:lnTo>
                  <a:lnTo>
                    <a:pt x="168" y="272"/>
                  </a:lnTo>
                  <a:lnTo>
                    <a:pt x="177" y="272"/>
                  </a:lnTo>
                  <a:lnTo>
                    <a:pt x="236" y="296"/>
                  </a:lnTo>
                  <a:lnTo>
                    <a:pt x="244" y="320"/>
                  </a:lnTo>
                  <a:lnTo>
                    <a:pt x="278" y="296"/>
                  </a:lnTo>
                  <a:lnTo>
                    <a:pt x="312" y="304"/>
                  </a:lnTo>
                  <a:close/>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45" name="Freeform 91"/>
            <p:cNvSpPr>
              <a:spLocks/>
            </p:cNvSpPr>
            <p:nvPr/>
          </p:nvSpPr>
          <p:spPr bwMode="auto">
            <a:xfrm>
              <a:off x="4831" y="2088"/>
              <a:ext cx="969" cy="928"/>
            </a:xfrm>
            <a:custGeom>
              <a:avLst/>
              <a:gdLst>
                <a:gd name="T0" fmla="*/ 910 w 969"/>
                <a:gd name="T1" fmla="*/ 96 h 928"/>
                <a:gd name="T2" fmla="*/ 910 w 969"/>
                <a:gd name="T3" fmla="*/ 40 h 928"/>
                <a:gd name="T4" fmla="*/ 825 w 969"/>
                <a:gd name="T5" fmla="*/ 0 h 928"/>
                <a:gd name="T6" fmla="*/ 733 w 969"/>
                <a:gd name="T7" fmla="*/ 32 h 928"/>
                <a:gd name="T8" fmla="*/ 691 w 969"/>
                <a:gd name="T9" fmla="*/ 72 h 928"/>
                <a:gd name="T10" fmla="*/ 615 w 969"/>
                <a:gd name="T11" fmla="*/ 160 h 928"/>
                <a:gd name="T12" fmla="*/ 573 w 969"/>
                <a:gd name="T13" fmla="*/ 176 h 928"/>
                <a:gd name="T14" fmla="*/ 505 w 969"/>
                <a:gd name="T15" fmla="*/ 184 h 928"/>
                <a:gd name="T16" fmla="*/ 446 w 969"/>
                <a:gd name="T17" fmla="*/ 200 h 928"/>
                <a:gd name="T18" fmla="*/ 387 w 969"/>
                <a:gd name="T19" fmla="*/ 224 h 928"/>
                <a:gd name="T20" fmla="*/ 294 w 969"/>
                <a:gd name="T21" fmla="*/ 208 h 928"/>
                <a:gd name="T22" fmla="*/ 143 w 969"/>
                <a:gd name="T23" fmla="*/ 224 h 928"/>
                <a:gd name="T24" fmla="*/ 84 w 969"/>
                <a:gd name="T25" fmla="*/ 272 h 928"/>
                <a:gd name="T26" fmla="*/ 75 w 969"/>
                <a:gd name="T27" fmla="*/ 304 h 928"/>
                <a:gd name="T28" fmla="*/ 118 w 969"/>
                <a:gd name="T29" fmla="*/ 408 h 928"/>
                <a:gd name="T30" fmla="*/ 33 w 969"/>
                <a:gd name="T31" fmla="*/ 512 h 928"/>
                <a:gd name="T32" fmla="*/ 16 w 969"/>
                <a:gd name="T33" fmla="*/ 592 h 928"/>
                <a:gd name="T34" fmla="*/ 0 w 969"/>
                <a:gd name="T35" fmla="*/ 680 h 928"/>
                <a:gd name="T36" fmla="*/ 50 w 969"/>
                <a:gd name="T37" fmla="*/ 696 h 928"/>
                <a:gd name="T38" fmla="*/ 109 w 969"/>
                <a:gd name="T39" fmla="*/ 696 h 928"/>
                <a:gd name="T40" fmla="*/ 177 w 969"/>
                <a:gd name="T41" fmla="*/ 704 h 928"/>
                <a:gd name="T42" fmla="*/ 261 w 969"/>
                <a:gd name="T43" fmla="*/ 712 h 928"/>
                <a:gd name="T44" fmla="*/ 362 w 969"/>
                <a:gd name="T45" fmla="*/ 664 h 928"/>
                <a:gd name="T46" fmla="*/ 404 w 969"/>
                <a:gd name="T47" fmla="*/ 616 h 928"/>
                <a:gd name="T48" fmla="*/ 463 w 969"/>
                <a:gd name="T49" fmla="*/ 600 h 928"/>
                <a:gd name="T50" fmla="*/ 556 w 969"/>
                <a:gd name="T51" fmla="*/ 600 h 928"/>
                <a:gd name="T52" fmla="*/ 640 w 969"/>
                <a:gd name="T53" fmla="*/ 648 h 928"/>
                <a:gd name="T54" fmla="*/ 707 w 969"/>
                <a:gd name="T55" fmla="*/ 696 h 928"/>
                <a:gd name="T56" fmla="*/ 758 w 969"/>
                <a:gd name="T57" fmla="*/ 760 h 928"/>
                <a:gd name="T58" fmla="*/ 657 w 969"/>
                <a:gd name="T59" fmla="*/ 800 h 928"/>
                <a:gd name="T60" fmla="*/ 657 w 969"/>
                <a:gd name="T61" fmla="*/ 888 h 928"/>
                <a:gd name="T62" fmla="*/ 674 w 969"/>
                <a:gd name="T63" fmla="*/ 928 h 928"/>
                <a:gd name="T64" fmla="*/ 766 w 969"/>
                <a:gd name="T65" fmla="*/ 904 h 928"/>
                <a:gd name="T66" fmla="*/ 808 w 969"/>
                <a:gd name="T67" fmla="*/ 768 h 928"/>
                <a:gd name="T68" fmla="*/ 867 w 969"/>
                <a:gd name="T69" fmla="*/ 704 h 928"/>
                <a:gd name="T70" fmla="*/ 969 w 969"/>
                <a:gd name="T71" fmla="*/ 688 h 928"/>
                <a:gd name="T72" fmla="*/ 935 w 969"/>
                <a:gd name="T73" fmla="*/ 104 h 92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969" h="928">
                  <a:moveTo>
                    <a:pt x="935" y="104"/>
                  </a:moveTo>
                  <a:lnTo>
                    <a:pt x="910" y="96"/>
                  </a:lnTo>
                  <a:lnTo>
                    <a:pt x="893" y="56"/>
                  </a:lnTo>
                  <a:lnTo>
                    <a:pt x="910" y="40"/>
                  </a:lnTo>
                  <a:lnTo>
                    <a:pt x="867" y="16"/>
                  </a:lnTo>
                  <a:lnTo>
                    <a:pt x="825" y="0"/>
                  </a:lnTo>
                  <a:lnTo>
                    <a:pt x="766" y="32"/>
                  </a:lnTo>
                  <a:lnTo>
                    <a:pt x="733" y="32"/>
                  </a:lnTo>
                  <a:lnTo>
                    <a:pt x="724" y="72"/>
                  </a:lnTo>
                  <a:lnTo>
                    <a:pt x="691" y="72"/>
                  </a:lnTo>
                  <a:lnTo>
                    <a:pt x="632" y="96"/>
                  </a:lnTo>
                  <a:lnTo>
                    <a:pt x="615" y="160"/>
                  </a:lnTo>
                  <a:lnTo>
                    <a:pt x="623" y="192"/>
                  </a:lnTo>
                  <a:lnTo>
                    <a:pt x="573" y="176"/>
                  </a:lnTo>
                  <a:lnTo>
                    <a:pt x="530" y="200"/>
                  </a:lnTo>
                  <a:lnTo>
                    <a:pt x="505" y="184"/>
                  </a:lnTo>
                  <a:lnTo>
                    <a:pt x="480" y="216"/>
                  </a:lnTo>
                  <a:lnTo>
                    <a:pt x="446" y="200"/>
                  </a:lnTo>
                  <a:lnTo>
                    <a:pt x="412" y="200"/>
                  </a:lnTo>
                  <a:lnTo>
                    <a:pt x="387" y="224"/>
                  </a:lnTo>
                  <a:lnTo>
                    <a:pt x="353" y="200"/>
                  </a:lnTo>
                  <a:lnTo>
                    <a:pt x="294" y="208"/>
                  </a:lnTo>
                  <a:lnTo>
                    <a:pt x="202" y="216"/>
                  </a:lnTo>
                  <a:lnTo>
                    <a:pt x="143" y="224"/>
                  </a:lnTo>
                  <a:lnTo>
                    <a:pt x="101" y="248"/>
                  </a:lnTo>
                  <a:lnTo>
                    <a:pt x="84" y="272"/>
                  </a:lnTo>
                  <a:lnTo>
                    <a:pt x="50" y="272"/>
                  </a:lnTo>
                  <a:lnTo>
                    <a:pt x="75" y="304"/>
                  </a:lnTo>
                  <a:lnTo>
                    <a:pt x="109" y="368"/>
                  </a:lnTo>
                  <a:lnTo>
                    <a:pt x="118" y="408"/>
                  </a:lnTo>
                  <a:lnTo>
                    <a:pt x="84" y="416"/>
                  </a:lnTo>
                  <a:lnTo>
                    <a:pt x="33" y="512"/>
                  </a:lnTo>
                  <a:lnTo>
                    <a:pt x="50" y="584"/>
                  </a:lnTo>
                  <a:lnTo>
                    <a:pt x="16" y="592"/>
                  </a:lnTo>
                  <a:lnTo>
                    <a:pt x="8" y="632"/>
                  </a:lnTo>
                  <a:lnTo>
                    <a:pt x="0" y="680"/>
                  </a:lnTo>
                  <a:lnTo>
                    <a:pt x="16" y="672"/>
                  </a:lnTo>
                  <a:lnTo>
                    <a:pt x="50" y="696"/>
                  </a:lnTo>
                  <a:lnTo>
                    <a:pt x="75" y="720"/>
                  </a:lnTo>
                  <a:lnTo>
                    <a:pt x="109" y="696"/>
                  </a:lnTo>
                  <a:lnTo>
                    <a:pt x="143" y="704"/>
                  </a:lnTo>
                  <a:lnTo>
                    <a:pt x="177" y="704"/>
                  </a:lnTo>
                  <a:lnTo>
                    <a:pt x="227" y="696"/>
                  </a:lnTo>
                  <a:lnTo>
                    <a:pt x="261" y="712"/>
                  </a:lnTo>
                  <a:lnTo>
                    <a:pt x="286" y="688"/>
                  </a:lnTo>
                  <a:lnTo>
                    <a:pt x="362" y="664"/>
                  </a:lnTo>
                  <a:lnTo>
                    <a:pt x="396" y="616"/>
                  </a:lnTo>
                  <a:lnTo>
                    <a:pt x="404" y="616"/>
                  </a:lnTo>
                  <a:lnTo>
                    <a:pt x="412" y="608"/>
                  </a:lnTo>
                  <a:lnTo>
                    <a:pt x="463" y="600"/>
                  </a:lnTo>
                  <a:lnTo>
                    <a:pt x="488" y="576"/>
                  </a:lnTo>
                  <a:lnTo>
                    <a:pt x="556" y="600"/>
                  </a:lnTo>
                  <a:lnTo>
                    <a:pt x="615" y="600"/>
                  </a:lnTo>
                  <a:lnTo>
                    <a:pt x="640" y="648"/>
                  </a:lnTo>
                  <a:lnTo>
                    <a:pt x="691" y="664"/>
                  </a:lnTo>
                  <a:lnTo>
                    <a:pt x="707" y="696"/>
                  </a:lnTo>
                  <a:lnTo>
                    <a:pt x="741" y="728"/>
                  </a:lnTo>
                  <a:lnTo>
                    <a:pt x="758" y="760"/>
                  </a:lnTo>
                  <a:lnTo>
                    <a:pt x="682" y="776"/>
                  </a:lnTo>
                  <a:lnTo>
                    <a:pt x="657" y="800"/>
                  </a:lnTo>
                  <a:lnTo>
                    <a:pt x="674" y="824"/>
                  </a:lnTo>
                  <a:lnTo>
                    <a:pt x="657" y="888"/>
                  </a:lnTo>
                  <a:lnTo>
                    <a:pt x="640" y="912"/>
                  </a:lnTo>
                  <a:lnTo>
                    <a:pt x="674" y="928"/>
                  </a:lnTo>
                  <a:lnTo>
                    <a:pt x="724" y="904"/>
                  </a:lnTo>
                  <a:lnTo>
                    <a:pt x="766" y="904"/>
                  </a:lnTo>
                  <a:lnTo>
                    <a:pt x="766" y="872"/>
                  </a:lnTo>
                  <a:lnTo>
                    <a:pt x="808" y="768"/>
                  </a:lnTo>
                  <a:lnTo>
                    <a:pt x="834" y="736"/>
                  </a:lnTo>
                  <a:lnTo>
                    <a:pt x="867" y="704"/>
                  </a:lnTo>
                  <a:lnTo>
                    <a:pt x="918" y="680"/>
                  </a:lnTo>
                  <a:lnTo>
                    <a:pt x="969" y="688"/>
                  </a:lnTo>
                  <a:lnTo>
                    <a:pt x="969" y="104"/>
                  </a:lnTo>
                  <a:lnTo>
                    <a:pt x="935" y="104"/>
                  </a:lnTo>
                  <a:close/>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46" name="Freeform 92"/>
            <p:cNvSpPr>
              <a:spLocks/>
            </p:cNvSpPr>
            <p:nvPr/>
          </p:nvSpPr>
          <p:spPr bwMode="auto">
            <a:xfrm>
              <a:off x="4822" y="1768"/>
              <a:ext cx="725" cy="600"/>
            </a:xfrm>
            <a:custGeom>
              <a:avLst/>
              <a:gdLst>
                <a:gd name="T0" fmla="*/ 657 w 725"/>
                <a:gd name="T1" fmla="*/ 320 h 600"/>
                <a:gd name="T2" fmla="*/ 641 w 725"/>
                <a:gd name="T3" fmla="*/ 280 h 600"/>
                <a:gd name="T4" fmla="*/ 708 w 725"/>
                <a:gd name="T5" fmla="*/ 256 h 600"/>
                <a:gd name="T6" fmla="*/ 700 w 725"/>
                <a:gd name="T7" fmla="*/ 208 h 600"/>
                <a:gd name="T8" fmla="*/ 624 w 725"/>
                <a:gd name="T9" fmla="*/ 168 h 600"/>
                <a:gd name="T10" fmla="*/ 548 w 725"/>
                <a:gd name="T11" fmla="*/ 136 h 600"/>
                <a:gd name="T12" fmla="*/ 514 w 725"/>
                <a:gd name="T13" fmla="*/ 104 h 600"/>
                <a:gd name="T14" fmla="*/ 506 w 725"/>
                <a:gd name="T15" fmla="*/ 40 h 600"/>
                <a:gd name="T16" fmla="*/ 438 w 725"/>
                <a:gd name="T17" fmla="*/ 8 h 600"/>
                <a:gd name="T18" fmla="*/ 379 w 725"/>
                <a:gd name="T19" fmla="*/ 16 h 600"/>
                <a:gd name="T20" fmla="*/ 329 w 725"/>
                <a:gd name="T21" fmla="*/ 16 h 600"/>
                <a:gd name="T22" fmla="*/ 278 w 725"/>
                <a:gd name="T23" fmla="*/ 0 h 600"/>
                <a:gd name="T24" fmla="*/ 202 w 725"/>
                <a:gd name="T25" fmla="*/ 64 h 600"/>
                <a:gd name="T26" fmla="*/ 186 w 725"/>
                <a:gd name="T27" fmla="*/ 88 h 600"/>
                <a:gd name="T28" fmla="*/ 211 w 725"/>
                <a:gd name="T29" fmla="*/ 128 h 600"/>
                <a:gd name="T30" fmla="*/ 177 w 725"/>
                <a:gd name="T31" fmla="*/ 152 h 600"/>
                <a:gd name="T32" fmla="*/ 143 w 725"/>
                <a:gd name="T33" fmla="*/ 184 h 600"/>
                <a:gd name="T34" fmla="*/ 143 w 725"/>
                <a:gd name="T35" fmla="*/ 248 h 600"/>
                <a:gd name="T36" fmla="*/ 135 w 725"/>
                <a:gd name="T37" fmla="*/ 272 h 600"/>
                <a:gd name="T38" fmla="*/ 76 w 725"/>
                <a:gd name="T39" fmla="*/ 296 h 600"/>
                <a:gd name="T40" fmla="*/ 68 w 725"/>
                <a:gd name="T41" fmla="*/ 328 h 600"/>
                <a:gd name="T42" fmla="*/ 0 w 725"/>
                <a:gd name="T43" fmla="*/ 344 h 600"/>
                <a:gd name="T44" fmla="*/ 59 w 725"/>
                <a:gd name="T45" fmla="*/ 464 h 600"/>
                <a:gd name="T46" fmla="*/ 17 w 725"/>
                <a:gd name="T47" fmla="*/ 536 h 600"/>
                <a:gd name="T48" fmla="*/ 59 w 725"/>
                <a:gd name="T49" fmla="*/ 600 h 600"/>
                <a:gd name="T50" fmla="*/ 110 w 725"/>
                <a:gd name="T51" fmla="*/ 576 h 600"/>
                <a:gd name="T52" fmla="*/ 211 w 725"/>
                <a:gd name="T53" fmla="*/ 544 h 600"/>
                <a:gd name="T54" fmla="*/ 362 w 725"/>
                <a:gd name="T55" fmla="*/ 528 h 600"/>
                <a:gd name="T56" fmla="*/ 421 w 725"/>
                <a:gd name="T57" fmla="*/ 528 h 600"/>
                <a:gd name="T58" fmla="*/ 489 w 725"/>
                <a:gd name="T59" fmla="*/ 544 h 600"/>
                <a:gd name="T60" fmla="*/ 539 w 725"/>
                <a:gd name="T61" fmla="*/ 528 h 600"/>
                <a:gd name="T62" fmla="*/ 632 w 725"/>
                <a:gd name="T63" fmla="*/ 520 h 600"/>
                <a:gd name="T64" fmla="*/ 641 w 725"/>
                <a:gd name="T65" fmla="*/ 424 h 600"/>
                <a:gd name="T66" fmla="*/ 674 w 725"/>
                <a:gd name="T67" fmla="*/ 368 h 60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725" h="600">
                  <a:moveTo>
                    <a:pt x="657" y="344"/>
                  </a:moveTo>
                  <a:lnTo>
                    <a:pt x="657" y="320"/>
                  </a:lnTo>
                  <a:lnTo>
                    <a:pt x="632" y="304"/>
                  </a:lnTo>
                  <a:lnTo>
                    <a:pt x="641" y="280"/>
                  </a:lnTo>
                  <a:lnTo>
                    <a:pt x="691" y="272"/>
                  </a:lnTo>
                  <a:lnTo>
                    <a:pt x="708" y="256"/>
                  </a:lnTo>
                  <a:lnTo>
                    <a:pt x="725" y="232"/>
                  </a:lnTo>
                  <a:lnTo>
                    <a:pt x="700" y="208"/>
                  </a:lnTo>
                  <a:lnTo>
                    <a:pt x="632" y="192"/>
                  </a:lnTo>
                  <a:lnTo>
                    <a:pt x="624" y="168"/>
                  </a:lnTo>
                  <a:lnTo>
                    <a:pt x="582" y="160"/>
                  </a:lnTo>
                  <a:lnTo>
                    <a:pt x="548" y="136"/>
                  </a:lnTo>
                  <a:lnTo>
                    <a:pt x="548" y="120"/>
                  </a:lnTo>
                  <a:lnTo>
                    <a:pt x="514" y="104"/>
                  </a:lnTo>
                  <a:lnTo>
                    <a:pt x="514" y="72"/>
                  </a:lnTo>
                  <a:lnTo>
                    <a:pt x="506" y="40"/>
                  </a:lnTo>
                  <a:lnTo>
                    <a:pt x="472" y="16"/>
                  </a:lnTo>
                  <a:lnTo>
                    <a:pt x="438" y="8"/>
                  </a:lnTo>
                  <a:lnTo>
                    <a:pt x="396" y="32"/>
                  </a:lnTo>
                  <a:lnTo>
                    <a:pt x="379" y="16"/>
                  </a:lnTo>
                  <a:lnTo>
                    <a:pt x="346" y="8"/>
                  </a:lnTo>
                  <a:lnTo>
                    <a:pt x="329" y="16"/>
                  </a:lnTo>
                  <a:lnTo>
                    <a:pt x="303" y="0"/>
                  </a:lnTo>
                  <a:lnTo>
                    <a:pt x="278" y="0"/>
                  </a:lnTo>
                  <a:lnTo>
                    <a:pt x="245" y="64"/>
                  </a:lnTo>
                  <a:lnTo>
                    <a:pt x="202" y="64"/>
                  </a:lnTo>
                  <a:lnTo>
                    <a:pt x="177" y="80"/>
                  </a:lnTo>
                  <a:lnTo>
                    <a:pt x="186" y="88"/>
                  </a:lnTo>
                  <a:lnTo>
                    <a:pt x="186" y="120"/>
                  </a:lnTo>
                  <a:lnTo>
                    <a:pt x="211" y="128"/>
                  </a:lnTo>
                  <a:lnTo>
                    <a:pt x="202" y="144"/>
                  </a:lnTo>
                  <a:lnTo>
                    <a:pt x="177" y="152"/>
                  </a:lnTo>
                  <a:lnTo>
                    <a:pt x="169" y="176"/>
                  </a:lnTo>
                  <a:lnTo>
                    <a:pt x="143" y="184"/>
                  </a:lnTo>
                  <a:lnTo>
                    <a:pt x="143" y="216"/>
                  </a:lnTo>
                  <a:lnTo>
                    <a:pt x="143" y="248"/>
                  </a:lnTo>
                  <a:lnTo>
                    <a:pt x="160" y="280"/>
                  </a:lnTo>
                  <a:lnTo>
                    <a:pt x="135" y="272"/>
                  </a:lnTo>
                  <a:lnTo>
                    <a:pt x="110" y="288"/>
                  </a:lnTo>
                  <a:lnTo>
                    <a:pt x="76" y="296"/>
                  </a:lnTo>
                  <a:lnTo>
                    <a:pt x="84" y="320"/>
                  </a:lnTo>
                  <a:lnTo>
                    <a:pt x="68" y="328"/>
                  </a:lnTo>
                  <a:lnTo>
                    <a:pt x="34" y="320"/>
                  </a:lnTo>
                  <a:lnTo>
                    <a:pt x="0" y="344"/>
                  </a:lnTo>
                  <a:lnTo>
                    <a:pt x="17" y="384"/>
                  </a:lnTo>
                  <a:lnTo>
                    <a:pt x="59" y="464"/>
                  </a:lnTo>
                  <a:lnTo>
                    <a:pt x="17" y="512"/>
                  </a:lnTo>
                  <a:lnTo>
                    <a:pt x="17" y="536"/>
                  </a:lnTo>
                  <a:lnTo>
                    <a:pt x="51" y="544"/>
                  </a:lnTo>
                  <a:lnTo>
                    <a:pt x="59" y="600"/>
                  </a:lnTo>
                  <a:lnTo>
                    <a:pt x="93" y="600"/>
                  </a:lnTo>
                  <a:lnTo>
                    <a:pt x="110" y="576"/>
                  </a:lnTo>
                  <a:lnTo>
                    <a:pt x="152" y="552"/>
                  </a:lnTo>
                  <a:lnTo>
                    <a:pt x="211" y="544"/>
                  </a:lnTo>
                  <a:lnTo>
                    <a:pt x="303" y="536"/>
                  </a:lnTo>
                  <a:lnTo>
                    <a:pt x="362" y="528"/>
                  </a:lnTo>
                  <a:lnTo>
                    <a:pt x="396" y="552"/>
                  </a:lnTo>
                  <a:lnTo>
                    <a:pt x="421" y="528"/>
                  </a:lnTo>
                  <a:lnTo>
                    <a:pt x="455" y="528"/>
                  </a:lnTo>
                  <a:lnTo>
                    <a:pt x="489" y="544"/>
                  </a:lnTo>
                  <a:lnTo>
                    <a:pt x="514" y="512"/>
                  </a:lnTo>
                  <a:lnTo>
                    <a:pt x="539" y="528"/>
                  </a:lnTo>
                  <a:lnTo>
                    <a:pt x="582" y="504"/>
                  </a:lnTo>
                  <a:lnTo>
                    <a:pt x="632" y="520"/>
                  </a:lnTo>
                  <a:lnTo>
                    <a:pt x="624" y="488"/>
                  </a:lnTo>
                  <a:lnTo>
                    <a:pt x="641" y="424"/>
                  </a:lnTo>
                  <a:lnTo>
                    <a:pt x="700" y="400"/>
                  </a:lnTo>
                  <a:lnTo>
                    <a:pt x="674" y="368"/>
                  </a:lnTo>
                  <a:lnTo>
                    <a:pt x="657" y="344"/>
                  </a:lnTo>
                  <a:close/>
                </a:path>
              </a:pathLst>
            </a:custGeom>
            <a:solidFill>
              <a:srgbClr val="00A0C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47" name="Freeform 93"/>
            <p:cNvSpPr>
              <a:spLocks/>
            </p:cNvSpPr>
            <p:nvPr/>
          </p:nvSpPr>
          <p:spPr bwMode="auto">
            <a:xfrm>
              <a:off x="4569" y="1600"/>
              <a:ext cx="531" cy="280"/>
            </a:xfrm>
            <a:custGeom>
              <a:avLst/>
              <a:gdLst>
                <a:gd name="T0" fmla="*/ 472 w 531"/>
                <a:gd name="T1" fmla="*/ 80 h 280"/>
                <a:gd name="T2" fmla="*/ 464 w 531"/>
                <a:gd name="T3" fmla="*/ 40 h 280"/>
                <a:gd name="T4" fmla="*/ 413 w 531"/>
                <a:gd name="T5" fmla="*/ 32 h 280"/>
                <a:gd name="T6" fmla="*/ 371 w 531"/>
                <a:gd name="T7" fmla="*/ 40 h 280"/>
                <a:gd name="T8" fmla="*/ 304 w 531"/>
                <a:gd name="T9" fmla="*/ 0 h 280"/>
                <a:gd name="T10" fmla="*/ 262 w 531"/>
                <a:gd name="T11" fmla="*/ 0 h 280"/>
                <a:gd name="T12" fmla="*/ 211 w 531"/>
                <a:gd name="T13" fmla="*/ 32 h 280"/>
                <a:gd name="T14" fmla="*/ 211 w 531"/>
                <a:gd name="T15" fmla="*/ 40 h 280"/>
                <a:gd name="T16" fmla="*/ 219 w 531"/>
                <a:gd name="T17" fmla="*/ 72 h 280"/>
                <a:gd name="T18" fmla="*/ 219 w 531"/>
                <a:gd name="T19" fmla="*/ 104 h 280"/>
                <a:gd name="T20" fmla="*/ 211 w 531"/>
                <a:gd name="T21" fmla="*/ 128 h 280"/>
                <a:gd name="T22" fmla="*/ 194 w 531"/>
                <a:gd name="T23" fmla="*/ 128 h 280"/>
                <a:gd name="T24" fmla="*/ 160 w 531"/>
                <a:gd name="T25" fmla="*/ 128 h 280"/>
                <a:gd name="T26" fmla="*/ 110 w 531"/>
                <a:gd name="T27" fmla="*/ 80 h 280"/>
                <a:gd name="T28" fmla="*/ 76 w 531"/>
                <a:gd name="T29" fmla="*/ 64 h 280"/>
                <a:gd name="T30" fmla="*/ 43 w 531"/>
                <a:gd name="T31" fmla="*/ 88 h 280"/>
                <a:gd name="T32" fmla="*/ 17 w 531"/>
                <a:gd name="T33" fmla="*/ 160 h 280"/>
                <a:gd name="T34" fmla="*/ 0 w 531"/>
                <a:gd name="T35" fmla="*/ 192 h 280"/>
                <a:gd name="T36" fmla="*/ 0 w 531"/>
                <a:gd name="T37" fmla="*/ 224 h 280"/>
                <a:gd name="T38" fmla="*/ 9 w 531"/>
                <a:gd name="T39" fmla="*/ 280 h 280"/>
                <a:gd name="T40" fmla="*/ 34 w 531"/>
                <a:gd name="T41" fmla="*/ 256 h 280"/>
                <a:gd name="T42" fmla="*/ 93 w 531"/>
                <a:gd name="T43" fmla="*/ 224 h 280"/>
                <a:gd name="T44" fmla="*/ 152 w 531"/>
                <a:gd name="T45" fmla="*/ 224 h 280"/>
                <a:gd name="T46" fmla="*/ 194 w 531"/>
                <a:gd name="T47" fmla="*/ 216 h 280"/>
                <a:gd name="T48" fmla="*/ 236 w 531"/>
                <a:gd name="T49" fmla="*/ 224 h 280"/>
                <a:gd name="T50" fmla="*/ 287 w 531"/>
                <a:gd name="T51" fmla="*/ 192 h 280"/>
                <a:gd name="T52" fmla="*/ 295 w 531"/>
                <a:gd name="T53" fmla="*/ 208 h 280"/>
                <a:gd name="T54" fmla="*/ 346 w 531"/>
                <a:gd name="T55" fmla="*/ 216 h 280"/>
                <a:gd name="T56" fmla="*/ 380 w 531"/>
                <a:gd name="T57" fmla="*/ 232 h 280"/>
                <a:gd name="T58" fmla="*/ 405 w 531"/>
                <a:gd name="T59" fmla="*/ 248 h 280"/>
                <a:gd name="T60" fmla="*/ 430 w 531"/>
                <a:gd name="T61" fmla="*/ 248 h 280"/>
                <a:gd name="T62" fmla="*/ 455 w 531"/>
                <a:gd name="T63" fmla="*/ 232 h 280"/>
                <a:gd name="T64" fmla="*/ 498 w 531"/>
                <a:gd name="T65" fmla="*/ 232 h 280"/>
                <a:gd name="T66" fmla="*/ 531 w 531"/>
                <a:gd name="T67" fmla="*/ 176 h 280"/>
                <a:gd name="T68" fmla="*/ 506 w 531"/>
                <a:gd name="T69" fmla="*/ 112 h 280"/>
                <a:gd name="T70" fmla="*/ 472 w 531"/>
                <a:gd name="T71" fmla="*/ 80 h 28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31" h="280">
                  <a:moveTo>
                    <a:pt x="472" y="80"/>
                  </a:moveTo>
                  <a:lnTo>
                    <a:pt x="464" y="40"/>
                  </a:lnTo>
                  <a:lnTo>
                    <a:pt x="413" y="32"/>
                  </a:lnTo>
                  <a:lnTo>
                    <a:pt x="371" y="40"/>
                  </a:lnTo>
                  <a:lnTo>
                    <a:pt x="304" y="0"/>
                  </a:lnTo>
                  <a:lnTo>
                    <a:pt x="262" y="0"/>
                  </a:lnTo>
                  <a:lnTo>
                    <a:pt x="211" y="32"/>
                  </a:lnTo>
                  <a:lnTo>
                    <a:pt x="211" y="40"/>
                  </a:lnTo>
                  <a:lnTo>
                    <a:pt x="219" y="72"/>
                  </a:lnTo>
                  <a:lnTo>
                    <a:pt x="219" y="104"/>
                  </a:lnTo>
                  <a:lnTo>
                    <a:pt x="211" y="128"/>
                  </a:lnTo>
                  <a:lnTo>
                    <a:pt x="194" y="128"/>
                  </a:lnTo>
                  <a:lnTo>
                    <a:pt x="160" y="128"/>
                  </a:lnTo>
                  <a:lnTo>
                    <a:pt x="110" y="80"/>
                  </a:lnTo>
                  <a:lnTo>
                    <a:pt x="76" y="64"/>
                  </a:lnTo>
                  <a:lnTo>
                    <a:pt x="43" y="88"/>
                  </a:lnTo>
                  <a:lnTo>
                    <a:pt x="17" y="160"/>
                  </a:lnTo>
                  <a:lnTo>
                    <a:pt x="0" y="192"/>
                  </a:lnTo>
                  <a:lnTo>
                    <a:pt x="0" y="224"/>
                  </a:lnTo>
                  <a:lnTo>
                    <a:pt x="9" y="280"/>
                  </a:lnTo>
                  <a:lnTo>
                    <a:pt x="34" y="256"/>
                  </a:lnTo>
                  <a:lnTo>
                    <a:pt x="93" y="224"/>
                  </a:lnTo>
                  <a:lnTo>
                    <a:pt x="152" y="224"/>
                  </a:lnTo>
                  <a:lnTo>
                    <a:pt x="194" y="216"/>
                  </a:lnTo>
                  <a:lnTo>
                    <a:pt x="236" y="224"/>
                  </a:lnTo>
                  <a:lnTo>
                    <a:pt x="287" y="192"/>
                  </a:lnTo>
                  <a:lnTo>
                    <a:pt x="295" y="208"/>
                  </a:lnTo>
                  <a:lnTo>
                    <a:pt x="346" y="216"/>
                  </a:lnTo>
                  <a:lnTo>
                    <a:pt x="380" y="232"/>
                  </a:lnTo>
                  <a:lnTo>
                    <a:pt x="405" y="248"/>
                  </a:lnTo>
                  <a:lnTo>
                    <a:pt x="430" y="248"/>
                  </a:lnTo>
                  <a:lnTo>
                    <a:pt x="455" y="232"/>
                  </a:lnTo>
                  <a:lnTo>
                    <a:pt x="498" y="232"/>
                  </a:lnTo>
                  <a:lnTo>
                    <a:pt x="531" y="176"/>
                  </a:lnTo>
                  <a:lnTo>
                    <a:pt x="506" y="112"/>
                  </a:lnTo>
                  <a:lnTo>
                    <a:pt x="472" y="80"/>
                  </a:lnTo>
                  <a:close/>
                </a:path>
              </a:pathLst>
            </a:custGeom>
            <a:solidFill>
              <a:srgbClr val="00A0C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48" name="Freeform 94"/>
            <p:cNvSpPr>
              <a:spLocks/>
            </p:cNvSpPr>
            <p:nvPr/>
          </p:nvSpPr>
          <p:spPr bwMode="auto">
            <a:xfrm>
              <a:off x="4822" y="1760"/>
              <a:ext cx="725" cy="600"/>
            </a:xfrm>
            <a:custGeom>
              <a:avLst/>
              <a:gdLst>
                <a:gd name="T0" fmla="*/ 657 w 725"/>
                <a:gd name="T1" fmla="*/ 320 h 600"/>
                <a:gd name="T2" fmla="*/ 641 w 725"/>
                <a:gd name="T3" fmla="*/ 280 h 600"/>
                <a:gd name="T4" fmla="*/ 708 w 725"/>
                <a:gd name="T5" fmla="*/ 256 h 600"/>
                <a:gd name="T6" fmla="*/ 700 w 725"/>
                <a:gd name="T7" fmla="*/ 208 h 600"/>
                <a:gd name="T8" fmla="*/ 624 w 725"/>
                <a:gd name="T9" fmla="*/ 168 h 600"/>
                <a:gd name="T10" fmla="*/ 548 w 725"/>
                <a:gd name="T11" fmla="*/ 136 h 600"/>
                <a:gd name="T12" fmla="*/ 514 w 725"/>
                <a:gd name="T13" fmla="*/ 104 h 600"/>
                <a:gd name="T14" fmla="*/ 506 w 725"/>
                <a:gd name="T15" fmla="*/ 40 h 600"/>
                <a:gd name="T16" fmla="*/ 438 w 725"/>
                <a:gd name="T17" fmla="*/ 8 h 600"/>
                <a:gd name="T18" fmla="*/ 379 w 725"/>
                <a:gd name="T19" fmla="*/ 16 h 600"/>
                <a:gd name="T20" fmla="*/ 329 w 725"/>
                <a:gd name="T21" fmla="*/ 16 h 600"/>
                <a:gd name="T22" fmla="*/ 278 w 725"/>
                <a:gd name="T23" fmla="*/ 0 h 600"/>
                <a:gd name="T24" fmla="*/ 202 w 725"/>
                <a:gd name="T25" fmla="*/ 64 h 600"/>
                <a:gd name="T26" fmla="*/ 186 w 725"/>
                <a:gd name="T27" fmla="*/ 88 h 600"/>
                <a:gd name="T28" fmla="*/ 211 w 725"/>
                <a:gd name="T29" fmla="*/ 128 h 600"/>
                <a:gd name="T30" fmla="*/ 177 w 725"/>
                <a:gd name="T31" fmla="*/ 152 h 600"/>
                <a:gd name="T32" fmla="*/ 143 w 725"/>
                <a:gd name="T33" fmla="*/ 184 h 600"/>
                <a:gd name="T34" fmla="*/ 143 w 725"/>
                <a:gd name="T35" fmla="*/ 248 h 600"/>
                <a:gd name="T36" fmla="*/ 135 w 725"/>
                <a:gd name="T37" fmla="*/ 272 h 600"/>
                <a:gd name="T38" fmla="*/ 76 w 725"/>
                <a:gd name="T39" fmla="*/ 296 h 600"/>
                <a:gd name="T40" fmla="*/ 68 w 725"/>
                <a:gd name="T41" fmla="*/ 328 h 600"/>
                <a:gd name="T42" fmla="*/ 0 w 725"/>
                <a:gd name="T43" fmla="*/ 344 h 600"/>
                <a:gd name="T44" fmla="*/ 59 w 725"/>
                <a:gd name="T45" fmla="*/ 464 h 600"/>
                <a:gd name="T46" fmla="*/ 17 w 725"/>
                <a:gd name="T47" fmla="*/ 536 h 600"/>
                <a:gd name="T48" fmla="*/ 59 w 725"/>
                <a:gd name="T49" fmla="*/ 600 h 600"/>
                <a:gd name="T50" fmla="*/ 93 w 725"/>
                <a:gd name="T51" fmla="*/ 600 h 600"/>
                <a:gd name="T52" fmla="*/ 152 w 725"/>
                <a:gd name="T53" fmla="*/ 552 h 600"/>
                <a:gd name="T54" fmla="*/ 303 w 725"/>
                <a:gd name="T55" fmla="*/ 536 h 600"/>
                <a:gd name="T56" fmla="*/ 396 w 725"/>
                <a:gd name="T57" fmla="*/ 552 h 600"/>
                <a:gd name="T58" fmla="*/ 455 w 725"/>
                <a:gd name="T59" fmla="*/ 528 h 600"/>
                <a:gd name="T60" fmla="*/ 514 w 725"/>
                <a:gd name="T61" fmla="*/ 512 h 600"/>
                <a:gd name="T62" fmla="*/ 582 w 725"/>
                <a:gd name="T63" fmla="*/ 504 h 600"/>
                <a:gd name="T64" fmla="*/ 624 w 725"/>
                <a:gd name="T65" fmla="*/ 488 h 600"/>
                <a:gd name="T66" fmla="*/ 700 w 725"/>
                <a:gd name="T67" fmla="*/ 400 h 600"/>
                <a:gd name="T68" fmla="*/ 657 w 725"/>
                <a:gd name="T69" fmla="*/ 344 h 6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725" h="600">
                  <a:moveTo>
                    <a:pt x="657" y="344"/>
                  </a:moveTo>
                  <a:lnTo>
                    <a:pt x="657" y="320"/>
                  </a:lnTo>
                  <a:lnTo>
                    <a:pt x="632" y="304"/>
                  </a:lnTo>
                  <a:lnTo>
                    <a:pt x="641" y="280"/>
                  </a:lnTo>
                  <a:lnTo>
                    <a:pt x="691" y="272"/>
                  </a:lnTo>
                  <a:lnTo>
                    <a:pt x="708" y="256"/>
                  </a:lnTo>
                  <a:lnTo>
                    <a:pt x="725" y="232"/>
                  </a:lnTo>
                  <a:lnTo>
                    <a:pt x="700" y="208"/>
                  </a:lnTo>
                  <a:lnTo>
                    <a:pt x="632" y="192"/>
                  </a:lnTo>
                  <a:lnTo>
                    <a:pt x="624" y="168"/>
                  </a:lnTo>
                  <a:lnTo>
                    <a:pt x="582" y="160"/>
                  </a:lnTo>
                  <a:lnTo>
                    <a:pt x="548" y="136"/>
                  </a:lnTo>
                  <a:lnTo>
                    <a:pt x="548" y="120"/>
                  </a:lnTo>
                  <a:lnTo>
                    <a:pt x="514" y="104"/>
                  </a:lnTo>
                  <a:lnTo>
                    <a:pt x="514" y="72"/>
                  </a:lnTo>
                  <a:lnTo>
                    <a:pt x="506" y="40"/>
                  </a:lnTo>
                  <a:lnTo>
                    <a:pt x="472" y="16"/>
                  </a:lnTo>
                  <a:lnTo>
                    <a:pt x="438" y="8"/>
                  </a:lnTo>
                  <a:lnTo>
                    <a:pt x="396" y="32"/>
                  </a:lnTo>
                  <a:lnTo>
                    <a:pt x="379" y="16"/>
                  </a:lnTo>
                  <a:lnTo>
                    <a:pt x="346" y="8"/>
                  </a:lnTo>
                  <a:lnTo>
                    <a:pt x="329" y="16"/>
                  </a:lnTo>
                  <a:lnTo>
                    <a:pt x="303" y="0"/>
                  </a:lnTo>
                  <a:lnTo>
                    <a:pt x="278" y="0"/>
                  </a:lnTo>
                  <a:lnTo>
                    <a:pt x="245" y="64"/>
                  </a:lnTo>
                  <a:lnTo>
                    <a:pt x="202" y="64"/>
                  </a:lnTo>
                  <a:lnTo>
                    <a:pt x="177" y="80"/>
                  </a:lnTo>
                  <a:lnTo>
                    <a:pt x="186" y="88"/>
                  </a:lnTo>
                  <a:lnTo>
                    <a:pt x="186" y="120"/>
                  </a:lnTo>
                  <a:lnTo>
                    <a:pt x="211" y="128"/>
                  </a:lnTo>
                  <a:lnTo>
                    <a:pt x="202" y="144"/>
                  </a:lnTo>
                  <a:lnTo>
                    <a:pt x="177" y="152"/>
                  </a:lnTo>
                  <a:lnTo>
                    <a:pt x="169" y="176"/>
                  </a:lnTo>
                  <a:lnTo>
                    <a:pt x="143" y="184"/>
                  </a:lnTo>
                  <a:lnTo>
                    <a:pt x="143" y="216"/>
                  </a:lnTo>
                  <a:lnTo>
                    <a:pt x="143" y="248"/>
                  </a:lnTo>
                  <a:lnTo>
                    <a:pt x="160" y="280"/>
                  </a:lnTo>
                  <a:lnTo>
                    <a:pt x="135" y="272"/>
                  </a:lnTo>
                  <a:lnTo>
                    <a:pt x="110" y="288"/>
                  </a:lnTo>
                  <a:lnTo>
                    <a:pt x="76" y="296"/>
                  </a:lnTo>
                  <a:lnTo>
                    <a:pt x="84" y="320"/>
                  </a:lnTo>
                  <a:lnTo>
                    <a:pt x="68" y="328"/>
                  </a:lnTo>
                  <a:lnTo>
                    <a:pt x="34" y="320"/>
                  </a:lnTo>
                  <a:lnTo>
                    <a:pt x="0" y="344"/>
                  </a:lnTo>
                  <a:lnTo>
                    <a:pt x="17" y="384"/>
                  </a:lnTo>
                  <a:lnTo>
                    <a:pt x="59" y="464"/>
                  </a:lnTo>
                  <a:lnTo>
                    <a:pt x="17" y="512"/>
                  </a:lnTo>
                  <a:lnTo>
                    <a:pt x="17" y="536"/>
                  </a:lnTo>
                  <a:lnTo>
                    <a:pt x="51" y="544"/>
                  </a:lnTo>
                  <a:lnTo>
                    <a:pt x="59" y="600"/>
                  </a:lnTo>
                  <a:lnTo>
                    <a:pt x="93" y="600"/>
                  </a:lnTo>
                  <a:lnTo>
                    <a:pt x="110" y="576"/>
                  </a:lnTo>
                  <a:lnTo>
                    <a:pt x="152" y="552"/>
                  </a:lnTo>
                  <a:lnTo>
                    <a:pt x="211" y="544"/>
                  </a:lnTo>
                  <a:lnTo>
                    <a:pt x="303" y="536"/>
                  </a:lnTo>
                  <a:lnTo>
                    <a:pt x="362" y="528"/>
                  </a:lnTo>
                  <a:lnTo>
                    <a:pt x="396" y="552"/>
                  </a:lnTo>
                  <a:lnTo>
                    <a:pt x="421" y="528"/>
                  </a:lnTo>
                  <a:lnTo>
                    <a:pt x="455" y="528"/>
                  </a:lnTo>
                  <a:lnTo>
                    <a:pt x="489" y="544"/>
                  </a:lnTo>
                  <a:lnTo>
                    <a:pt x="514" y="512"/>
                  </a:lnTo>
                  <a:lnTo>
                    <a:pt x="539" y="528"/>
                  </a:lnTo>
                  <a:lnTo>
                    <a:pt x="582" y="504"/>
                  </a:lnTo>
                  <a:lnTo>
                    <a:pt x="632" y="520"/>
                  </a:lnTo>
                  <a:lnTo>
                    <a:pt x="624" y="488"/>
                  </a:lnTo>
                  <a:lnTo>
                    <a:pt x="641" y="424"/>
                  </a:lnTo>
                  <a:lnTo>
                    <a:pt x="700" y="400"/>
                  </a:lnTo>
                  <a:lnTo>
                    <a:pt x="674" y="368"/>
                  </a:lnTo>
                  <a:lnTo>
                    <a:pt x="657" y="344"/>
                  </a:lnTo>
                  <a:close/>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49" name="Freeform 95"/>
            <p:cNvSpPr>
              <a:spLocks/>
            </p:cNvSpPr>
            <p:nvPr/>
          </p:nvSpPr>
          <p:spPr bwMode="auto">
            <a:xfrm>
              <a:off x="4569" y="1592"/>
              <a:ext cx="531" cy="280"/>
            </a:xfrm>
            <a:custGeom>
              <a:avLst/>
              <a:gdLst>
                <a:gd name="T0" fmla="*/ 472 w 531"/>
                <a:gd name="T1" fmla="*/ 80 h 280"/>
                <a:gd name="T2" fmla="*/ 464 w 531"/>
                <a:gd name="T3" fmla="*/ 40 h 280"/>
                <a:gd name="T4" fmla="*/ 413 w 531"/>
                <a:gd name="T5" fmla="*/ 32 h 280"/>
                <a:gd name="T6" fmla="*/ 371 w 531"/>
                <a:gd name="T7" fmla="*/ 40 h 280"/>
                <a:gd name="T8" fmla="*/ 304 w 531"/>
                <a:gd name="T9" fmla="*/ 0 h 280"/>
                <a:gd name="T10" fmla="*/ 262 w 531"/>
                <a:gd name="T11" fmla="*/ 0 h 280"/>
                <a:gd name="T12" fmla="*/ 211 w 531"/>
                <a:gd name="T13" fmla="*/ 32 h 280"/>
                <a:gd name="T14" fmla="*/ 211 w 531"/>
                <a:gd name="T15" fmla="*/ 40 h 280"/>
                <a:gd name="T16" fmla="*/ 219 w 531"/>
                <a:gd name="T17" fmla="*/ 72 h 280"/>
                <a:gd name="T18" fmla="*/ 219 w 531"/>
                <a:gd name="T19" fmla="*/ 104 h 280"/>
                <a:gd name="T20" fmla="*/ 211 w 531"/>
                <a:gd name="T21" fmla="*/ 128 h 280"/>
                <a:gd name="T22" fmla="*/ 194 w 531"/>
                <a:gd name="T23" fmla="*/ 128 h 280"/>
                <a:gd name="T24" fmla="*/ 160 w 531"/>
                <a:gd name="T25" fmla="*/ 128 h 280"/>
                <a:gd name="T26" fmla="*/ 110 w 531"/>
                <a:gd name="T27" fmla="*/ 80 h 280"/>
                <a:gd name="T28" fmla="*/ 76 w 531"/>
                <a:gd name="T29" fmla="*/ 64 h 280"/>
                <a:gd name="T30" fmla="*/ 43 w 531"/>
                <a:gd name="T31" fmla="*/ 88 h 280"/>
                <a:gd name="T32" fmla="*/ 17 w 531"/>
                <a:gd name="T33" fmla="*/ 160 h 280"/>
                <a:gd name="T34" fmla="*/ 0 w 531"/>
                <a:gd name="T35" fmla="*/ 192 h 280"/>
                <a:gd name="T36" fmla="*/ 0 w 531"/>
                <a:gd name="T37" fmla="*/ 224 h 280"/>
                <a:gd name="T38" fmla="*/ 9 w 531"/>
                <a:gd name="T39" fmla="*/ 280 h 280"/>
                <a:gd name="T40" fmla="*/ 34 w 531"/>
                <a:gd name="T41" fmla="*/ 256 h 280"/>
                <a:gd name="T42" fmla="*/ 93 w 531"/>
                <a:gd name="T43" fmla="*/ 224 h 280"/>
                <a:gd name="T44" fmla="*/ 152 w 531"/>
                <a:gd name="T45" fmla="*/ 224 h 280"/>
                <a:gd name="T46" fmla="*/ 194 w 531"/>
                <a:gd name="T47" fmla="*/ 216 h 280"/>
                <a:gd name="T48" fmla="*/ 236 w 531"/>
                <a:gd name="T49" fmla="*/ 224 h 280"/>
                <a:gd name="T50" fmla="*/ 287 w 531"/>
                <a:gd name="T51" fmla="*/ 192 h 280"/>
                <a:gd name="T52" fmla="*/ 295 w 531"/>
                <a:gd name="T53" fmla="*/ 208 h 280"/>
                <a:gd name="T54" fmla="*/ 346 w 531"/>
                <a:gd name="T55" fmla="*/ 216 h 280"/>
                <a:gd name="T56" fmla="*/ 380 w 531"/>
                <a:gd name="T57" fmla="*/ 232 h 280"/>
                <a:gd name="T58" fmla="*/ 405 w 531"/>
                <a:gd name="T59" fmla="*/ 248 h 280"/>
                <a:gd name="T60" fmla="*/ 430 w 531"/>
                <a:gd name="T61" fmla="*/ 248 h 280"/>
                <a:gd name="T62" fmla="*/ 455 w 531"/>
                <a:gd name="T63" fmla="*/ 232 h 280"/>
                <a:gd name="T64" fmla="*/ 498 w 531"/>
                <a:gd name="T65" fmla="*/ 232 h 280"/>
                <a:gd name="T66" fmla="*/ 531 w 531"/>
                <a:gd name="T67" fmla="*/ 176 h 280"/>
                <a:gd name="T68" fmla="*/ 506 w 531"/>
                <a:gd name="T69" fmla="*/ 112 h 280"/>
                <a:gd name="T70" fmla="*/ 472 w 531"/>
                <a:gd name="T71" fmla="*/ 80 h 28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31" h="280">
                  <a:moveTo>
                    <a:pt x="472" y="80"/>
                  </a:moveTo>
                  <a:lnTo>
                    <a:pt x="464" y="40"/>
                  </a:lnTo>
                  <a:lnTo>
                    <a:pt x="413" y="32"/>
                  </a:lnTo>
                  <a:lnTo>
                    <a:pt x="371" y="40"/>
                  </a:lnTo>
                  <a:lnTo>
                    <a:pt x="304" y="0"/>
                  </a:lnTo>
                  <a:lnTo>
                    <a:pt x="262" y="0"/>
                  </a:lnTo>
                  <a:lnTo>
                    <a:pt x="211" y="32"/>
                  </a:lnTo>
                  <a:lnTo>
                    <a:pt x="211" y="40"/>
                  </a:lnTo>
                  <a:lnTo>
                    <a:pt x="219" y="72"/>
                  </a:lnTo>
                  <a:lnTo>
                    <a:pt x="219" y="104"/>
                  </a:lnTo>
                  <a:lnTo>
                    <a:pt x="211" y="128"/>
                  </a:lnTo>
                  <a:lnTo>
                    <a:pt x="194" y="128"/>
                  </a:lnTo>
                  <a:lnTo>
                    <a:pt x="160" y="128"/>
                  </a:lnTo>
                  <a:lnTo>
                    <a:pt x="110" y="80"/>
                  </a:lnTo>
                  <a:lnTo>
                    <a:pt x="76" y="64"/>
                  </a:lnTo>
                  <a:lnTo>
                    <a:pt x="43" y="88"/>
                  </a:lnTo>
                  <a:lnTo>
                    <a:pt x="17" y="160"/>
                  </a:lnTo>
                  <a:lnTo>
                    <a:pt x="0" y="192"/>
                  </a:lnTo>
                  <a:lnTo>
                    <a:pt x="0" y="224"/>
                  </a:lnTo>
                  <a:lnTo>
                    <a:pt x="9" y="280"/>
                  </a:lnTo>
                  <a:lnTo>
                    <a:pt x="34" y="256"/>
                  </a:lnTo>
                  <a:lnTo>
                    <a:pt x="93" y="224"/>
                  </a:lnTo>
                  <a:lnTo>
                    <a:pt x="152" y="224"/>
                  </a:lnTo>
                  <a:lnTo>
                    <a:pt x="194" y="216"/>
                  </a:lnTo>
                  <a:lnTo>
                    <a:pt x="236" y="224"/>
                  </a:lnTo>
                  <a:lnTo>
                    <a:pt x="287" y="192"/>
                  </a:lnTo>
                  <a:lnTo>
                    <a:pt x="295" y="208"/>
                  </a:lnTo>
                  <a:lnTo>
                    <a:pt x="346" y="216"/>
                  </a:lnTo>
                  <a:lnTo>
                    <a:pt x="380" y="232"/>
                  </a:lnTo>
                  <a:lnTo>
                    <a:pt x="405" y="248"/>
                  </a:lnTo>
                  <a:lnTo>
                    <a:pt x="430" y="248"/>
                  </a:lnTo>
                  <a:lnTo>
                    <a:pt x="455" y="232"/>
                  </a:lnTo>
                  <a:lnTo>
                    <a:pt x="498" y="232"/>
                  </a:lnTo>
                  <a:lnTo>
                    <a:pt x="531" y="176"/>
                  </a:lnTo>
                  <a:lnTo>
                    <a:pt x="506" y="112"/>
                  </a:lnTo>
                  <a:lnTo>
                    <a:pt x="472" y="80"/>
                  </a:lnTo>
                  <a:close/>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50" name="Freeform 96"/>
            <p:cNvSpPr>
              <a:spLocks/>
            </p:cNvSpPr>
            <p:nvPr/>
          </p:nvSpPr>
          <p:spPr bwMode="auto">
            <a:xfrm>
              <a:off x="4679" y="1392"/>
              <a:ext cx="337" cy="248"/>
            </a:xfrm>
            <a:custGeom>
              <a:avLst/>
              <a:gdLst>
                <a:gd name="T0" fmla="*/ 295 w 337"/>
                <a:gd name="T1" fmla="*/ 128 h 248"/>
                <a:gd name="T2" fmla="*/ 295 w 337"/>
                <a:gd name="T3" fmla="*/ 64 h 248"/>
                <a:gd name="T4" fmla="*/ 295 w 337"/>
                <a:gd name="T5" fmla="*/ 16 h 248"/>
                <a:gd name="T6" fmla="*/ 286 w 337"/>
                <a:gd name="T7" fmla="*/ 0 h 248"/>
                <a:gd name="T8" fmla="*/ 236 w 337"/>
                <a:gd name="T9" fmla="*/ 8 h 248"/>
                <a:gd name="T10" fmla="*/ 126 w 337"/>
                <a:gd name="T11" fmla="*/ 16 h 248"/>
                <a:gd name="T12" fmla="*/ 67 w 337"/>
                <a:gd name="T13" fmla="*/ 40 h 248"/>
                <a:gd name="T14" fmla="*/ 25 w 337"/>
                <a:gd name="T15" fmla="*/ 64 h 248"/>
                <a:gd name="T16" fmla="*/ 8 w 337"/>
                <a:gd name="T17" fmla="*/ 88 h 248"/>
                <a:gd name="T18" fmla="*/ 0 w 337"/>
                <a:gd name="T19" fmla="*/ 112 h 248"/>
                <a:gd name="T20" fmla="*/ 25 w 337"/>
                <a:gd name="T21" fmla="*/ 128 h 248"/>
                <a:gd name="T22" fmla="*/ 17 w 337"/>
                <a:gd name="T23" fmla="*/ 152 h 248"/>
                <a:gd name="T24" fmla="*/ 25 w 337"/>
                <a:gd name="T25" fmla="*/ 176 h 248"/>
                <a:gd name="T26" fmla="*/ 42 w 337"/>
                <a:gd name="T27" fmla="*/ 184 h 248"/>
                <a:gd name="T28" fmla="*/ 67 w 337"/>
                <a:gd name="T29" fmla="*/ 184 h 248"/>
                <a:gd name="T30" fmla="*/ 93 w 337"/>
                <a:gd name="T31" fmla="*/ 176 h 248"/>
                <a:gd name="T32" fmla="*/ 101 w 337"/>
                <a:gd name="T33" fmla="*/ 240 h 248"/>
                <a:gd name="T34" fmla="*/ 152 w 337"/>
                <a:gd name="T35" fmla="*/ 208 h 248"/>
                <a:gd name="T36" fmla="*/ 194 w 337"/>
                <a:gd name="T37" fmla="*/ 208 h 248"/>
                <a:gd name="T38" fmla="*/ 261 w 337"/>
                <a:gd name="T39" fmla="*/ 248 h 248"/>
                <a:gd name="T40" fmla="*/ 303 w 337"/>
                <a:gd name="T41" fmla="*/ 240 h 248"/>
                <a:gd name="T42" fmla="*/ 320 w 337"/>
                <a:gd name="T43" fmla="*/ 240 h 248"/>
                <a:gd name="T44" fmla="*/ 337 w 337"/>
                <a:gd name="T45" fmla="*/ 176 h 248"/>
                <a:gd name="T46" fmla="*/ 295 w 337"/>
                <a:gd name="T47" fmla="*/ 128 h 24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37" h="248">
                  <a:moveTo>
                    <a:pt x="295" y="128"/>
                  </a:moveTo>
                  <a:lnTo>
                    <a:pt x="295" y="64"/>
                  </a:lnTo>
                  <a:lnTo>
                    <a:pt x="295" y="16"/>
                  </a:lnTo>
                  <a:lnTo>
                    <a:pt x="286" y="0"/>
                  </a:lnTo>
                  <a:lnTo>
                    <a:pt x="236" y="8"/>
                  </a:lnTo>
                  <a:lnTo>
                    <a:pt x="126" y="16"/>
                  </a:lnTo>
                  <a:lnTo>
                    <a:pt x="67" y="40"/>
                  </a:lnTo>
                  <a:lnTo>
                    <a:pt x="25" y="64"/>
                  </a:lnTo>
                  <a:lnTo>
                    <a:pt x="8" y="88"/>
                  </a:lnTo>
                  <a:lnTo>
                    <a:pt x="0" y="112"/>
                  </a:lnTo>
                  <a:lnTo>
                    <a:pt x="25" y="128"/>
                  </a:lnTo>
                  <a:lnTo>
                    <a:pt x="17" y="152"/>
                  </a:lnTo>
                  <a:lnTo>
                    <a:pt x="25" y="176"/>
                  </a:lnTo>
                  <a:lnTo>
                    <a:pt x="42" y="184"/>
                  </a:lnTo>
                  <a:lnTo>
                    <a:pt x="67" y="184"/>
                  </a:lnTo>
                  <a:lnTo>
                    <a:pt x="93" y="176"/>
                  </a:lnTo>
                  <a:lnTo>
                    <a:pt x="101" y="240"/>
                  </a:lnTo>
                  <a:lnTo>
                    <a:pt x="152" y="208"/>
                  </a:lnTo>
                  <a:lnTo>
                    <a:pt x="194" y="208"/>
                  </a:lnTo>
                  <a:lnTo>
                    <a:pt x="261" y="248"/>
                  </a:lnTo>
                  <a:lnTo>
                    <a:pt x="303" y="240"/>
                  </a:lnTo>
                  <a:lnTo>
                    <a:pt x="320" y="240"/>
                  </a:lnTo>
                  <a:lnTo>
                    <a:pt x="337" y="176"/>
                  </a:lnTo>
                  <a:lnTo>
                    <a:pt x="295" y="128"/>
                  </a:lnTo>
                  <a:close/>
                </a:path>
              </a:pathLst>
            </a:custGeom>
            <a:solidFill>
              <a:srgbClr val="00A0C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51" name="Freeform 97"/>
            <p:cNvSpPr>
              <a:spLocks/>
            </p:cNvSpPr>
            <p:nvPr/>
          </p:nvSpPr>
          <p:spPr bwMode="auto">
            <a:xfrm>
              <a:off x="4687" y="-8"/>
              <a:ext cx="1121" cy="2200"/>
            </a:xfrm>
            <a:custGeom>
              <a:avLst/>
              <a:gdLst>
                <a:gd name="T0" fmla="*/ 995 w 1121"/>
                <a:gd name="T1" fmla="*/ 64 h 2200"/>
                <a:gd name="T2" fmla="*/ 1003 w 1121"/>
                <a:gd name="T3" fmla="*/ 160 h 2200"/>
                <a:gd name="T4" fmla="*/ 919 w 1121"/>
                <a:gd name="T5" fmla="*/ 168 h 2200"/>
                <a:gd name="T6" fmla="*/ 877 w 1121"/>
                <a:gd name="T7" fmla="*/ 168 h 2200"/>
                <a:gd name="T8" fmla="*/ 893 w 1121"/>
                <a:gd name="T9" fmla="*/ 88 h 2200"/>
                <a:gd name="T10" fmla="*/ 851 w 1121"/>
                <a:gd name="T11" fmla="*/ 16 h 2200"/>
                <a:gd name="T12" fmla="*/ 700 w 1121"/>
                <a:gd name="T13" fmla="*/ 48 h 2200"/>
                <a:gd name="T14" fmla="*/ 809 w 1121"/>
                <a:gd name="T15" fmla="*/ 176 h 2200"/>
                <a:gd name="T16" fmla="*/ 877 w 1121"/>
                <a:gd name="T17" fmla="*/ 224 h 2200"/>
                <a:gd name="T18" fmla="*/ 851 w 1121"/>
                <a:gd name="T19" fmla="*/ 304 h 2200"/>
                <a:gd name="T20" fmla="*/ 784 w 1121"/>
                <a:gd name="T21" fmla="*/ 328 h 2200"/>
                <a:gd name="T22" fmla="*/ 725 w 1121"/>
                <a:gd name="T23" fmla="*/ 448 h 2200"/>
                <a:gd name="T24" fmla="*/ 818 w 1121"/>
                <a:gd name="T25" fmla="*/ 560 h 2200"/>
                <a:gd name="T26" fmla="*/ 599 w 1121"/>
                <a:gd name="T27" fmla="*/ 568 h 2200"/>
                <a:gd name="T28" fmla="*/ 607 w 1121"/>
                <a:gd name="T29" fmla="*/ 640 h 2200"/>
                <a:gd name="T30" fmla="*/ 700 w 1121"/>
                <a:gd name="T31" fmla="*/ 664 h 2200"/>
                <a:gd name="T32" fmla="*/ 674 w 1121"/>
                <a:gd name="T33" fmla="*/ 712 h 2200"/>
                <a:gd name="T34" fmla="*/ 548 w 1121"/>
                <a:gd name="T35" fmla="*/ 688 h 2200"/>
                <a:gd name="T36" fmla="*/ 447 w 1121"/>
                <a:gd name="T37" fmla="*/ 592 h 2200"/>
                <a:gd name="T38" fmla="*/ 430 w 1121"/>
                <a:gd name="T39" fmla="*/ 512 h 2200"/>
                <a:gd name="T40" fmla="*/ 253 w 1121"/>
                <a:gd name="T41" fmla="*/ 424 h 2200"/>
                <a:gd name="T42" fmla="*/ 396 w 1121"/>
                <a:gd name="T43" fmla="*/ 440 h 2200"/>
                <a:gd name="T44" fmla="*/ 658 w 1121"/>
                <a:gd name="T45" fmla="*/ 416 h 2200"/>
                <a:gd name="T46" fmla="*/ 717 w 1121"/>
                <a:gd name="T47" fmla="*/ 288 h 2200"/>
                <a:gd name="T48" fmla="*/ 599 w 1121"/>
                <a:gd name="T49" fmla="*/ 192 h 2200"/>
                <a:gd name="T50" fmla="*/ 304 w 1121"/>
                <a:gd name="T51" fmla="*/ 128 h 2200"/>
                <a:gd name="T52" fmla="*/ 186 w 1121"/>
                <a:gd name="T53" fmla="*/ 96 h 2200"/>
                <a:gd name="T54" fmla="*/ 110 w 1121"/>
                <a:gd name="T55" fmla="*/ 112 h 2200"/>
                <a:gd name="T56" fmla="*/ 42 w 1121"/>
                <a:gd name="T57" fmla="*/ 176 h 2200"/>
                <a:gd name="T58" fmla="*/ 26 w 1121"/>
                <a:gd name="T59" fmla="*/ 336 h 2200"/>
                <a:gd name="T60" fmla="*/ 93 w 1121"/>
                <a:gd name="T61" fmla="*/ 448 h 2200"/>
                <a:gd name="T62" fmla="*/ 169 w 1121"/>
                <a:gd name="T63" fmla="*/ 656 h 2200"/>
                <a:gd name="T64" fmla="*/ 287 w 1121"/>
                <a:gd name="T65" fmla="*/ 808 h 2200"/>
                <a:gd name="T66" fmla="*/ 388 w 1121"/>
                <a:gd name="T67" fmla="*/ 944 h 2200"/>
                <a:gd name="T68" fmla="*/ 287 w 1121"/>
                <a:gd name="T69" fmla="*/ 1152 h 2200"/>
                <a:gd name="T70" fmla="*/ 304 w 1121"/>
                <a:gd name="T71" fmla="*/ 1264 h 2200"/>
                <a:gd name="T72" fmla="*/ 396 w 1121"/>
                <a:gd name="T73" fmla="*/ 1296 h 2200"/>
                <a:gd name="T74" fmla="*/ 346 w 1121"/>
                <a:gd name="T75" fmla="*/ 1312 h 2200"/>
                <a:gd name="T76" fmla="*/ 287 w 1121"/>
                <a:gd name="T77" fmla="*/ 1368 h 2200"/>
                <a:gd name="T78" fmla="*/ 287 w 1121"/>
                <a:gd name="T79" fmla="*/ 1408 h 2200"/>
                <a:gd name="T80" fmla="*/ 329 w 1121"/>
                <a:gd name="T81" fmla="*/ 1568 h 2200"/>
                <a:gd name="T82" fmla="*/ 354 w 1121"/>
                <a:gd name="T83" fmla="*/ 1680 h 2200"/>
                <a:gd name="T84" fmla="*/ 413 w 1121"/>
                <a:gd name="T85" fmla="*/ 1768 h 2200"/>
                <a:gd name="T86" fmla="*/ 481 w 1121"/>
                <a:gd name="T87" fmla="*/ 1776 h 2200"/>
                <a:gd name="T88" fmla="*/ 573 w 1121"/>
                <a:gd name="T89" fmla="*/ 1776 h 2200"/>
                <a:gd name="T90" fmla="*/ 649 w 1121"/>
                <a:gd name="T91" fmla="*/ 1840 h 2200"/>
                <a:gd name="T92" fmla="*/ 683 w 1121"/>
                <a:gd name="T93" fmla="*/ 1904 h 2200"/>
                <a:gd name="T94" fmla="*/ 767 w 1121"/>
                <a:gd name="T95" fmla="*/ 1960 h 2200"/>
                <a:gd name="T96" fmla="*/ 843 w 1121"/>
                <a:gd name="T97" fmla="*/ 2024 h 2200"/>
                <a:gd name="T98" fmla="*/ 767 w 1121"/>
                <a:gd name="T99" fmla="*/ 2072 h 2200"/>
                <a:gd name="T100" fmla="*/ 809 w 1121"/>
                <a:gd name="T101" fmla="*/ 2136 h 2200"/>
                <a:gd name="T102" fmla="*/ 877 w 1121"/>
                <a:gd name="T103" fmla="*/ 2128 h 2200"/>
                <a:gd name="T104" fmla="*/ 1011 w 1121"/>
                <a:gd name="T105" fmla="*/ 2112 h 2200"/>
                <a:gd name="T106" fmla="*/ 1054 w 1121"/>
                <a:gd name="T107" fmla="*/ 2192 h 2200"/>
                <a:gd name="T108" fmla="*/ 1113 w 1121"/>
                <a:gd name="T109" fmla="*/ 1360 h 2200"/>
                <a:gd name="T110" fmla="*/ 1014 w 1121"/>
                <a:gd name="T111" fmla="*/ 13 h 220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121" h="2200">
                  <a:moveTo>
                    <a:pt x="1014" y="13"/>
                  </a:moveTo>
                  <a:lnTo>
                    <a:pt x="1011" y="6"/>
                  </a:lnTo>
                  <a:lnTo>
                    <a:pt x="995" y="64"/>
                  </a:lnTo>
                  <a:lnTo>
                    <a:pt x="1011" y="112"/>
                  </a:lnTo>
                  <a:lnTo>
                    <a:pt x="1011" y="136"/>
                  </a:lnTo>
                  <a:lnTo>
                    <a:pt x="1003" y="160"/>
                  </a:lnTo>
                  <a:lnTo>
                    <a:pt x="961" y="184"/>
                  </a:lnTo>
                  <a:lnTo>
                    <a:pt x="936" y="184"/>
                  </a:lnTo>
                  <a:lnTo>
                    <a:pt x="919" y="168"/>
                  </a:lnTo>
                  <a:lnTo>
                    <a:pt x="902" y="160"/>
                  </a:lnTo>
                  <a:lnTo>
                    <a:pt x="893" y="168"/>
                  </a:lnTo>
                  <a:lnTo>
                    <a:pt x="877" y="168"/>
                  </a:lnTo>
                  <a:lnTo>
                    <a:pt x="877" y="144"/>
                  </a:lnTo>
                  <a:lnTo>
                    <a:pt x="877" y="112"/>
                  </a:lnTo>
                  <a:lnTo>
                    <a:pt x="893" y="88"/>
                  </a:lnTo>
                  <a:lnTo>
                    <a:pt x="902" y="64"/>
                  </a:lnTo>
                  <a:lnTo>
                    <a:pt x="893" y="48"/>
                  </a:lnTo>
                  <a:lnTo>
                    <a:pt x="851" y="16"/>
                  </a:lnTo>
                  <a:lnTo>
                    <a:pt x="801" y="24"/>
                  </a:lnTo>
                  <a:lnTo>
                    <a:pt x="750" y="40"/>
                  </a:lnTo>
                  <a:lnTo>
                    <a:pt x="700" y="48"/>
                  </a:lnTo>
                  <a:lnTo>
                    <a:pt x="742" y="64"/>
                  </a:lnTo>
                  <a:lnTo>
                    <a:pt x="784" y="88"/>
                  </a:lnTo>
                  <a:lnTo>
                    <a:pt x="809" y="176"/>
                  </a:lnTo>
                  <a:lnTo>
                    <a:pt x="818" y="200"/>
                  </a:lnTo>
                  <a:lnTo>
                    <a:pt x="843" y="200"/>
                  </a:lnTo>
                  <a:lnTo>
                    <a:pt x="877" y="224"/>
                  </a:lnTo>
                  <a:lnTo>
                    <a:pt x="902" y="264"/>
                  </a:lnTo>
                  <a:lnTo>
                    <a:pt x="910" y="312"/>
                  </a:lnTo>
                  <a:lnTo>
                    <a:pt x="851" y="304"/>
                  </a:lnTo>
                  <a:lnTo>
                    <a:pt x="801" y="312"/>
                  </a:lnTo>
                  <a:lnTo>
                    <a:pt x="784" y="320"/>
                  </a:lnTo>
                  <a:lnTo>
                    <a:pt x="784" y="328"/>
                  </a:lnTo>
                  <a:lnTo>
                    <a:pt x="776" y="360"/>
                  </a:lnTo>
                  <a:lnTo>
                    <a:pt x="750" y="400"/>
                  </a:lnTo>
                  <a:lnTo>
                    <a:pt x="725" y="448"/>
                  </a:lnTo>
                  <a:lnTo>
                    <a:pt x="717" y="480"/>
                  </a:lnTo>
                  <a:lnTo>
                    <a:pt x="733" y="496"/>
                  </a:lnTo>
                  <a:lnTo>
                    <a:pt x="818" y="560"/>
                  </a:lnTo>
                  <a:lnTo>
                    <a:pt x="750" y="584"/>
                  </a:lnTo>
                  <a:lnTo>
                    <a:pt x="666" y="584"/>
                  </a:lnTo>
                  <a:lnTo>
                    <a:pt x="599" y="568"/>
                  </a:lnTo>
                  <a:lnTo>
                    <a:pt x="582" y="584"/>
                  </a:lnTo>
                  <a:lnTo>
                    <a:pt x="573" y="608"/>
                  </a:lnTo>
                  <a:lnTo>
                    <a:pt x="607" y="640"/>
                  </a:lnTo>
                  <a:lnTo>
                    <a:pt x="658" y="648"/>
                  </a:lnTo>
                  <a:lnTo>
                    <a:pt x="683" y="648"/>
                  </a:lnTo>
                  <a:lnTo>
                    <a:pt x="700" y="664"/>
                  </a:lnTo>
                  <a:lnTo>
                    <a:pt x="700" y="680"/>
                  </a:lnTo>
                  <a:lnTo>
                    <a:pt x="683" y="704"/>
                  </a:lnTo>
                  <a:lnTo>
                    <a:pt x="674" y="712"/>
                  </a:lnTo>
                  <a:lnTo>
                    <a:pt x="649" y="712"/>
                  </a:lnTo>
                  <a:lnTo>
                    <a:pt x="599" y="696"/>
                  </a:lnTo>
                  <a:lnTo>
                    <a:pt x="548" y="688"/>
                  </a:lnTo>
                  <a:lnTo>
                    <a:pt x="523" y="680"/>
                  </a:lnTo>
                  <a:lnTo>
                    <a:pt x="506" y="664"/>
                  </a:lnTo>
                  <a:lnTo>
                    <a:pt x="447" y="592"/>
                  </a:lnTo>
                  <a:lnTo>
                    <a:pt x="438" y="552"/>
                  </a:lnTo>
                  <a:lnTo>
                    <a:pt x="438" y="536"/>
                  </a:lnTo>
                  <a:lnTo>
                    <a:pt x="430" y="512"/>
                  </a:lnTo>
                  <a:lnTo>
                    <a:pt x="380" y="496"/>
                  </a:lnTo>
                  <a:lnTo>
                    <a:pt x="337" y="480"/>
                  </a:lnTo>
                  <a:lnTo>
                    <a:pt x="253" y="424"/>
                  </a:lnTo>
                  <a:lnTo>
                    <a:pt x="287" y="424"/>
                  </a:lnTo>
                  <a:lnTo>
                    <a:pt x="321" y="440"/>
                  </a:lnTo>
                  <a:lnTo>
                    <a:pt x="396" y="440"/>
                  </a:lnTo>
                  <a:lnTo>
                    <a:pt x="565" y="448"/>
                  </a:lnTo>
                  <a:lnTo>
                    <a:pt x="624" y="432"/>
                  </a:lnTo>
                  <a:lnTo>
                    <a:pt x="658" y="416"/>
                  </a:lnTo>
                  <a:lnTo>
                    <a:pt x="683" y="384"/>
                  </a:lnTo>
                  <a:lnTo>
                    <a:pt x="708" y="320"/>
                  </a:lnTo>
                  <a:lnTo>
                    <a:pt x="717" y="288"/>
                  </a:lnTo>
                  <a:lnTo>
                    <a:pt x="708" y="256"/>
                  </a:lnTo>
                  <a:lnTo>
                    <a:pt x="666" y="208"/>
                  </a:lnTo>
                  <a:lnTo>
                    <a:pt x="599" y="192"/>
                  </a:lnTo>
                  <a:lnTo>
                    <a:pt x="447" y="152"/>
                  </a:lnTo>
                  <a:lnTo>
                    <a:pt x="371" y="128"/>
                  </a:lnTo>
                  <a:lnTo>
                    <a:pt x="304" y="128"/>
                  </a:lnTo>
                  <a:lnTo>
                    <a:pt x="152" y="128"/>
                  </a:lnTo>
                  <a:lnTo>
                    <a:pt x="177" y="104"/>
                  </a:lnTo>
                  <a:lnTo>
                    <a:pt x="186" y="96"/>
                  </a:lnTo>
                  <a:lnTo>
                    <a:pt x="169" y="88"/>
                  </a:lnTo>
                  <a:lnTo>
                    <a:pt x="127" y="80"/>
                  </a:lnTo>
                  <a:lnTo>
                    <a:pt x="110" y="112"/>
                  </a:lnTo>
                  <a:lnTo>
                    <a:pt x="76" y="120"/>
                  </a:lnTo>
                  <a:lnTo>
                    <a:pt x="76" y="144"/>
                  </a:lnTo>
                  <a:lnTo>
                    <a:pt x="42" y="176"/>
                  </a:lnTo>
                  <a:lnTo>
                    <a:pt x="9" y="224"/>
                  </a:lnTo>
                  <a:lnTo>
                    <a:pt x="0" y="272"/>
                  </a:lnTo>
                  <a:lnTo>
                    <a:pt x="26" y="336"/>
                  </a:lnTo>
                  <a:lnTo>
                    <a:pt x="68" y="352"/>
                  </a:lnTo>
                  <a:lnTo>
                    <a:pt x="110" y="392"/>
                  </a:lnTo>
                  <a:lnTo>
                    <a:pt x="93" y="448"/>
                  </a:lnTo>
                  <a:lnTo>
                    <a:pt x="144" y="544"/>
                  </a:lnTo>
                  <a:lnTo>
                    <a:pt x="211" y="608"/>
                  </a:lnTo>
                  <a:lnTo>
                    <a:pt x="169" y="656"/>
                  </a:lnTo>
                  <a:lnTo>
                    <a:pt x="177" y="712"/>
                  </a:lnTo>
                  <a:lnTo>
                    <a:pt x="245" y="752"/>
                  </a:lnTo>
                  <a:lnTo>
                    <a:pt x="287" y="808"/>
                  </a:lnTo>
                  <a:lnTo>
                    <a:pt x="270" y="856"/>
                  </a:lnTo>
                  <a:lnTo>
                    <a:pt x="337" y="896"/>
                  </a:lnTo>
                  <a:lnTo>
                    <a:pt x="388" y="944"/>
                  </a:lnTo>
                  <a:lnTo>
                    <a:pt x="380" y="1008"/>
                  </a:lnTo>
                  <a:lnTo>
                    <a:pt x="337" y="1080"/>
                  </a:lnTo>
                  <a:lnTo>
                    <a:pt x="287" y="1152"/>
                  </a:lnTo>
                  <a:lnTo>
                    <a:pt x="262" y="1248"/>
                  </a:lnTo>
                  <a:lnTo>
                    <a:pt x="278" y="1232"/>
                  </a:lnTo>
                  <a:lnTo>
                    <a:pt x="304" y="1264"/>
                  </a:lnTo>
                  <a:lnTo>
                    <a:pt x="346" y="1280"/>
                  </a:lnTo>
                  <a:lnTo>
                    <a:pt x="396" y="1288"/>
                  </a:lnTo>
                  <a:lnTo>
                    <a:pt x="396" y="1296"/>
                  </a:lnTo>
                  <a:lnTo>
                    <a:pt x="388" y="1304"/>
                  </a:lnTo>
                  <a:lnTo>
                    <a:pt x="363" y="1312"/>
                  </a:lnTo>
                  <a:lnTo>
                    <a:pt x="346" y="1312"/>
                  </a:lnTo>
                  <a:lnTo>
                    <a:pt x="337" y="1336"/>
                  </a:lnTo>
                  <a:lnTo>
                    <a:pt x="287" y="1344"/>
                  </a:lnTo>
                  <a:lnTo>
                    <a:pt x="287" y="1368"/>
                  </a:lnTo>
                  <a:lnTo>
                    <a:pt x="287" y="1392"/>
                  </a:lnTo>
                  <a:lnTo>
                    <a:pt x="278" y="1392"/>
                  </a:lnTo>
                  <a:lnTo>
                    <a:pt x="287" y="1408"/>
                  </a:lnTo>
                  <a:lnTo>
                    <a:pt x="287" y="1456"/>
                  </a:lnTo>
                  <a:lnTo>
                    <a:pt x="287" y="1520"/>
                  </a:lnTo>
                  <a:lnTo>
                    <a:pt x="329" y="1568"/>
                  </a:lnTo>
                  <a:lnTo>
                    <a:pt x="312" y="1632"/>
                  </a:lnTo>
                  <a:lnTo>
                    <a:pt x="346" y="1640"/>
                  </a:lnTo>
                  <a:lnTo>
                    <a:pt x="354" y="1680"/>
                  </a:lnTo>
                  <a:lnTo>
                    <a:pt x="388" y="1712"/>
                  </a:lnTo>
                  <a:lnTo>
                    <a:pt x="413" y="1776"/>
                  </a:lnTo>
                  <a:lnTo>
                    <a:pt x="413" y="1768"/>
                  </a:lnTo>
                  <a:lnTo>
                    <a:pt x="438" y="1768"/>
                  </a:lnTo>
                  <a:lnTo>
                    <a:pt x="464" y="1784"/>
                  </a:lnTo>
                  <a:lnTo>
                    <a:pt x="481" y="1776"/>
                  </a:lnTo>
                  <a:lnTo>
                    <a:pt x="514" y="1784"/>
                  </a:lnTo>
                  <a:lnTo>
                    <a:pt x="531" y="1800"/>
                  </a:lnTo>
                  <a:lnTo>
                    <a:pt x="573" y="1776"/>
                  </a:lnTo>
                  <a:lnTo>
                    <a:pt x="607" y="1784"/>
                  </a:lnTo>
                  <a:lnTo>
                    <a:pt x="641" y="1808"/>
                  </a:lnTo>
                  <a:lnTo>
                    <a:pt x="649" y="1840"/>
                  </a:lnTo>
                  <a:lnTo>
                    <a:pt x="649" y="1872"/>
                  </a:lnTo>
                  <a:lnTo>
                    <a:pt x="683" y="1888"/>
                  </a:lnTo>
                  <a:lnTo>
                    <a:pt x="683" y="1904"/>
                  </a:lnTo>
                  <a:lnTo>
                    <a:pt x="717" y="1928"/>
                  </a:lnTo>
                  <a:lnTo>
                    <a:pt x="759" y="1936"/>
                  </a:lnTo>
                  <a:lnTo>
                    <a:pt x="767" y="1960"/>
                  </a:lnTo>
                  <a:lnTo>
                    <a:pt x="835" y="1976"/>
                  </a:lnTo>
                  <a:lnTo>
                    <a:pt x="860" y="2000"/>
                  </a:lnTo>
                  <a:lnTo>
                    <a:pt x="843" y="2024"/>
                  </a:lnTo>
                  <a:lnTo>
                    <a:pt x="826" y="2040"/>
                  </a:lnTo>
                  <a:lnTo>
                    <a:pt x="776" y="2048"/>
                  </a:lnTo>
                  <a:lnTo>
                    <a:pt x="767" y="2072"/>
                  </a:lnTo>
                  <a:lnTo>
                    <a:pt x="792" y="2088"/>
                  </a:lnTo>
                  <a:lnTo>
                    <a:pt x="792" y="2112"/>
                  </a:lnTo>
                  <a:lnTo>
                    <a:pt x="809" y="2136"/>
                  </a:lnTo>
                  <a:lnTo>
                    <a:pt x="835" y="2168"/>
                  </a:lnTo>
                  <a:lnTo>
                    <a:pt x="868" y="2168"/>
                  </a:lnTo>
                  <a:lnTo>
                    <a:pt x="877" y="2128"/>
                  </a:lnTo>
                  <a:lnTo>
                    <a:pt x="910" y="2128"/>
                  </a:lnTo>
                  <a:lnTo>
                    <a:pt x="969" y="2096"/>
                  </a:lnTo>
                  <a:lnTo>
                    <a:pt x="1011" y="2112"/>
                  </a:lnTo>
                  <a:lnTo>
                    <a:pt x="1054" y="2136"/>
                  </a:lnTo>
                  <a:lnTo>
                    <a:pt x="1037" y="2152"/>
                  </a:lnTo>
                  <a:lnTo>
                    <a:pt x="1054" y="2192"/>
                  </a:lnTo>
                  <a:lnTo>
                    <a:pt x="1079" y="2200"/>
                  </a:lnTo>
                  <a:lnTo>
                    <a:pt x="1113" y="2200"/>
                  </a:lnTo>
                  <a:lnTo>
                    <a:pt x="1113" y="1360"/>
                  </a:lnTo>
                  <a:lnTo>
                    <a:pt x="1121" y="0"/>
                  </a:lnTo>
                  <a:lnTo>
                    <a:pt x="1116" y="8"/>
                  </a:lnTo>
                  <a:lnTo>
                    <a:pt x="1014" y="13"/>
                  </a:lnTo>
                  <a:close/>
                </a:path>
              </a:pathLst>
            </a:custGeom>
            <a:solidFill>
              <a:srgbClr val="00A0C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52" name="Freeform 98"/>
            <p:cNvSpPr>
              <a:spLocks/>
            </p:cNvSpPr>
            <p:nvPr/>
          </p:nvSpPr>
          <p:spPr bwMode="auto">
            <a:xfrm>
              <a:off x="4679" y="1384"/>
              <a:ext cx="337" cy="248"/>
            </a:xfrm>
            <a:custGeom>
              <a:avLst/>
              <a:gdLst>
                <a:gd name="T0" fmla="*/ 295 w 337"/>
                <a:gd name="T1" fmla="*/ 128 h 248"/>
                <a:gd name="T2" fmla="*/ 295 w 337"/>
                <a:gd name="T3" fmla="*/ 64 h 248"/>
                <a:gd name="T4" fmla="*/ 295 w 337"/>
                <a:gd name="T5" fmla="*/ 16 h 248"/>
                <a:gd name="T6" fmla="*/ 286 w 337"/>
                <a:gd name="T7" fmla="*/ 0 h 248"/>
                <a:gd name="T8" fmla="*/ 236 w 337"/>
                <a:gd name="T9" fmla="*/ 8 h 248"/>
                <a:gd name="T10" fmla="*/ 126 w 337"/>
                <a:gd name="T11" fmla="*/ 16 h 248"/>
                <a:gd name="T12" fmla="*/ 67 w 337"/>
                <a:gd name="T13" fmla="*/ 40 h 248"/>
                <a:gd name="T14" fmla="*/ 25 w 337"/>
                <a:gd name="T15" fmla="*/ 64 h 248"/>
                <a:gd name="T16" fmla="*/ 8 w 337"/>
                <a:gd name="T17" fmla="*/ 88 h 248"/>
                <a:gd name="T18" fmla="*/ 0 w 337"/>
                <a:gd name="T19" fmla="*/ 112 h 248"/>
                <a:gd name="T20" fmla="*/ 25 w 337"/>
                <a:gd name="T21" fmla="*/ 128 h 248"/>
                <a:gd name="T22" fmla="*/ 17 w 337"/>
                <a:gd name="T23" fmla="*/ 152 h 248"/>
                <a:gd name="T24" fmla="*/ 25 w 337"/>
                <a:gd name="T25" fmla="*/ 176 h 248"/>
                <a:gd name="T26" fmla="*/ 42 w 337"/>
                <a:gd name="T27" fmla="*/ 184 h 248"/>
                <a:gd name="T28" fmla="*/ 67 w 337"/>
                <a:gd name="T29" fmla="*/ 184 h 248"/>
                <a:gd name="T30" fmla="*/ 93 w 337"/>
                <a:gd name="T31" fmla="*/ 176 h 248"/>
                <a:gd name="T32" fmla="*/ 101 w 337"/>
                <a:gd name="T33" fmla="*/ 240 h 248"/>
                <a:gd name="T34" fmla="*/ 152 w 337"/>
                <a:gd name="T35" fmla="*/ 208 h 248"/>
                <a:gd name="T36" fmla="*/ 194 w 337"/>
                <a:gd name="T37" fmla="*/ 208 h 248"/>
                <a:gd name="T38" fmla="*/ 261 w 337"/>
                <a:gd name="T39" fmla="*/ 248 h 248"/>
                <a:gd name="T40" fmla="*/ 303 w 337"/>
                <a:gd name="T41" fmla="*/ 240 h 248"/>
                <a:gd name="T42" fmla="*/ 320 w 337"/>
                <a:gd name="T43" fmla="*/ 240 h 248"/>
                <a:gd name="T44" fmla="*/ 337 w 337"/>
                <a:gd name="T45" fmla="*/ 176 h 248"/>
                <a:gd name="T46" fmla="*/ 295 w 337"/>
                <a:gd name="T47" fmla="*/ 128 h 24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37" h="248">
                  <a:moveTo>
                    <a:pt x="295" y="128"/>
                  </a:moveTo>
                  <a:lnTo>
                    <a:pt x="295" y="64"/>
                  </a:lnTo>
                  <a:lnTo>
                    <a:pt x="295" y="16"/>
                  </a:lnTo>
                  <a:lnTo>
                    <a:pt x="286" y="0"/>
                  </a:lnTo>
                  <a:lnTo>
                    <a:pt x="236" y="8"/>
                  </a:lnTo>
                  <a:lnTo>
                    <a:pt x="126" y="16"/>
                  </a:lnTo>
                  <a:lnTo>
                    <a:pt x="67" y="40"/>
                  </a:lnTo>
                  <a:lnTo>
                    <a:pt x="25" y="64"/>
                  </a:lnTo>
                  <a:lnTo>
                    <a:pt x="8" y="88"/>
                  </a:lnTo>
                  <a:lnTo>
                    <a:pt x="0" y="112"/>
                  </a:lnTo>
                  <a:lnTo>
                    <a:pt x="25" y="128"/>
                  </a:lnTo>
                  <a:lnTo>
                    <a:pt x="17" y="152"/>
                  </a:lnTo>
                  <a:lnTo>
                    <a:pt x="25" y="176"/>
                  </a:lnTo>
                  <a:lnTo>
                    <a:pt x="42" y="184"/>
                  </a:lnTo>
                  <a:lnTo>
                    <a:pt x="67" y="184"/>
                  </a:lnTo>
                  <a:lnTo>
                    <a:pt x="93" y="176"/>
                  </a:lnTo>
                  <a:lnTo>
                    <a:pt x="101" y="240"/>
                  </a:lnTo>
                  <a:lnTo>
                    <a:pt x="152" y="208"/>
                  </a:lnTo>
                  <a:lnTo>
                    <a:pt x="194" y="208"/>
                  </a:lnTo>
                  <a:lnTo>
                    <a:pt x="261" y="248"/>
                  </a:lnTo>
                  <a:lnTo>
                    <a:pt x="303" y="240"/>
                  </a:lnTo>
                  <a:lnTo>
                    <a:pt x="320" y="240"/>
                  </a:lnTo>
                  <a:lnTo>
                    <a:pt x="337" y="176"/>
                  </a:lnTo>
                  <a:lnTo>
                    <a:pt x="295" y="128"/>
                  </a:lnTo>
                  <a:close/>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53" name="Freeform 99"/>
            <p:cNvSpPr>
              <a:spLocks/>
            </p:cNvSpPr>
            <p:nvPr/>
          </p:nvSpPr>
          <p:spPr bwMode="auto">
            <a:xfrm>
              <a:off x="4687" y="2"/>
              <a:ext cx="1115" cy="2190"/>
            </a:xfrm>
            <a:custGeom>
              <a:avLst/>
              <a:gdLst>
                <a:gd name="T0" fmla="*/ 1011 w 1115"/>
                <a:gd name="T1" fmla="*/ 102 h 2190"/>
                <a:gd name="T2" fmla="*/ 961 w 1115"/>
                <a:gd name="T3" fmla="*/ 174 h 2190"/>
                <a:gd name="T4" fmla="*/ 902 w 1115"/>
                <a:gd name="T5" fmla="*/ 150 h 2190"/>
                <a:gd name="T6" fmla="*/ 877 w 1115"/>
                <a:gd name="T7" fmla="*/ 134 h 2190"/>
                <a:gd name="T8" fmla="*/ 902 w 1115"/>
                <a:gd name="T9" fmla="*/ 54 h 2190"/>
                <a:gd name="T10" fmla="*/ 801 w 1115"/>
                <a:gd name="T11" fmla="*/ 14 h 2190"/>
                <a:gd name="T12" fmla="*/ 742 w 1115"/>
                <a:gd name="T13" fmla="*/ 54 h 2190"/>
                <a:gd name="T14" fmla="*/ 818 w 1115"/>
                <a:gd name="T15" fmla="*/ 190 h 2190"/>
                <a:gd name="T16" fmla="*/ 902 w 1115"/>
                <a:gd name="T17" fmla="*/ 254 h 2190"/>
                <a:gd name="T18" fmla="*/ 801 w 1115"/>
                <a:gd name="T19" fmla="*/ 302 h 2190"/>
                <a:gd name="T20" fmla="*/ 776 w 1115"/>
                <a:gd name="T21" fmla="*/ 350 h 2190"/>
                <a:gd name="T22" fmla="*/ 717 w 1115"/>
                <a:gd name="T23" fmla="*/ 470 h 2190"/>
                <a:gd name="T24" fmla="*/ 750 w 1115"/>
                <a:gd name="T25" fmla="*/ 574 h 2190"/>
                <a:gd name="T26" fmla="*/ 582 w 1115"/>
                <a:gd name="T27" fmla="*/ 574 h 2190"/>
                <a:gd name="T28" fmla="*/ 658 w 1115"/>
                <a:gd name="T29" fmla="*/ 638 h 2190"/>
                <a:gd name="T30" fmla="*/ 700 w 1115"/>
                <a:gd name="T31" fmla="*/ 670 h 2190"/>
                <a:gd name="T32" fmla="*/ 649 w 1115"/>
                <a:gd name="T33" fmla="*/ 702 h 2190"/>
                <a:gd name="T34" fmla="*/ 523 w 1115"/>
                <a:gd name="T35" fmla="*/ 670 h 2190"/>
                <a:gd name="T36" fmla="*/ 438 w 1115"/>
                <a:gd name="T37" fmla="*/ 542 h 2190"/>
                <a:gd name="T38" fmla="*/ 380 w 1115"/>
                <a:gd name="T39" fmla="*/ 486 h 2190"/>
                <a:gd name="T40" fmla="*/ 287 w 1115"/>
                <a:gd name="T41" fmla="*/ 414 h 2190"/>
                <a:gd name="T42" fmla="*/ 565 w 1115"/>
                <a:gd name="T43" fmla="*/ 438 h 2190"/>
                <a:gd name="T44" fmla="*/ 683 w 1115"/>
                <a:gd name="T45" fmla="*/ 374 h 2190"/>
                <a:gd name="T46" fmla="*/ 708 w 1115"/>
                <a:gd name="T47" fmla="*/ 246 h 2190"/>
                <a:gd name="T48" fmla="*/ 447 w 1115"/>
                <a:gd name="T49" fmla="*/ 142 h 2190"/>
                <a:gd name="T50" fmla="*/ 152 w 1115"/>
                <a:gd name="T51" fmla="*/ 118 h 2190"/>
                <a:gd name="T52" fmla="*/ 169 w 1115"/>
                <a:gd name="T53" fmla="*/ 78 h 2190"/>
                <a:gd name="T54" fmla="*/ 76 w 1115"/>
                <a:gd name="T55" fmla="*/ 110 h 2190"/>
                <a:gd name="T56" fmla="*/ 9 w 1115"/>
                <a:gd name="T57" fmla="*/ 214 h 2190"/>
                <a:gd name="T58" fmla="*/ 68 w 1115"/>
                <a:gd name="T59" fmla="*/ 342 h 2190"/>
                <a:gd name="T60" fmla="*/ 144 w 1115"/>
                <a:gd name="T61" fmla="*/ 534 h 2190"/>
                <a:gd name="T62" fmla="*/ 177 w 1115"/>
                <a:gd name="T63" fmla="*/ 702 h 2190"/>
                <a:gd name="T64" fmla="*/ 270 w 1115"/>
                <a:gd name="T65" fmla="*/ 846 h 2190"/>
                <a:gd name="T66" fmla="*/ 380 w 1115"/>
                <a:gd name="T67" fmla="*/ 998 h 2190"/>
                <a:gd name="T68" fmla="*/ 262 w 1115"/>
                <a:gd name="T69" fmla="*/ 1238 h 2190"/>
                <a:gd name="T70" fmla="*/ 346 w 1115"/>
                <a:gd name="T71" fmla="*/ 1270 h 2190"/>
                <a:gd name="T72" fmla="*/ 388 w 1115"/>
                <a:gd name="T73" fmla="*/ 1294 h 2190"/>
                <a:gd name="T74" fmla="*/ 337 w 1115"/>
                <a:gd name="T75" fmla="*/ 1326 h 2190"/>
                <a:gd name="T76" fmla="*/ 287 w 1115"/>
                <a:gd name="T77" fmla="*/ 1382 h 2190"/>
                <a:gd name="T78" fmla="*/ 287 w 1115"/>
                <a:gd name="T79" fmla="*/ 1446 h 2190"/>
                <a:gd name="T80" fmla="*/ 312 w 1115"/>
                <a:gd name="T81" fmla="*/ 1622 h 2190"/>
                <a:gd name="T82" fmla="*/ 388 w 1115"/>
                <a:gd name="T83" fmla="*/ 1702 h 2190"/>
                <a:gd name="T84" fmla="*/ 438 w 1115"/>
                <a:gd name="T85" fmla="*/ 1758 h 2190"/>
                <a:gd name="T86" fmla="*/ 514 w 1115"/>
                <a:gd name="T87" fmla="*/ 1774 h 2190"/>
                <a:gd name="T88" fmla="*/ 607 w 1115"/>
                <a:gd name="T89" fmla="*/ 1774 h 2190"/>
                <a:gd name="T90" fmla="*/ 649 w 1115"/>
                <a:gd name="T91" fmla="*/ 1862 h 2190"/>
                <a:gd name="T92" fmla="*/ 717 w 1115"/>
                <a:gd name="T93" fmla="*/ 1918 h 2190"/>
                <a:gd name="T94" fmla="*/ 835 w 1115"/>
                <a:gd name="T95" fmla="*/ 1966 h 2190"/>
                <a:gd name="T96" fmla="*/ 826 w 1115"/>
                <a:gd name="T97" fmla="*/ 2030 h 2190"/>
                <a:gd name="T98" fmla="*/ 792 w 1115"/>
                <a:gd name="T99" fmla="*/ 2078 h 2190"/>
                <a:gd name="T100" fmla="*/ 835 w 1115"/>
                <a:gd name="T101" fmla="*/ 2158 h 2190"/>
                <a:gd name="T102" fmla="*/ 877 w 1115"/>
                <a:gd name="T103" fmla="*/ 2118 h 2190"/>
                <a:gd name="T104" fmla="*/ 1011 w 1115"/>
                <a:gd name="T105" fmla="*/ 2102 h 2190"/>
                <a:gd name="T106" fmla="*/ 1054 w 1115"/>
                <a:gd name="T107" fmla="*/ 2182 h 2190"/>
                <a:gd name="T108" fmla="*/ 1115 w 1115"/>
                <a:gd name="T109" fmla="*/ 0 h 219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115" h="2190">
                  <a:moveTo>
                    <a:pt x="1011" y="0"/>
                  </a:moveTo>
                  <a:lnTo>
                    <a:pt x="995" y="54"/>
                  </a:lnTo>
                  <a:lnTo>
                    <a:pt x="1011" y="102"/>
                  </a:lnTo>
                  <a:lnTo>
                    <a:pt x="1011" y="126"/>
                  </a:lnTo>
                  <a:lnTo>
                    <a:pt x="1003" y="150"/>
                  </a:lnTo>
                  <a:lnTo>
                    <a:pt x="961" y="174"/>
                  </a:lnTo>
                  <a:lnTo>
                    <a:pt x="936" y="174"/>
                  </a:lnTo>
                  <a:lnTo>
                    <a:pt x="919" y="158"/>
                  </a:lnTo>
                  <a:lnTo>
                    <a:pt x="902" y="150"/>
                  </a:lnTo>
                  <a:lnTo>
                    <a:pt x="893" y="158"/>
                  </a:lnTo>
                  <a:lnTo>
                    <a:pt x="877" y="158"/>
                  </a:lnTo>
                  <a:lnTo>
                    <a:pt x="877" y="134"/>
                  </a:lnTo>
                  <a:lnTo>
                    <a:pt x="877" y="102"/>
                  </a:lnTo>
                  <a:lnTo>
                    <a:pt x="893" y="78"/>
                  </a:lnTo>
                  <a:lnTo>
                    <a:pt x="902" y="54"/>
                  </a:lnTo>
                  <a:lnTo>
                    <a:pt x="893" y="38"/>
                  </a:lnTo>
                  <a:lnTo>
                    <a:pt x="851" y="6"/>
                  </a:lnTo>
                  <a:lnTo>
                    <a:pt x="801" y="14"/>
                  </a:lnTo>
                  <a:lnTo>
                    <a:pt x="750" y="30"/>
                  </a:lnTo>
                  <a:lnTo>
                    <a:pt x="700" y="38"/>
                  </a:lnTo>
                  <a:lnTo>
                    <a:pt x="742" y="54"/>
                  </a:lnTo>
                  <a:lnTo>
                    <a:pt x="784" y="78"/>
                  </a:lnTo>
                  <a:lnTo>
                    <a:pt x="809" y="166"/>
                  </a:lnTo>
                  <a:lnTo>
                    <a:pt x="818" y="190"/>
                  </a:lnTo>
                  <a:lnTo>
                    <a:pt x="843" y="190"/>
                  </a:lnTo>
                  <a:lnTo>
                    <a:pt x="877" y="214"/>
                  </a:lnTo>
                  <a:lnTo>
                    <a:pt x="902" y="254"/>
                  </a:lnTo>
                  <a:lnTo>
                    <a:pt x="910" y="302"/>
                  </a:lnTo>
                  <a:lnTo>
                    <a:pt x="851" y="294"/>
                  </a:lnTo>
                  <a:lnTo>
                    <a:pt x="801" y="302"/>
                  </a:lnTo>
                  <a:lnTo>
                    <a:pt x="784" y="310"/>
                  </a:lnTo>
                  <a:lnTo>
                    <a:pt x="784" y="318"/>
                  </a:lnTo>
                  <a:lnTo>
                    <a:pt x="776" y="350"/>
                  </a:lnTo>
                  <a:lnTo>
                    <a:pt x="750" y="390"/>
                  </a:lnTo>
                  <a:lnTo>
                    <a:pt x="725" y="438"/>
                  </a:lnTo>
                  <a:lnTo>
                    <a:pt x="717" y="470"/>
                  </a:lnTo>
                  <a:lnTo>
                    <a:pt x="733" y="486"/>
                  </a:lnTo>
                  <a:lnTo>
                    <a:pt x="818" y="550"/>
                  </a:lnTo>
                  <a:lnTo>
                    <a:pt x="750" y="574"/>
                  </a:lnTo>
                  <a:lnTo>
                    <a:pt x="666" y="574"/>
                  </a:lnTo>
                  <a:lnTo>
                    <a:pt x="599" y="558"/>
                  </a:lnTo>
                  <a:lnTo>
                    <a:pt x="582" y="574"/>
                  </a:lnTo>
                  <a:lnTo>
                    <a:pt x="573" y="598"/>
                  </a:lnTo>
                  <a:lnTo>
                    <a:pt x="607" y="630"/>
                  </a:lnTo>
                  <a:lnTo>
                    <a:pt x="658" y="638"/>
                  </a:lnTo>
                  <a:lnTo>
                    <a:pt x="683" y="638"/>
                  </a:lnTo>
                  <a:lnTo>
                    <a:pt x="700" y="654"/>
                  </a:lnTo>
                  <a:lnTo>
                    <a:pt x="700" y="670"/>
                  </a:lnTo>
                  <a:lnTo>
                    <a:pt x="683" y="694"/>
                  </a:lnTo>
                  <a:lnTo>
                    <a:pt x="674" y="702"/>
                  </a:lnTo>
                  <a:lnTo>
                    <a:pt x="649" y="702"/>
                  </a:lnTo>
                  <a:lnTo>
                    <a:pt x="599" y="686"/>
                  </a:lnTo>
                  <a:lnTo>
                    <a:pt x="548" y="678"/>
                  </a:lnTo>
                  <a:lnTo>
                    <a:pt x="523" y="670"/>
                  </a:lnTo>
                  <a:lnTo>
                    <a:pt x="506" y="654"/>
                  </a:lnTo>
                  <a:lnTo>
                    <a:pt x="447" y="582"/>
                  </a:lnTo>
                  <a:lnTo>
                    <a:pt x="438" y="542"/>
                  </a:lnTo>
                  <a:lnTo>
                    <a:pt x="438" y="526"/>
                  </a:lnTo>
                  <a:lnTo>
                    <a:pt x="430" y="502"/>
                  </a:lnTo>
                  <a:lnTo>
                    <a:pt x="380" y="486"/>
                  </a:lnTo>
                  <a:lnTo>
                    <a:pt x="337" y="470"/>
                  </a:lnTo>
                  <a:lnTo>
                    <a:pt x="253" y="414"/>
                  </a:lnTo>
                  <a:lnTo>
                    <a:pt x="287" y="414"/>
                  </a:lnTo>
                  <a:lnTo>
                    <a:pt x="321" y="430"/>
                  </a:lnTo>
                  <a:lnTo>
                    <a:pt x="396" y="430"/>
                  </a:lnTo>
                  <a:lnTo>
                    <a:pt x="565" y="438"/>
                  </a:lnTo>
                  <a:lnTo>
                    <a:pt x="624" y="422"/>
                  </a:lnTo>
                  <a:lnTo>
                    <a:pt x="658" y="406"/>
                  </a:lnTo>
                  <a:lnTo>
                    <a:pt x="683" y="374"/>
                  </a:lnTo>
                  <a:lnTo>
                    <a:pt x="708" y="310"/>
                  </a:lnTo>
                  <a:lnTo>
                    <a:pt x="717" y="278"/>
                  </a:lnTo>
                  <a:lnTo>
                    <a:pt x="708" y="246"/>
                  </a:lnTo>
                  <a:lnTo>
                    <a:pt x="666" y="198"/>
                  </a:lnTo>
                  <a:lnTo>
                    <a:pt x="599" y="182"/>
                  </a:lnTo>
                  <a:lnTo>
                    <a:pt x="447" y="142"/>
                  </a:lnTo>
                  <a:lnTo>
                    <a:pt x="371" y="118"/>
                  </a:lnTo>
                  <a:lnTo>
                    <a:pt x="304" y="118"/>
                  </a:lnTo>
                  <a:lnTo>
                    <a:pt x="152" y="118"/>
                  </a:lnTo>
                  <a:lnTo>
                    <a:pt x="177" y="94"/>
                  </a:lnTo>
                  <a:lnTo>
                    <a:pt x="186" y="86"/>
                  </a:lnTo>
                  <a:lnTo>
                    <a:pt x="169" y="78"/>
                  </a:lnTo>
                  <a:lnTo>
                    <a:pt x="127" y="70"/>
                  </a:lnTo>
                  <a:lnTo>
                    <a:pt x="110" y="102"/>
                  </a:lnTo>
                  <a:lnTo>
                    <a:pt x="76" y="110"/>
                  </a:lnTo>
                  <a:lnTo>
                    <a:pt x="76" y="134"/>
                  </a:lnTo>
                  <a:lnTo>
                    <a:pt x="42" y="166"/>
                  </a:lnTo>
                  <a:lnTo>
                    <a:pt x="9" y="214"/>
                  </a:lnTo>
                  <a:lnTo>
                    <a:pt x="0" y="262"/>
                  </a:lnTo>
                  <a:lnTo>
                    <a:pt x="26" y="326"/>
                  </a:lnTo>
                  <a:lnTo>
                    <a:pt x="68" y="342"/>
                  </a:lnTo>
                  <a:lnTo>
                    <a:pt x="110" y="382"/>
                  </a:lnTo>
                  <a:lnTo>
                    <a:pt x="93" y="438"/>
                  </a:lnTo>
                  <a:lnTo>
                    <a:pt x="144" y="534"/>
                  </a:lnTo>
                  <a:lnTo>
                    <a:pt x="211" y="598"/>
                  </a:lnTo>
                  <a:lnTo>
                    <a:pt x="169" y="646"/>
                  </a:lnTo>
                  <a:lnTo>
                    <a:pt x="177" y="702"/>
                  </a:lnTo>
                  <a:lnTo>
                    <a:pt x="245" y="742"/>
                  </a:lnTo>
                  <a:lnTo>
                    <a:pt x="287" y="798"/>
                  </a:lnTo>
                  <a:lnTo>
                    <a:pt x="270" y="846"/>
                  </a:lnTo>
                  <a:lnTo>
                    <a:pt x="337" y="886"/>
                  </a:lnTo>
                  <a:lnTo>
                    <a:pt x="388" y="934"/>
                  </a:lnTo>
                  <a:lnTo>
                    <a:pt x="380" y="998"/>
                  </a:lnTo>
                  <a:lnTo>
                    <a:pt x="337" y="1070"/>
                  </a:lnTo>
                  <a:lnTo>
                    <a:pt x="287" y="1142"/>
                  </a:lnTo>
                  <a:lnTo>
                    <a:pt x="262" y="1238"/>
                  </a:lnTo>
                  <a:lnTo>
                    <a:pt x="278" y="1222"/>
                  </a:lnTo>
                  <a:lnTo>
                    <a:pt x="304" y="1254"/>
                  </a:lnTo>
                  <a:lnTo>
                    <a:pt x="346" y="1270"/>
                  </a:lnTo>
                  <a:lnTo>
                    <a:pt x="396" y="1278"/>
                  </a:lnTo>
                  <a:lnTo>
                    <a:pt x="396" y="1286"/>
                  </a:lnTo>
                  <a:lnTo>
                    <a:pt x="388" y="1294"/>
                  </a:lnTo>
                  <a:lnTo>
                    <a:pt x="363" y="1302"/>
                  </a:lnTo>
                  <a:lnTo>
                    <a:pt x="346" y="1302"/>
                  </a:lnTo>
                  <a:lnTo>
                    <a:pt x="337" y="1326"/>
                  </a:lnTo>
                  <a:lnTo>
                    <a:pt x="287" y="1334"/>
                  </a:lnTo>
                  <a:lnTo>
                    <a:pt x="287" y="1358"/>
                  </a:lnTo>
                  <a:lnTo>
                    <a:pt x="287" y="1382"/>
                  </a:lnTo>
                  <a:lnTo>
                    <a:pt x="278" y="1382"/>
                  </a:lnTo>
                  <a:lnTo>
                    <a:pt x="287" y="1398"/>
                  </a:lnTo>
                  <a:lnTo>
                    <a:pt x="287" y="1446"/>
                  </a:lnTo>
                  <a:lnTo>
                    <a:pt x="287" y="1510"/>
                  </a:lnTo>
                  <a:lnTo>
                    <a:pt x="329" y="1558"/>
                  </a:lnTo>
                  <a:lnTo>
                    <a:pt x="312" y="1622"/>
                  </a:lnTo>
                  <a:lnTo>
                    <a:pt x="346" y="1630"/>
                  </a:lnTo>
                  <a:lnTo>
                    <a:pt x="354" y="1670"/>
                  </a:lnTo>
                  <a:lnTo>
                    <a:pt x="388" y="1702"/>
                  </a:lnTo>
                  <a:lnTo>
                    <a:pt x="413" y="1766"/>
                  </a:lnTo>
                  <a:lnTo>
                    <a:pt x="413" y="1758"/>
                  </a:lnTo>
                  <a:lnTo>
                    <a:pt x="438" y="1758"/>
                  </a:lnTo>
                  <a:lnTo>
                    <a:pt x="464" y="1774"/>
                  </a:lnTo>
                  <a:lnTo>
                    <a:pt x="481" y="1766"/>
                  </a:lnTo>
                  <a:lnTo>
                    <a:pt x="514" y="1774"/>
                  </a:lnTo>
                  <a:lnTo>
                    <a:pt x="531" y="1790"/>
                  </a:lnTo>
                  <a:lnTo>
                    <a:pt x="573" y="1766"/>
                  </a:lnTo>
                  <a:lnTo>
                    <a:pt x="607" y="1774"/>
                  </a:lnTo>
                  <a:lnTo>
                    <a:pt x="641" y="1798"/>
                  </a:lnTo>
                  <a:lnTo>
                    <a:pt x="649" y="1830"/>
                  </a:lnTo>
                  <a:lnTo>
                    <a:pt x="649" y="1862"/>
                  </a:lnTo>
                  <a:lnTo>
                    <a:pt x="683" y="1878"/>
                  </a:lnTo>
                  <a:lnTo>
                    <a:pt x="683" y="1894"/>
                  </a:lnTo>
                  <a:lnTo>
                    <a:pt x="717" y="1918"/>
                  </a:lnTo>
                  <a:lnTo>
                    <a:pt x="759" y="1926"/>
                  </a:lnTo>
                  <a:lnTo>
                    <a:pt x="767" y="1950"/>
                  </a:lnTo>
                  <a:lnTo>
                    <a:pt x="835" y="1966"/>
                  </a:lnTo>
                  <a:lnTo>
                    <a:pt x="860" y="1990"/>
                  </a:lnTo>
                  <a:lnTo>
                    <a:pt x="843" y="2014"/>
                  </a:lnTo>
                  <a:lnTo>
                    <a:pt x="826" y="2030"/>
                  </a:lnTo>
                  <a:lnTo>
                    <a:pt x="776" y="2038"/>
                  </a:lnTo>
                  <a:lnTo>
                    <a:pt x="767" y="2062"/>
                  </a:lnTo>
                  <a:lnTo>
                    <a:pt x="792" y="2078"/>
                  </a:lnTo>
                  <a:lnTo>
                    <a:pt x="792" y="2102"/>
                  </a:lnTo>
                  <a:lnTo>
                    <a:pt x="809" y="2126"/>
                  </a:lnTo>
                  <a:lnTo>
                    <a:pt x="835" y="2158"/>
                  </a:lnTo>
                  <a:lnTo>
                    <a:pt x="868" y="2158"/>
                  </a:lnTo>
                  <a:lnTo>
                    <a:pt x="877" y="2118"/>
                  </a:lnTo>
                  <a:lnTo>
                    <a:pt x="910" y="2118"/>
                  </a:lnTo>
                  <a:lnTo>
                    <a:pt x="969" y="2086"/>
                  </a:lnTo>
                  <a:lnTo>
                    <a:pt x="1011" y="2102"/>
                  </a:lnTo>
                  <a:lnTo>
                    <a:pt x="1054" y="2126"/>
                  </a:lnTo>
                  <a:lnTo>
                    <a:pt x="1037" y="2142"/>
                  </a:lnTo>
                  <a:lnTo>
                    <a:pt x="1054" y="2182"/>
                  </a:lnTo>
                  <a:lnTo>
                    <a:pt x="1079" y="2190"/>
                  </a:lnTo>
                  <a:lnTo>
                    <a:pt x="1113" y="2190"/>
                  </a:lnTo>
                  <a:lnTo>
                    <a:pt x="1115" y="0"/>
                  </a:lnTo>
                  <a:lnTo>
                    <a:pt x="1011" y="0"/>
                  </a:lnTo>
                  <a:close/>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54" name="Freeform 100"/>
            <p:cNvSpPr>
              <a:spLocks/>
            </p:cNvSpPr>
            <p:nvPr/>
          </p:nvSpPr>
          <p:spPr bwMode="auto">
            <a:xfrm>
              <a:off x="4274" y="136"/>
              <a:ext cx="801" cy="1272"/>
            </a:xfrm>
            <a:custGeom>
              <a:avLst/>
              <a:gdLst>
                <a:gd name="T0" fmla="*/ 683 w 801"/>
                <a:gd name="T1" fmla="*/ 720 h 1272"/>
                <a:gd name="T2" fmla="*/ 658 w 801"/>
                <a:gd name="T3" fmla="*/ 616 h 1272"/>
                <a:gd name="T4" fmla="*/ 582 w 801"/>
                <a:gd name="T5" fmla="*/ 520 h 1272"/>
                <a:gd name="T6" fmla="*/ 557 w 801"/>
                <a:gd name="T7" fmla="*/ 408 h 1272"/>
                <a:gd name="T8" fmla="*/ 523 w 801"/>
                <a:gd name="T9" fmla="*/ 256 h 1272"/>
                <a:gd name="T10" fmla="*/ 439 w 801"/>
                <a:gd name="T11" fmla="*/ 200 h 1272"/>
                <a:gd name="T12" fmla="*/ 422 w 801"/>
                <a:gd name="T13" fmla="*/ 88 h 1272"/>
                <a:gd name="T14" fmla="*/ 413 w 801"/>
                <a:gd name="T15" fmla="*/ 32 h 1272"/>
                <a:gd name="T16" fmla="*/ 295 w 801"/>
                <a:gd name="T17" fmla="*/ 0 h 1272"/>
                <a:gd name="T18" fmla="*/ 262 w 801"/>
                <a:gd name="T19" fmla="*/ 112 h 1272"/>
                <a:gd name="T20" fmla="*/ 186 w 801"/>
                <a:gd name="T21" fmla="*/ 168 h 1272"/>
                <a:gd name="T22" fmla="*/ 43 w 801"/>
                <a:gd name="T23" fmla="*/ 136 h 1272"/>
                <a:gd name="T24" fmla="*/ 51 w 801"/>
                <a:gd name="T25" fmla="*/ 216 h 1272"/>
                <a:gd name="T26" fmla="*/ 177 w 801"/>
                <a:gd name="T27" fmla="*/ 296 h 1272"/>
                <a:gd name="T28" fmla="*/ 220 w 801"/>
                <a:gd name="T29" fmla="*/ 368 h 1272"/>
                <a:gd name="T30" fmla="*/ 228 w 801"/>
                <a:gd name="T31" fmla="*/ 464 h 1272"/>
                <a:gd name="T32" fmla="*/ 262 w 801"/>
                <a:gd name="T33" fmla="*/ 552 h 1272"/>
                <a:gd name="T34" fmla="*/ 329 w 801"/>
                <a:gd name="T35" fmla="*/ 576 h 1272"/>
                <a:gd name="T36" fmla="*/ 354 w 801"/>
                <a:gd name="T37" fmla="*/ 600 h 1272"/>
                <a:gd name="T38" fmla="*/ 354 w 801"/>
                <a:gd name="T39" fmla="*/ 632 h 1272"/>
                <a:gd name="T40" fmla="*/ 236 w 801"/>
                <a:gd name="T41" fmla="*/ 832 h 1272"/>
                <a:gd name="T42" fmla="*/ 177 w 801"/>
                <a:gd name="T43" fmla="*/ 896 h 1272"/>
                <a:gd name="T44" fmla="*/ 186 w 801"/>
                <a:gd name="T45" fmla="*/ 976 h 1272"/>
                <a:gd name="T46" fmla="*/ 228 w 801"/>
                <a:gd name="T47" fmla="*/ 1080 h 1272"/>
                <a:gd name="T48" fmla="*/ 236 w 801"/>
                <a:gd name="T49" fmla="*/ 1160 h 1272"/>
                <a:gd name="T50" fmla="*/ 287 w 801"/>
                <a:gd name="T51" fmla="*/ 1208 h 1272"/>
                <a:gd name="T52" fmla="*/ 312 w 801"/>
                <a:gd name="T53" fmla="*/ 1272 h 1272"/>
                <a:gd name="T54" fmla="*/ 380 w 801"/>
                <a:gd name="T55" fmla="*/ 1264 h 1272"/>
                <a:gd name="T56" fmla="*/ 506 w 801"/>
                <a:gd name="T57" fmla="*/ 1192 h 1272"/>
                <a:gd name="T58" fmla="*/ 675 w 801"/>
                <a:gd name="T59" fmla="*/ 1112 h 1272"/>
                <a:gd name="T60" fmla="*/ 750 w 801"/>
                <a:gd name="T61" fmla="*/ 944 h 1272"/>
                <a:gd name="T62" fmla="*/ 801 w 801"/>
                <a:gd name="T63" fmla="*/ 808 h 127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801" h="1272">
                  <a:moveTo>
                    <a:pt x="750" y="760"/>
                  </a:moveTo>
                  <a:lnTo>
                    <a:pt x="683" y="720"/>
                  </a:lnTo>
                  <a:lnTo>
                    <a:pt x="700" y="672"/>
                  </a:lnTo>
                  <a:lnTo>
                    <a:pt x="658" y="616"/>
                  </a:lnTo>
                  <a:lnTo>
                    <a:pt x="590" y="576"/>
                  </a:lnTo>
                  <a:lnTo>
                    <a:pt x="582" y="520"/>
                  </a:lnTo>
                  <a:lnTo>
                    <a:pt x="624" y="472"/>
                  </a:lnTo>
                  <a:lnTo>
                    <a:pt x="557" y="408"/>
                  </a:lnTo>
                  <a:lnTo>
                    <a:pt x="506" y="312"/>
                  </a:lnTo>
                  <a:lnTo>
                    <a:pt x="523" y="256"/>
                  </a:lnTo>
                  <a:lnTo>
                    <a:pt x="481" y="216"/>
                  </a:lnTo>
                  <a:lnTo>
                    <a:pt x="439" y="200"/>
                  </a:lnTo>
                  <a:lnTo>
                    <a:pt x="413" y="136"/>
                  </a:lnTo>
                  <a:lnTo>
                    <a:pt x="422" y="88"/>
                  </a:lnTo>
                  <a:lnTo>
                    <a:pt x="430" y="72"/>
                  </a:lnTo>
                  <a:lnTo>
                    <a:pt x="413" y="32"/>
                  </a:lnTo>
                  <a:lnTo>
                    <a:pt x="346" y="0"/>
                  </a:lnTo>
                  <a:lnTo>
                    <a:pt x="295" y="0"/>
                  </a:lnTo>
                  <a:lnTo>
                    <a:pt x="262" y="40"/>
                  </a:lnTo>
                  <a:lnTo>
                    <a:pt x="262" y="112"/>
                  </a:lnTo>
                  <a:lnTo>
                    <a:pt x="245" y="184"/>
                  </a:lnTo>
                  <a:lnTo>
                    <a:pt x="186" y="168"/>
                  </a:lnTo>
                  <a:lnTo>
                    <a:pt x="144" y="184"/>
                  </a:lnTo>
                  <a:lnTo>
                    <a:pt x="43" y="136"/>
                  </a:lnTo>
                  <a:lnTo>
                    <a:pt x="0" y="160"/>
                  </a:lnTo>
                  <a:lnTo>
                    <a:pt x="51" y="216"/>
                  </a:lnTo>
                  <a:lnTo>
                    <a:pt x="144" y="256"/>
                  </a:lnTo>
                  <a:lnTo>
                    <a:pt x="177" y="296"/>
                  </a:lnTo>
                  <a:lnTo>
                    <a:pt x="177" y="336"/>
                  </a:lnTo>
                  <a:lnTo>
                    <a:pt x="220" y="368"/>
                  </a:lnTo>
                  <a:lnTo>
                    <a:pt x="220" y="416"/>
                  </a:lnTo>
                  <a:lnTo>
                    <a:pt x="228" y="464"/>
                  </a:lnTo>
                  <a:lnTo>
                    <a:pt x="245" y="504"/>
                  </a:lnTo>
                  <a:lnTo>
                    <a:pt x="262" y="552"/>
                  </a:lnTo>
                  <a:lnTo>
                    <a:pt x="295" y="560"/>
                  </a:lnTo>
                  <a:lnTo>
                    <a:pt x="329" y="576"/>
                  </a:lnTo>
                  <a:lnTo>
                    <a:pt x="354" y="584"/>
                  </a:lnTo>
                  <a:lnTo>
                    <a:pt x="354" y="600"/>
                  </a:lnTo>
                  <a:lnTo>
                    <a:pt x="363" y="616"/>
                  </a:lnTo>
                  <a:lnTo>
                    <a:pt x="354" y="632"/>
                  </a:lnTo>
                  <a:lnTo>
                    <a:pt x="321" y="696"/>
                  </a:lnTo>
                  <a:lnTo>
                    <a:pt x="236" y="832"/>
                  </a:lnTo>
                  <a:lnTo>
                    <a:pt x="203" y="864"/>
                  </a:lnTo>
                  <a:lnTo>
                    <a:pt x="177" y="896"/>
                  </a:lnTo>
                  <a:lnTo>
                    <a:pt x="177" y="936"/>
                  </a:lnTo>
                  <a:lnTo>
                    <a:pt x="186" y="976"/>
                  </a:lnTo>
                  <a:lnTo>
                    <a:pt x="211" y="1048"/>
                  </a:lnTo>
                  <a:lnTo>
                    <a:pt x="228" y="1080"/>
                  </a:lnTo>
                  <a:lnTo>
                    <a:pt x="228" y="1120"/>
                  </a:lnTo>
                  <a:lnTo>
                    <a:pt x="236" y="1160"/>
                  </a:lnTo>
                  <a:lnTo>
                    <a:pt x="253" y="1192"/>
                  </a:lnTo>
                  <a:lnTo>
                    <a:pt x="287" y="1208"/>
                  </a:lnTo>
                  <a:lnTo>
                    <a:pt x="321" y="1224"/>
                  </a:lnTo>
                  <a:lnTo>
                    <a:pt x="312" y="1272"/>
                  </a:lnTo>
                  <a:lnTo>
                    <a:pt x="363" y="1272"/>
                  </a:lnTo>
                  <a:lnTo>
                    <a:pt x="380" y="1264"/>
                  </a:lnTo>
                  <a:lnTo>
                    <a:pt x="405" y="1248"/>
                  </a:lnTo>
                  <a:lnTo>
                    <a:pt x="506" y="1192"/>
                  </a:lnTo>
                  <a:lnTo>
                    <a:pt x="599" y="1152"/>
                  </a:lnTo>
                  <a:lnTo>
                    <a:pt x="675" y="1112"/>
                  </a:lnTo>
                  <a:lnTo>
                    <a:pt x="700" y="1016"/>
                  </a:lnTo>
                  <a:lnTo>
                    <a:pt x="750" y="944"/>
                  </a:lnTo>
                  <a:lnTo>
                    <a:pt x="793" y="872"/>
                  </a:lnTo>
                  <a:lnTo>
                    <a:pt x="801" y="808"/>
                  </a:lnTo>
                  <a:lnTo>
                    <a:pt x="750" y="760"/>
                  </a:lnTo>
                  <a:close/>
                </a:path>
              </a:pathLst>
            </a:custGeom>
            <a:solidFill>
              <a:srgbClr val="00A0C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55" name="Freeform 101"/>
            <p:cNvSpPr>
              <a:spLocks/>
            </p:cNvSpPr>
            <p:nvPr/>
          </p:nvSpPr>
          <p:spPr bwMode="auto">
            <a:xfrm>
              <a:off x="3845" y="312"/>
              <a:ext cx="691" cy="1696"/>
            </a:xfrm>
            <a:custGeom>
              <a:avLst/>
              <a:gdLst>
                <a:gd name="T0" fmla="*/ 354 w 691"/>
                <a:gd name="T1" fmla="*/ 72 h 1696"/>
                <a:gd name="T2" fmla="*/ 295 w 691"/>
                <a:gd name="T3" fmla="*/ 128 h 1696"/>
                <a:gd name="T4" fmla="*/ 261 w 691"/>
                <a:gd name="T5" fmla="*/ 216 h 1696"/>
                <a:gd name="T6" fmla="*/ 210 w 691"/>
                <a:gd name="T7" fmla="*/ 312 h 1696"/>
                <a:gd name="T8" fmla="*/ 168 w 691"/>
                <a:gd name="T9" fmla="*/ 400 h 1696"/>
                <a:gd name="T10" fmla="*/ 118 w 691"/>
                <a:gd name="T11" fmla="*/ 576 h 1696"/>
                <a:gd name="T12" fmla="*/ 143 w 691"/>
                <a:gd name="T13" fmla="*/ 656 h 1696"/>
                <a:gd name="T14" fmla="*/ 33 w 691"/>
                <a:gd name="T15" fmla="*/ 736 h 1696"/>
                <a:gd name="T16" fmla="*/ 50 w 691"/>
                <a:gd name="T17" fmla="*/ 936 h 1696"/>
                <a:gd name="T18" fmla="*/ 92 w 691"/>
                <a:gd name="T19" fmla="*/ 1016 h 1696"/>
                <a:gd name="T20" fmla="*/ 67 w 691"/>
                <a:gd name="T21" fmla="*/ 1144 h 1696"/>
                <a:gd name="T22" fmla="*/ 17 w 691"/>
                <a:gd name="T23" fmla="*/ 1272 h 1696"/>
                <a:gd name="T24" fmla="*/ 8 w 691"/>
                <a:gd name="T25" fmla="*/ 1328 h 1696"/>
                <a:gd name="T26" fmla="*/ 42 w 691"/>
                <a:gd name="T27" fmla="*/ 1376 h 1696"/>
                <a:gd name="T28" fmla="*/ 84 w 691"/>
                <a:gd name="T29" fmla="*/ 1504 h 1696"/>
                <a:gd name="T30" fmla="*/ 118 w 691"/>
                <a:gd name="T31" fmla="*/ 1568 h 1696"/>
                <a:gd name="T32" fmla="*/ 109 w 691"/>
                <a:gd name="T33" fmla="*/ 1616 h 1696"/>
                <a:gd name="T34" fmla="*/ 135 w 691"/>
                <a:gd name="T35" fmla="*/ 1664 h 1696"/>
                <a:gd name="T36" fmla="*/ 202 w 691"/>
                <a:gd name="T37" fmla="*/ 1696 h 1696"/>
                <a:gd name="T38" fmla="*/ 244 w 691"/>
                <a:gd name="T39" fmla="*/ 1648 h 1696"/>
                <a:gd name="T40" fmla="*/ 286 w 691"/>
                <a:gd name="T41" fmla="*/ 1600 h 1696"/>
                <a:gd name="T42" fmla="*/ 387 w 691"/>
                <a:gd name="T43" fmla="*/ 1472 h 1696"/>
                <a:gd name="T44" fmla="*/ 387 w 691"/>
                <a:gd name="T45" fmla="*/ 1408 h 1696"/>
                <a:gd name="T46" fmla="*/ 396 w 691"/>
                <a:gd name="T47" fmla="*/ 1336 h 1696"/>
                <a:gd name="T48" fmla="*/ 421 w 691"/>
                <a:gd name="T49" fmla="*/ 1272 h 1696"/>
                <a:gd name="T50" fmla="*/ 497 w 691"/>
                <a:gd name="T51" fmla="*/ 1224 h 1696"/>
                <a:gd name="T52" fmla="*/ 505 w 691"/>
                <a:gd name="T53" fmla="*/ 1168 h 1696"/>
                <a:gd name="T54" fmla="*/ 480 w 691"/>
                <a:gd name="T55" fmla="*/ 1088 h 1696"/>
                <a:gd name="T56" fmla="*/ 396 w 691"/>
                <a:gd name="T57" fmla="*/ 1040 h 1696"/>
                <a:gd name="T58" fmla="*/ 387 w 691"/>
                <a:gd name="T59" fmla="*/ 984 h 1696"/>
                <a:gd name="T60" fmla="*/ 387 w 691"/>
                <a:gd name="T61" fmla="*/ 832 h 1696"/>
                <a:gd name="T62" fmla="*/ 480 w 691"/>
                <a:gd name="T63" fmla="*/ 704 h 1696"/>
                <a:gd name="T64" fmla="*/ 556 w 691"/>
                <a:gd name="T65" fmla="*/ 624 h 1696"/>
                <a:gd name="T66" fmla="*/ 581 w 691"/>
                <a:gd name="T67" fmla="*/ 560 h 1696"/>
                <a:gd name="T68" fmla="*/ 573 w 691"/>
                <a:gd name="T69" fmla="*/ 496 h 1696"/>
                <a:gd name="T70" fmla="*/ 606 w 691"/>
                <a:gd name="T71" fmla="*/ 424 h 1696"/>
                <a:gd name="T72" fmla="*/ 682 w 691"/>
                <a:gd name="T73" fmla="*/ 376 h 1696"/>
                <a:gd name="T74" fmla="*/ 674 w 691"/>
                <a:gd name="T75" fmla="*/ 328 h 1696"/>
                <a:gd name="T76" fmla="*/ 649 w 691"/>
                <a:gd name="T77" fmla="*/ 240 h 1696"/>
                <a:gd name="T78" fmla="*/ 606 w 691"/>
                <a:gd name="T79" fmla="*/ 160 h 1696"/>
                <a:gd name="T80" fmla="*/ 573 w 691"/>
                <a:gd name="T81" fmla="*/ 80 h 1696"/>
                <a:gd name="T82" fmla="*/ 446 w 691"/>
                <a:gd name="T83" fmla="*/ 0 h 1696"/>
                <a:gd name="T84" fmla="*/ 429 w 691"/>
                <a:gd name="T85" fmla="*/ 88 h 169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91" h="1696">
                  <a:moveTo>
                    <a:pt x="429" y="88"/>
                  </a:moveTo>
                  <a:lnTo>
                    <a:pt x="354" y="72"/>
                  </a:lnTo>
                  <a:lnTo>
                    <a:pt x="337" y="128"/>
                  </a:lnTo>
                  <a:lnTo>
                    <a:pt x="295" y="128"/>
                  </a:lnTo>
                  <a:lnTo>
                    <a:pt x="261" y="168"/>
                  </a:lnTo>
                  <a:lnTo>
                    <a:pt x="261" y="216"/>
                  </a:lnTo>
                  <a:lnTo>
                    <a:pt x="269" y="256"/>
                  </a:lnTo>
                  <a:lnTo>
                    <a:pt x="210" y="312"/>
                  </a:lnTo>
                  <a:lnTo>
                    <a:pt x="210" y="376"/>
                  </a:lnTo>
                  <a:lnTo>
                    <a:pt x="168" y="400"/>
                  </a:lnTo>
                  <a:lnTo>
                    <a:pt x="168" y="496"/>
                  </a:lnTo>
                  <a:lnTo>
                    <a:pt x="118" y="576"/>
                  </a:lnTo>
                  <a:lnTo>
                    <a:pt x="160" y="600"/>
                  </a:lnTo>
                  <a:lnTo>
                    <a:pt x="143" y="656"/>
                  </a:lnTo>
                  <a:lnTo>
                    <a:pt x="67" y="664"/>
                  </a:lnTo>
                  <a:lnTo>
                    <a:pt x="33" y="736"/>
                  </a:lnTo>
                  <a:lnTo>
                    <a:pt x="50" y="856"/>
                  </a:lnTo>
                  <a:lnTo>
                    <a:pt x="50" y="936"/>
                  </a:lnTo>
                  <a:lnTo>
                    <a:pt x="92" y="976"/>
                  </a:lnTo>
                  <a:lnTo>
                    <a:pt x="92" y="1016"/>
                  </a:lnTo>
                  <a:lnTo>
                    <a:pt x="67" y="1056"/>
                  </a:lnTo>
                  <a:lnTo>
                    <a:pt x="67" y="1144"/>
                  </a:lnTo>
                  <a:lnTo>
                    <a:pt x="33" y="1176"/>
                  </a:lnTo>
                  <a:lnTo>
                    <a:pt x="17" y="1272"/>
                  </a:lnTo>
                  <a:lnTo>
                    <a:pt x="0" y="1280"/>
                  </a:lnTo>
                  <a:lnTo>
                    <a:pt x="8" y="1328"/>
                  </a:lnTo>
                  <a:lnTo>
                    <a:pt x="33" y="1352"/>
                  </a:lnTo>
                  <a:lnTo>
                    <a:pt x="42" y="1376"/>
                  </a:lnTo>
                  <a:lnTo>
                    <a:pt x="42" y="1440"/>
                  </a:lnTo>
                  <a:lnTo>
                    <a:pt x="84" y="1504"/>
                  </a:lnTo>
                  <a:lnTo>
                    <a:pt x="109" y="1536"/>
                  </a:lnTo>
                  <a:lnTo>
                    <a:pt x="118" y="1568"/>
                  </a:lnTo>
                  <a:lnTo>
                    <a:pt x="109" y="1592"/>
                  </a:lnTo>
                  <a:lnTo>
                    <a:pt x="109" y="1616"/>
                  </a:lnTo>
                  <a:lnTo>
                    <a:pt x="126" y="1632"/>
                  </a:lnTo>
                  <a:lnTo>
                    <a:pt x="135" y="1664"/>
                  </a:lnTo>
                  <a:lnTo>
                    <a:pt x="135" y="1696"/>
                  </a:lnTo>
                  <a:lnTo>
                    <a:pt x="202" y="1696"/>
                  </a:lnTo>
                  <a:lnTo>
                    <a:pt x="236" y="1680"/>
                  </a:lnTo>
                  <a:lnTo>
                    <a:pt x="244" y="1648"/>
                  </a:lnTo>
                  <a:lnTo>
                    <a:pt x="261" y="1616"/>
                  </a:lnTo>
                  <a:lnTo>
                    <a:pt x="286" y="1600"/>
                  </a:lnTo>
                  <a:lnTo>
                    <a:pt x="354" y="1608"/>
                  </a:lnTo>
                  <a:lnTo>
                    <a:pt x="387" y="1472"/>
                  </a:lnTo>
                  <a:lnTo>
                    <a:pt x="396" y="1440"/>
                  </a:lnTo>
                  <a:lnTo>
                    <a:pt x="387" y="1408"/>
                  </a:lnTo>
                  <a:lnTo>
                    <a:pt x="387" y="1368"/>
                  </a:lnTo>
                  <a:lnTo>
                    <a:pt x="396" y="1336"/>
                  </a:lnTo>
                  <a:lnTo>
                    <a:pt x="404" y="1296"/>
                  </a:lnTo>
                  <a:lnTo>
                    <a:pt x="421" y="1272"/>
                  </a:lnTo>
                  <a:lnTo>
                    <a:pt x="472" y="1240"/>
                  </a:lnTo>
                  <a:lnTo>
                    <a:pt x="497" y="1224"/>
                  </a:lnTo>
                  <a:lnTo>
                    <a:pt x="497" y="1192"/>
                  </a:lnTo>
                  <a:lnTo>
                    <a:pt x="505" y="1168"/>
                  </a:lnTo>
                  <a:lnTo>
                    <a:pt x="522" y="1144"/>
                  </a:lnTo>
                  <a:lnTo>
                    <a:pt x="480" y="1088"/>
                  </a:lnTo>
                  <a:lnTo>
                    <a:pt x="413" y="1048"/>
                  </a:lnTo>
                  <a:lnTo>
                    <a:pt x="396" y="1040"/>
                  </a:lnTo>
                  <a:lnTo>
                    <a:pt x="387" y="1024"/>
                  </a:lnTo>
                  <a:lnTo>
                    <a:pt x="387" y="984"/>
                  </a:lnTo>
                  <a:lnTo>
                    <a:pt x="379" y="904"/>
                  </a:lnTo>
                  <a:lnTo>
                    <a:pt x="387" y="832"/>
                  </a:lnTo>
                  <a:lnTo>
                    <a:pt x="429" y="760"/>
                  </a:lnTo>
                  <a:lnTo>
                    <a:pt x="480" y="704"/>
                  </a:lnTo>
                  <a:lnTo>
                    <a:pt x="539" y="648"/>
                  </a:lnTo>
                  <a:lnTo>
                    <a:pt x="556" y="624"/>
                  </a:lnTo>
                  <a:lnTo>
                    <a:pt x="564" y="584"/>
                  </a:lnTo>
                  <a:lnTo>
                    <a:pt x="581" y="560"/>
                  </a:lnTo>
                  <a:lnTo>
                    <a:pt x="581" y="536"/>
                  </a:lnTo>
                  <a:lnTo>
                    <a:pt x="573" y="496"/>
                  </a:lnTo>
                  <a:lnTo>
                    <a:pt x="581" y="464"/>
                  </a:lnTo>
                  <a:lnTo>
                    <a:pt x="606" y="424"/>
                  </a:lnTo>
                  <a:lnTo>
                    <a:pt x="615" y="384"/>
                  </a:lnTo>
                  <a:lnTo>
                    <a:pt x="682" y="376"/>
                  </a:lnTo>
                  <a:lnTo>
                    <a:pt x="691" y="376"/>
                  </a:lnTo>
                  <a:lnTo>
                    <a:pt x="674" y="328"/>
                  </a:lnTo>
                  <a:lnTo>
                    <a:pt x="657" y="288"/>
                  </a:lnTo>
                  <a:lnTo>
                    <a:pt x="649" y="240"/>
                  </a:lnTo>
                  <a:lnTo>
                    <a:pt x="649" y="192"/>
                  </a:lnTo>
                  <a:lnTo>
                    <a:pt x="606" y="160"/>
                  </a:lnTo>
                  <a:lnTo>
                    <a:pt x="606" y="120"/>
                  </a:lnTo>
                  <a:lnTo>
                    <a:pt x="573" y="80"/>
                  </a:lnTo>
                  <a:lnTo>
                    <a:pt x="480" y="40"/>
                  </a:lnTo>
                  <a:lnTo>
                    <a:pt x="446" y="0"/>
                  </a:lnTo>
                  <a:lnTo>
                    <a:pt x="429" y="8"/>
                  </a:lnTo>
                  <a:lnTo>
                    <a:pt x="429" y="88"/>
                  </a:lnTo>
                  <a:close/>
                </a:path>
              </a:pathLst>
            </a:custGeom>
            <a:solidFill>
              <a:srgbClr val="00A0C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56" name="Freeform 102"/>
            <p:cNvSpPr>
              <a:spLocks/>
            </p:cNvSpPr>
            <p:nvPr/>
          </p:nvSpPr>
          <p:spPr bwMode="auto">
            <a:xfrm>
              <a:off x="4274" y="128"/>
              <a:ext cx="801" cy="1272"/>
            </a:xfrm>
            <a:custGeom>
              <a:avLst/>
              <a:gdLst>
                <a:gd name="T0" fmla="*/ 683 w 801"/>
                <a:gd name="T1" fmla="*/ 720 h 1272"/>
                <a:gd name="T2" fmla="*/ 658 w 801"/>
                <a:gd name="T3" fmla="*/ 616 h 1272"/>
                <a:gd name="T4" fmla="*/ 582 w 801"/>
                <a:gd name="T5" fmla="*/ 520 h 1272"/>
                <a:gd name="T6" fmla="*/ 557 w 801"/>
                <a:gd name="T7" fmla="*/ 408 h 1272"/>
                <a:gd name="T8" fmla="*/ 523 w 801"/>
                <a:gd name="T9" fmla="*/ 256 h 1272"/>
                <a:gd name="T10" fmla="*/ 439 w 801"/>
                <a:gd name="T11" fmla="*/ 200 h 1272"/>
                <a:gd name="T12" fmla="*/ 422 w 801"/>
                <a:gd name="T13" fmla="*/ 88 h 1272"/>
                <a:gd name="T14" fmla="*/ 413 w 801"/>
                <a:gd name="T15" fmla="*/ 32 h 1272"/>
                <a:gd name="T16" fmla="*/ 295 w 801"/>
                <a:gd name="T17" fmla="*/ 0 h 1272"/>
                <a:gd name="T18" fmla="*/ 262 w 801"/>
                <a:gd name="T19" fmla="*/ 112 h 1272"/>
                <a:gd name="T20" fmla="*/ 186 w 801"/>
                <a:gd name="T21" fmla="*/ 168 h 1272"/>
                <a:gd name="T22" fmla="*/ 43 w 801"/>
                <a:gd name="T23" fmla="*/ 136 h 1272"/>
                <a:gd name="T24" fmla="*/ 51 w 801"/>
                <a:gd name="T25" fmla="*/ 216 h 1272"/>
                <a:gd name="T26" fmla="*/ 177 w 801"/>
                <a:gd name="T27" fmla="*/ 296 h 1272"/>
                <a:gd name="T28" fmla="*/ 220 w 801"/>
                <a:gd name="T29" fmla="*/ 368 h 1272"/>
                <a:gd name="T30" fmla="*/ 228 w 801"/>
                <a:gd name="T31" fmla="*/ 464 h 1272"/>
                <a:gd name="T32" fmla="*/ 262 w 801"/>
                <a:gd name="T33" fmla="*/ 552 h 1272"/>
                <a:gd name="T34" fmla="*/ 329 w 801"/>
                <a:gd name="T35" fmla="*/ 576 h 1272"/>
                <a:gd name="T36" fmla="*/ 354 w 801"/>
                <a:gd name="T37" fmla="*/ 600 h 1272"/>
                <a:gd name="T38" fmla="*/ 354 w 801"/>
                <a:gd name="T39" fmla="*/ 632 h 1272"/>
                <a:gd name="T40" fmla="*/ 236 w 801"/>
                <a:gd name="T41" fmla="*/ 832 h 1272"/>
                <a:gd name="T42" fmla="*/ 177 w 801"/>
                <a:gd name="T43" fmla="*/ 896 h 1272"/>
                <a:gd name="T44" fmla="*/ 186 w 801"/>
                <a:gd name="T45" fmla="*/ 976 h 1272"/>
                <a:gd name="T46" fmla="*/ 228 w 801"/>
                <a:gd name="T47" fmla="*/ 1080 h 1272"/>
                <a:gd name="T48" fmla="*/ 236 w 801"/>
                <a:gd name="T49" fmla="*/ 1160 h 1272"/>
                <a:gd name="T50" fmla="*/ 287 w 801"/>
                <a:gd name="T51" fmla="*/ 1208 h 1272"/>
                <a:gd name="T52" fmla="*/ 312 w 801"/>
                <a:gd name="T53" fmla="*/ 1272 h 1272"/>
                <a:gd name="T54" fmla="*/ 380 w 801"/>
                <a:gd name="T55" fmla="*/ 1264 h 1272"/>
                <a:gd name="T56" fmla="*/ 506 w 801"/>
                <a:gd name="T57" fmla="*/ 1192 h 1272"/>
                <a:gd name="T58" fmla="*/ 675 w 801"/>
                <a:gd name="T59" fmla="*/ 1112 h 1272"/>
                <a:gd name="T60" fmla="*/ 750 w 801"/>
                <a:gd name="T61" fmla="*/ 944 h 1272"/>
                <a:gd name="T62" fmla="*/ 801 w 801"/>
                <a:gd name="T63" fmla="*/ 808 h 127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801" h="1272">
                  <a:moveTo>
                    <a:pt x="750" y="760"/>
                  </a:moveTo>
                  <a:lnTo>
                    <a:pt x="683" y="720"/>
                  </a:lnTo>
                  <a:lnTo>
                    <a:pt x="700" y="672"/>
                  </a:lnTo>
                  <a:lnTo>
                    <a:pt x="658" y="616"/>
                  </a:lnTo>
                  <a:lnTo>
                    <a:pt x="590" y="576"/>
                  </a:lnTo>
                  <a:lnTo>
                    <a:pt x="582" y="520"/>
                  </a:lnTo>
                  <a:lnTo>
                    <a:pt x="624" y="472"/>
                  </a:lnTo>
                  <a:lnTo>
                    <a:pt x="557" y="408"/>
                  </a:lnTo>
                  <a:lnTo>
                    <a:pt x="506" y="312"/>
                  </a:lnTo>
                  <a:lnTo>
                    <a:pt x="523" y="256"/>
                  </a:lnTo>
                  <a:lnTo>
                    <a:pt x="481" y="216"/>
                  </a:lnTo>
                  <a:lnTo>
                    <a:pt x="439" y="200"/>
                  </a:lnTo>
                  <a:lnTo>
                    <a:pt x="413" y="136"/>
                  </a:lnTo>
                  <a:lnTo>
                    <a:pt x="422" y="88"/>
                  </a:lnTo>
                  <a:lnTo>
                    <a:pt x="430" y="72"/>
                  </a:lnTo>
                  <a:lnTo>
                    <a:pt x="413" y="32"/>
                  </a:lnTo>
                  <a:lnTo>
                    <a:pt x="346" y="0"/>
                  </a:lnTo>
                  <a:lnTo>
                    <a:pt x="295" y="0"/>
                  </a:lnTo>
                  <a:lnTo>
                    <a:pt x="262" y="40"/>
                  </a:lnTo>
                  <a:lnTo>
                    <a:pt x="262" y="112"/>
                  </a:lnTo>
                  <a:lnTo>
                    <a:pt x="245" y="184"/>
                  </a:lnTo>
                  <a:lnTo>
                    <a:pt x="186" y="168"/>
                  </a:lnTo>
                  <a:lnTo>
                    <a:pt x="144" y="184"/>
                  </a:lnTo>
                  <a:lnTo>
                    <a:pt x="43" y="136"/>
                  </a:lnTo>
                  <a:lnTo>
                    <a:pt x="0" y="160"/>
                  </a:lnTo>
                  <a:lnTo>
                    <a:pt x="51" y="216"/>
                  </a:lnTo>
                  <a:lnTo>
                    <a:pt x="144" y="256"/>
                  </a:lnTo>
                  <a:lnTo>
                    <a:pt x="177" y="296"/>
                  </a:lnTo>
                  <a:lnTo>
                    <a:pt x="177" y="336"/>
                  </a:lnTo>
                  <a:lnTo>
                    <a:pt x="220" y="368"/>
                  </a:lnTo>
                  <a:lnTo>
                    <a:pt x="220" y="416"/>
                  </a:lnTo>
                  <a:lnTo>
                    <a:pt x="228" y="464"/>
                  </a:lnTo>
                  <a:lnTo>
                    <a:pt x="245" y="504"/>
                  </a:lnTo>
                  <a:lnTo>
                    <a:pt x="262" y="552"/>
                  </a:lnTo>
                  <a:lnTo>
                    <a:pt x="295" y="560"/>
                  </a:lnTo>
                  <a:lnTo>
                    <a:pt x="329" y="576"/>
                  </a:lnTo>
                  <a:lnTo>
                    <a:pt x="354" y="584"/>
                  </a:lnTo>
                  <a:lnTo>
                    <a:pt x="354" y="600"/>
                  </a:lnTo>
                  <a:lnTo>
                    <a:pt x="363" y="616"/>
                  </a:lnTo>
                  <a:lnTo>
                    <a:pt x="354" y="632"/>
                  </a:lnTo>
                  <a:lnTo>
                    <a:pt x="321" y="696"/>
                  </a:lnTo>
                  <a:lnTo>
                    <a:pt x="236" y="832"/>
                  </a:lnTo>
                  <a:lnTo>
                    <a:pt x="203" y="864"/>
                  </a:lnTo>
                  <a:lnTo>
                    <a:pt x="177" y="896"/>
                  </a:lnTo>
                  <a:lnTo>
                    <a:pt x="177" y="936"/>
                  </a:lnTo>
                  <a:lnTo>
                    <a:pt x="186" y="976"/>
                  </a:lnTo>
                  <a:lnTo>
                    <a:pt x="211" y="1048"/>
                  </a:lnTo>
                  <a:lnTo>
                    <a:pt x="228" y="1080"/>
                  </a:lnTo>
                  <a:lnTo>
                    <a:pt x="228" y="1120"/>
                  </a:lnTo>
                  <a:lnTo>
                    <a:pt x="236" y="1160"/>
                  </a:lnTo>
                  <a:lnTo>
                    <a:pt x="253" y="1192"/>
                  </a:lnTo>
                  <a:lnTo>
                    <a:pt x="287" y="1208"/>
                  </a:lnTo>
                  <a:lnTo>
                    <a:pt x="321" y="1224"/>
                  </a:lnTo>
                  <a:lnTo>
                    <a:pt x="312" y="1272"/>
                  </a:lnTo>
                  <a:lnTo>
                    <a:pt x="363" y="1272"/>
                  </a:lnTo>
                  <a:lnTo>
                    <a:pt x="380" y="1264"/>
                  </a:lnTo>
                  <a:lnTo>
                    <a:pt x="405" y="1248"/>
                  </a:lnTo>
                  <a:lnTo>
                    <a:pt x="506" y="1192"/>
                  </a:lnTo>
                  <a:lnTo>
                    <a:pt x="599" y="1152"/>
                  </a:lnTo>
                  <a:lnTo>
                    <a:pt x="675" y="1112"/>
                  </a:lnTo>
                  <a:lnTo>
                    <a:pt x="700" y="1016"/>
                  </a:lnTo>
                  <a:lnTo>
                    <a:pt x="750" y="944"/>
                  </a:lnTo>
                  <a:lnTo>
                    <a:pt x="793" y="872"/>
                  </a:lnTo>
                  <a:lnTo>
                    <a:pt x="801" y="808"/>
                  </a:lnTo>
                  <a:lnTo>
                    <a:pt x="750" y="760"/>
                  </a:lnTo>
                  <a:close/>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57" name="Freeform 103"/>
            <p:cNvSpPr>
              <a:spLocks/>
            </p:cNvSpPr>
            <p:nvPr/>
          </p:nvSpPr>
          <p:spPr bwMode="auto">
            <a:xfrm>
              <a:off x="3845" y="304"/>
              <a:ext cx="691" cy="1696"/>
            </a:xfrm>
            <a:custGeom>
              <a:avLst/>
              <a:gdLst>
                <a:gd name="T0" fmla="*/ 354 w 691"/>
                <a:gd name="T1" fmla="*/ 72 h 1696"/>
                <a:gd name="T2" fmla="*/ 295 w 691"/>
                <a:gd name="T3" fmla="*/ 128 h 1696"/>
                <a:gd name="T4" fmla="*/ 261 w 691"/>
                <a:gd name="T5" fmla="*/ 216 h 1696"/>
                <a:gd name="T6" fmla="*/ 210 w 691"/>
                <a:gd name="T7" fmla="*/ 312 h 1696"/>
                <a:gd name="T8" fmla="*/ 168 w 691"/>
                <a:gd name="T9" fmla="*/ 400 h 1696"/>
                <a:gd name="T10" fmla="*/ 118 w 691"/>
                <a:gd name="T11" fmla="*/ 576 h 1696"/>
                <a:gd name="T12" fmla="*/ 143 w 691"/>
                <a:gd name="T13" fmla="*/ 656 h 1696"/>
                <a:gd name="T14" fmla="*/ 33 w 691"/>
                <a:gd name="T15" fmla="*/ 736 h 1696"/>
                <a:gd name="T16" fmla="*/ 50 w 691"/>
                <a:gd name="T17" fmla="*/ 936 h 1696"/>
                <a:gd name="T18" fmla="*/ 92 w 691"/>
                <a:gd name="T19" fmla="*/ 1016 h 1696"/>
                <a:gd name="T20" fmla="*/ 67 w 691"/>
                <a:gd name="T21" fmla="*/ 1144 h 1696"/>
                <a:gd name="T22" fmla="*/ 17 w 691"/>
                <a:gd name="T23" fmla="*/ 1272 h 1696"/>
                <a:gd name="T24" fmla="*/ 8 w 691"/>
                <a:gd name="T25" fmla="*/ 1328 h 1696"/>
                <a:gd name="T26" fmla="*/ 42 w 691"/>
                <a:gd name="T27" fmla="*/ 1376 h 1696"/>
                <a:gd name="T28" fmla="*/ 84 w 691"/>
                <a:gd name="T29" fmla="*/ 1504 h 1696"/>
                <a:gd name="T30" fmla="*/ 118 w 691"/>
                <a:gd name="T31" fmla="*/ 1568 h 1696"/>
                <a:gd name="T32" fmla="*/ 109 w 691"/>
                <a:gd name="T33" fmla="*/ 1616 h 1696"/>
                <a:gd name="T34" fmla="*/ 135 w 691"/>
                <a:gd name="T35" fmla="*/ 1664 h 1696"/>
                <a:gd name="T36" fmla="*/ 202 w 691"/>
                <a:gd name="T37" fmla="*/ 1696 h 1696"/>
                <a:gd name="T38" fmla="*/ 244 w 691"/>
                <a:gd name="T39" fmla="*/ 1648 h 1696"/>
                <a:gd name="T40" fmla="*/ 286 w 691"/>
                <a:gd name="T41" fmla="*/ 1600 h 1696"/>
                <a:gd name="T42" fmla="*/ 387 w 691"/>
                <a:gd name="T43" fmla="*/ 1472 h 1696"/>
                <a:gd name="T44" fmla="*/ 387 w 691"/>
                <a:gd name="T45" fmla="*/ 1408 h 1696"/>
                <a:gd name="T46" fmla="*/ 396 w 691"/>
                <a:gd name="T47" fmla="*/ 1336 h 1696"/>
                <a:gd name="T48" fmla="*/ 421 w 691"/>
                <a:gd name="T49" fmla="*/ 1272 h 1696"/>
                <a:gd name="T50" fmla="*/ 497 w 691"/>
                <a:gd name="T51" fmla="*/ 1224 h 1696"/>
                <a:gd name="T52" fmla="*/ 505 w 691"/>
                <a:gd name="T53" fmla="*/ 1168 h 1696"/>
                <a:gd name="T54" fmla="*/ 480 w 691"/>
                <a:gd name="T55" fmla="*/ 1088 h 1696"/>
                <a:gd name="T56" fmla="*/ 396 w 691"/>
                <a:gd name="T57" fmla="*/ 1040 h 1696"/>
                <a:gd name="T58" fmla="*/ 387 w 691"/>
                <a:gd name="T59" fmla="*/ 984 h 1696"/>
                <a:gd name="T60" fmla="*/ 387 w 691"/>
                <a:gd name="T61" fmla="*/ 832 h 1696"/>
                <a:gd name="T62" fmla="*/ 480 w 691"/>
                <a:gd name="T63" fmla="*/ 704 h 1696"/>
                <a:gd name="T64" fmla="*/ 556 w 691"/>
                <a:gd name="T65" fmla="*/ 624 h 1696"/>
                <a:gd name="T66" fmla="*/ 581 w 691"/>
                <a:gd name="T67" fmla="*/ 560 h 1696"/>
                <a:gd name="T68" fmla="*/ 573 w 691"/>
                <a:gd name="T69" fmla="*/ 496 h 1696"/>
                <a:gd name="T70" fmla="*/ 606 w 691"/>
                <a:gd name="T71" fmla="*/ 424 h 1696"/>
                <a:gd name="T72" fmla="*/ 682 w 691"/>
                <a:gd name="T73" fmla="*/ 376 h 1696"/>
                <a:gd name="T74" fmla="*/ 674 w 691"/>
                <a:gd name="T75" fmla="*/ 328 h 1696"/>
                <a:gd name="T76" fmla="*/ 649 w 691"/>
                <a:gd name="T77" fmla="*/ 240 h 1696"/>
                <a:gd name="T78" fmla="*/ 606 w 691"/>
                <a:gd name="T79" fmla="*/ 160 h 1696"/>
                <a:gd name="T80" fmla="*/ 573 w 691"/>
                <a:gd name="T81" fmla="*/ 80 h 1696"/>
                <a:gd name="T82" fmla="*/ 446 w 691"/>
                <a:gd name="T83" fmla="*/ 0 h 1696"/>
                <a:gd name="T84" fmla="*/ 429 w 691"/>
                <a:gd name="T85" fmla="*/ 88 h 169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91" h="1696">
                  <a:moveTo>
                    <a:pt x="429" y="88"/>
                  </a:moveTo>
                  <a:lnTo>
                    <a:pt x="354" y="72"/>
                  </a:lnTo>
                  <a:lnTo>
                    <a:pt x="337" y="128"/>
                  </a:lnTo>
                  <a:lnTo>
                    <a:pt x="295" y="128"/>
                  </a:lnTo>
                  <a:lnTo>
                    <a:pt x="261" y="168"/>
                  </a:lnTo>
                  <a:lnTo>
                    <a:pt x="261" y="216"/>
                  </a:lnTo>
                  <a:lnTo>
                    <a:pt x="269" y="256"/>
                  </a:lnTo>
                  <a:lnTo>
                    <a:pt x="210" y="312"/>
                  </a:lnTo>
                  <a:lnTo>
                    <a:pt x="210" y="376"/>
                  </a:lnTo>
                  <a:lnTo>
                    <a:pt x="168" y="400"/>
                  </a:lnTo>
                  <a:lnTo>
                    <a:pt x="168" y="496"/>
                  </a:lnTo>
                  <a:lnTo>
                    <a:pt x="118" y="576"/>
                  </a:lnTo>
                  <a:lnTo>
                    <a:pt x="160" y="600"/>
                  </a:lnTo>
                  <a:lnTo>
                    <a:pt x="143" y="656"/>
                  </a:lnTo>
                  <a:lnTo>
                    <a:pt x="67" y="664"/>
                  </a:lnTo>
                  <a:lnTo>
                    <a:pt x="33" y="736"/>
                  </a:lnTo>
                  <a:lnTo>
                    <a:pt x="50" y="856"/>
                  </a:lnTo>
                  <a:lnTo>
                    <a:pt x="50" y="936"/>
                  </a:lnTo>
                  <a:lnTo>
                    <a:pt x="92" y="976"/>
                  </a:lnTo>
                  <a:lnTo>
                    <a:pt x="92" y="1016"/>
                  </a:lnTo>
                  <a:lnTo>
                    <a:pt x="67" y="1056"/>
                  </a:lnTo>
                  <a:lnTo>
                    <a:pt x="67" y="1144"/>
                  </a:lnTo>
                  <a:lnTo>
                    <a:pt x="33" y="1176"/>
                  </a:lnTo>
                  <a:lnTo>
                    <a:pt x="17" y="1272"/>
                  </a:lnTo>
                  <a:lnTo>
                    <a:pt x="0" y="1280"/>
                  </a:lnTo>
                  <a:lnTo>
                    <a:pt x="8" y="1328"/>
                  </a:lnTo>
                  <a:lnTo>
                    <a:pt x="33" y="1352"/>
                  </a:lnTo>
                  <a:lnTo>
                    <a:pt x="42" y="1376"/>
                  </a:lnTo>
                  <a:lnTo>
                    <a:pt x="42" y="1440"/>
                  </a:lnTo>
                  <a:lnTo>
                    <a:pt x="84" y="1504"/>
                  </a:lnTo>
                  <a:lnTo>
                    <a:pt x="109" y="1536"/>
                  </a:lnTo>
                  <a:lnTo>
                    <a:pt x="118" y="1568"/>
                  </a:lnTo>
                  <a:lnTo>
                    <a:pt x="109" y="1592"/>
                  </a:lnTo>
                  <a:lnTo>
                    <a:pt x="109" y="1616"/>
                  </a:lnTo>
                  <a:lnTo>
                    <a:pt x="126" y="1632"/>
                  </a:lnTo>
                  <a:lnTo>
                    <a:pt x="135" y="1664"/>
                  </a:lnTo>
                  <a:lnTo>
                    <a:pt x="135" y="1696"/>
                  </a:lnTo>
                  <a:lnTo>
                    <a:pt x="202" y="1696"/>
                  </a:lnTo>
                  <a:lnTo>
                    <a:pt x="236" y="1680"/>
                  </a:lnTo>
                  <a:lnTo>
                    <a:pt x="244" y="1648"/>
                  </a:lnTo>
                  <a:lnTo>
                    <a:pt x="261" y="1616"/>
                  </a:lnTo>
                  <a:lnTo>
                    <a:pt x="286" y="1600"/>
                  </a:lnTo>
                  <a:lnTo>
                    <a:pt x="354" y="1608"/>
                  </a:lnTo>
                  <a:lnTo>
                    <a:pt x="387" y="1472"/>
                  </a:lnTo>
                  <a:lnTo>
                    <a:pt x="396" y="1440"/>
                  </a:lnTo>
                  <a:lnTo>
                    <a:pt x="387" y="1408"/>
                  </a:lnTo>
                  <a:lnTo>
                    <a:pt x="387" y="1368"/>
                  </a:lnTo>
                  <a:lnTo>
                    <a:pt x="396" y="1336"/>
                  </a:lnTo>
                  <a:lnTo>
                    <a:pt x="404" y="1296"/>
                  </a:lnTo>
                  <a:lnTo>
                    <a:pt x="421" y="1272"/>
                  </a:lnTo>
                  <a:lnTo>
                    <a:pt x="472" y="1240"/>
                  </a:lnTo>
                  <a:lnTo>
                    <a:pt x="497" y="1224"/>
                  </a:lnTo>
                  <a:lnTo>
                    <a:pt x="497" y="1192"/>
                  </a:lnTo>
                  <a:lnTo>
                    <a:pt x="505" y="1168"/>
                  </a:lnTo>
                  <a:lnTo>
                    <a:pt x="522" y="1144"/>
                  </a:lnTo>
                  <a:lnTo>
                    <a:pt x="480" y="1088"/>
                  </a:lnTo>
                  <a:lnTo>
                    <a:pt x="413" y="1048"/>
                  </a:lnTo>
                  <a:lnTo>
                    <a:pt x="396" y="1040"/>
                  </a:lnTo>
                  <a:lnTo>
                    <a:pt x="387" y="1024"/>
                  </a:lnTo>
                  <a:lnTo>
                    <a:pt x="387" y="984"/>
                  </a:lnTo>
                  <a:lnTo>
                    <a:pt x="379" y="904"/>
                  </a:lnTo>
                  <a:lnTo>
                    <a:pt x="387" y="832"/>
                  </a:lnTo>
                  <a:lnTo>
                    <a:pt x="429" y="760"/>
                  </a:lnTo>
                  <a:lnTo>
                    <a:pt x="480" y="704"/>
                  </a:lnTo>
                  <a:lnTo>
                    <a:pt x="539" y="648"/>
                  </a:lnTo>
                  <a:lnTo>
                    <a:pt x="556" y="624"/>
                  </a:lnTo>
                  <a:lnTo>
                    <a:pt x="564" y="584"/>
                  </a:lnTo>
                  <a:lnTo>
                    <a:pt x="581" y="560"/>
                  </a:lnTo>
                  <a:lnTo>
                    <a:pt x="581" y="536"/>
                  </a:lnTo>
                  <a:lnTo>
                    <a:pt x="573" y="496"/>
                  </a:lnTo>
                  <a:lnTo>
                    <a:pt x="581" y="464"/>
                  </a:lnTo>
                  <a:lnTo>
                    <a:pt x="606" y="424"/>
                  </a:lnTo>
                  <a:lnTo>
                    <a:pt x="615" y="384"/>
                  </a:lnTo>
                  <a:lnTo>
                    <a:pt x="682" y="376"/>
                  </a:lnTo>
                  <a:lnTo>
                    <a:pt x="691" y="376"/>
                  </a:lnTo>
                  <a:lnTo>
                    <a:pt x="674" y="328"/>
                  </a:lnTo>
                  <a:lnTo>
                    <a:pt x="657" y="288"/>
                  </a:lnTo>
                  <a:lnTo>
                    <a:pt x="649" y="240"/>
                  </a:lnTo>
                  <a:lnTo>
                    <a:pt x="649" y="192"/>
                  </a:lnTo>
                  <a:lnTo>
                    <a:pt x="606" y="160"/>
                  </a:lnTo>
                  <a:lnTo>
                    <a:pt x="606" y="120"/>
                  </a:lnTo>
                  <a:lnTo>
                    <a:pt x="573" y="80"/>
                  </a:lnTo>
                  <a:lnTo>
                    <a:pt x="480" y="40"/>
                  </a:lnTo>
                  <a:lnTo>
                    <a:pt x="446" y="0"/>
                  </a:lnTo>
                  <a:lnTo>
                    <a:pt x="429" y="8"/>
                  </a:lnTo>
                  <a:lnTo>
                    <a:pt x="429" y="88"/>
                  </a:lnTo>
                  <a:close/>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58" name="Freeform 104"/>
            <p:cNvSpPr>
              <a:spLocks/>
            </p:cNvSpPr>
            <p:nvPr/>
          </p:nvSpPr>
          <p:spPr bwMode="auto">
            <a:xfrm>
              <a:off x="3423" y="0"/>
              <a:ext cx="1340" cy="1688"/>
            </a:xfrm>
            <a:custGeom>
              <a:avLst/>
              <a:gdLst>
                <a:gd name="T0" fmla="*/ 1323 w 1340"/>
                <a:gd name="T1" fmla="*/ 40 h 1688"/>
                <a:gd name="T2" fmla="*/ 1205 w 1340"/>
                <a:gd name="T3" fmla="*/ 24 h 1688"/>
                <a:gd name="T4" fmla="*/ 1172 w 1340"/>
                <a:gd name="T5" fmla="*/ 0 h 1688"/>
                <a:gd name="T6" fmla="*/ 1130 w 1340"/>
                <a:gd name="T7" fmla="*/ 24 h 1688"/>
                <a:gd name="T8" fmla="*/ 1071 w 1340"/>
                <a:gd name="T9" fmla="*/ 120 h 1688"/>
                <a:gd name="T10" fmla="*/ 1012 w 1340"/>
                <a:gd name="T11" fmla="*/ 40 h 1688"/>
                <a:gd name="T12" fmla="*/ 961 w 1340"/>
                <a:gd name="T13" fmla="*/ 136 h 1688"/>
                <a:gd name="T14" fmla="*/ 877 w 1340"/>
                <a:gd name="T15" fmla="*/ 184 h 1688"/>
                <a:gd name="T16" fmla="*/ 809 w 1340"/>
                <a:gd name="T17" fmla="*/ 176 h 1688"/>
                <a:gd name="T18" fmla="*/ 717 w 1340"/>
                <a:gd name="T19" fmla="*/ 248 h 1688"/>
                <a:gd name="T20" fmla="*/ 700 w 1340"/>
                <a:gd name="T21" fmla="*/ 328 h 1688"/>
                <a:gd name="T22" fmla="*/ 645 w 1340"/>
                <a:gd name="T23" fmla="*/ 418 h 1688"/>
                <a:gd name="T24" fmla="*/ 590 w 1340"/>
                <a:gd name="T25" fmla="*/ 504 h 1688"/>
                <a:gd name="T26" fmla="*/ 565 w 1340"/>
                <a:gd name="T27" fmla="*/ 560 h 1688"/>
                <a:gd name="T28" fmla="*/ 472 w 1340"/>
                <a:gd name="T29" fmla="*/ 744 h 1688"/>
                <a:gd name="T30" fmla="*/ 396 w 1340"/>
                <a:gd name="T31" fmla="*/ 848 h 1688"/>
                <a:gd name="T32" fmla="*/ 396 w 1340"/>
                <a:gd name="T33" fmla="*/ 896 h 1688"/>
                <a:gd name="T34" fmla="*/ 304 w 1340"/>
                <a:gd name="T35" fmla="*/ 1024 h 1688"/>
                <a:gd name="T36" fmla="*/ 236 w 1340"/>
                <a:gd name="T37" fmla="*/ 1032 h 1688"/>
                <a:gd name="T38" fmla="*/ 186 w 1340"/>
                <a:gd name="T39" fmla="*/ 1088 h 1688"/>
                <a:gd name="T40" fmla="*/ 93 w 1340"/>
                <a:gd name="T41" fmla="*/ 1144 h 1688"/>
                <a:gd name="T42" fmla="*/ 26 w 1340"/>
                <a:gd name="T43" fmla="*/ 1200 h 1688"/>
                <a:gd name="T44" fmla="*/ 9 w 1340"/>
                <a:gd name="T45" fmla="*/ 1264 h 1688"/>
                <a:gd name="T46" fmla="*/ 9 w 1340"/>
                <a:gd name="T47" fmla="*/ 1304 h 1688"/>
                <a:gd name="T48" fmla="*/ 0 w 1340"/>
                <a:gd name="T49" fmla="*/ 1352 h 1688"/>
                <a:gd name="T50" fmla="*/ 9 w 1340"/>
                <a:gd name="T51" fmla="*/ 1424 h 1688"/>
                <a:gd name="T52" fmla="*/ 51 w 1340"/>
                <a:gd name="T53" fmla="*/ 1464 h 1688"/>
                <a:gd name="T54" fmla="*/ 17 w 1340"/>
                <a:gd name="T55" fmla="*/ 1512 h 1688"/>
                <a:gd name="T56" fmla="*/ 59 w 1340"/>
                <a:gd name="T57" fmla="*/ 1552 h 1688"/>
                <a:gd name="T58" fmla="*/ 17 w 1340"/>
                <a:gd name="T59" fmla="*/ 1584 h 1688"/>
                <a:gd name="T60" fmla="*/ 51 w 1340"/>
                <a:gd name="T61" fmla="*/ 1632 h 1688"/>
                <a:gd name="T62" fmla="*/ 102 w 1340"/>
                <a:gd name="T63" fmla="*/ 1688 h 1688"/>
                <a:gd name="T64" fmla="*/ 278 w 1340"/>
                <a:gd name="T65" fmla="*/ 1624 h 1688"/>
                <a:gd name="T66" fmla="*/ 346 w 1340"/>
                <a:gd name="T67" fmla="*/ 1576 h 1688"/>
                <a:gd name="T68" fmla="*/ 388 w 1340"/>
                <a:gd name="T69" fmla="*/ 1512 h 1688"/>
                <a:gd name="T70" fmla="*/ 422 w 1340"/>
                <a:gd name="T71" fmla="*/ 1592 h 1688"/>
                <a:gd name="T72" fmla="*/ 489 w 1340"/>
                <a:gd name="T73" fmla="*/ 1456 h 1688"/>
                <a:gd name="T74" fmla="*/ 514 w 1340"/>
                <a:gd name="T75" fmla="*/ 1288 h 1688"/>
                <a:gd name="T76" fmla="*/ 455 w 1340"/>
                <a:gd name="T77" fmla="*/ 1048 h 1688"/>
                <a:gd name="T78" fmla="*/ 582 w 1340"/>
                <a:gd name="T79" fmla="*/ 912 h 1688"/>
                <a:gd name="T80" fmla="*/ 590 w 1340"/>
                <a:gd name="T81" fmla="*/ 712 h 1688"/>
                <a:gd name="T82" fmla="*/ 691 w 1340"/>
                <a:gd name="T83" fmla="*/ 568 h 1688"/>
                <a:gd name="T84" fmla="*/ 717 w 1340"/>
                <a:gd name="T85" fmla="*/ 440 h 1688"/>
                <a:gd name="T86" fmla="*/ 851 w 1340"/>
                <a:gd name="T87" fmla="*/ 400 h 1688"/>
                <a:gd name="T88" fmla="*/ 851 w 1340"/>
                <a:gd name="T89" fmla="*/ 296 h 1688"/>
                <a:gd name="T90" fmla="*/ 1037 w 1340"/>
                <a:gd name="T91" fmla="*/ 304 h 1688"/>
                <a:gd name="T92" fmla="*/ 1113 w 1340"/>
                <a:gd name="T93" fmla="*/ 176 h 1688"/>
                <a:gd name="T94" fmla="*/ 1264 w 1340"/>
                <a:gd name="T95" fmla="*/ 168 h 1688"/>
                <a:gd name="T96" fmla="*/ 1340 w 1340"/>
                <a:gd name="T97" fmla="*/ 144 h 168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340" h="1688">
                  <a:moveTo>
                    <a:pt x="1239" y="104"/>
                  </a:moveTo>
                  <a:lnTo>
                    <a:pt x="1281" y="80"/>
                  </a:lnTo>
                  <a:lnTo>
                    <a:pt x="1323" y="40"/>
                  </a:lnTo>
                  <a:lnTo>
                    <a:pt x="1239" y="16"/>
                  </a:lnTo>
                  <a:lnTo>
                    <a:pt x="1214" y="8"/>
                  </a:lnTo>
                  <a:lnTo>
                    <a:pt x="1205" y="24"/>
                  </a:lnTo>
                  <a:lnTo>
                    <a:pt x="1180" y="56"/>
                  </a:lnTo>
                  <a:lnTo>
                    <a:pt x="1172" y="16"/>
                  </a:lnTo>
                  <a:lnTo>
                    <a:pt x="1172" y="0"/>
                  </a:lnTo>
                  <a:lnTo>
                    <a:pt x="1146" y="0"/>
                  </a:lnTo>
                  <a:lnTo>
                    <a:pt x="1130" y="0"/>
                  </a:lnTo>
                  <a:lnTo>
                    <a:pt x="1130" y="24"/>
                  </a:lnTo>
                  <a:lnTo>
                    <a:pt x="1130" y="64"/>
                  </a:lnTo>
                  <a:lnTo>
                    <a:pt x="1104" y="24"/>
                  </a:lnTo>
                  <a:lnTo>
                    <a:pt x="1071" y="120"/>
                  </a:lnTo>
                  <a:lnTo>
                    <a:pt x="1062" y="48"/>
                  </a:lnTo>
                  <a:lnTo>
                    <a:pt x="1037" y="24"/>
                  </a:lnTo>
                  <a:lnTo>
                    <a:pt x="1012" y="40"/>
                  </a:lnTo>
                  <a:lnTo>
                    <a:pt x="961" y="80"/>
                  </a:lnTo>
                  <a:lnTo>
                    <a:pt x="953" y="112"/>
                  </a:lnTo>
                  <a:lnTo>
                    <a:pt x="961" y="136"/>
                  </a:lnTo>
                  <a:lnTo>
                    <a:pt x="902" y="144"/>
                  </a:lnTo>
                  <a:lnTo>
                    <a:pt x="885" y="160"/>
                  </a:lnTo>
                  <a:lnTo>
                    <a:pt x="877" y="184"/>
                  </a:lnTo>
                  <a:lnTo>
                    <a:pt x="851" y="192"/>
                  </a:lnTo>
                  <a:lnTo>
                    <a:pt x="826" y="192"/>
                  </a:lnTo>
                  <a:lnTo>
                    <a:pt x="809" y="176"/>
                  </a:lnTo>
                  <a:lnTo>
                    <a:pt x="784" y="176"/>
                  </a:lnTo>
                  <a:lnTo>
                    <a:pt x="750" y="208"/>
                  </a:lnTo>
                  <a:lnTo>
                    <a:pt x="717" y="248"/>
                  </a:lnTo>
                  <a:lnTo>
                    <a:pt x="683" y="296"/>
                  </a:lnTo>
                  <a:lnTo>
                    <a:pt x="683" y="320"/>
                  </a:lnTo>
                  <a:lnTo>
                    <a:pt x="700" y="328"/>
                  </a:lnTo>
                  <a:lnTo>
                    <a:pt x="659" y="374"/>
                  </a:lnTo>
                  <a:lnTo>
                    <a:pt x="641" y="368"/>
                  </a:lnTo>
                  <a:lnTo>
                    <a:pt x="645" y="418"/>
                  </a:lnTo>
                  <a:lnTo>
                    <a:pt x="616" y="456"/>
                  </a:lnTo>
                  <a:lnTo>
                    <a:pt x="599" y="480"/>
                  </a:lnTo>
                  <a:lnTo>
                    <a:pt x="590" y="504"/>
                  </a:lnTo>
                  <a:lnTo>
                    <a:pt x="607" y="520"/>
                  </a:lnTo>
                  <a:lnTo>
                    <a:pt x="573" y="536"/>
                  </a:lnTo>
                  <a:lnTo>
                    <a:pt x="565" y="560"/>
                  </a:lnTo>
                  <a:lnTo>
                    <a:pt x="540" y="576"/>
                  </a:lnTo>
                  <a:lnTo>
                    <a:pt x="523" y="624"/>
                  </a:lnTo>
                  <a:lnTo>
                    <a:pt x="472" y="744"/>
                  </a:lnTo>
                  <a:lnTo>
                    <a:pt x="455" y="816"/>
                  </a:lnTo>
                  <a:lnTo>
                    <a:pt x="439" y="840"/>
                  </a:lnTo>
                  <a:lnTo>
                    <a:pt x="396" y="848"/>
                  </a:lnTo>
                  <a:lnTo>
                    <a:pt x="405" y="872"/>
                  </a:lnTo>
                  <a:lnTo>
                    <a:pt x="413" y="888"/>
                  </a:lnTo>
                  <a:lnTo>
                    <a:pt x="396" y="896"/>
                  </a:lnTo>
                  <a:lnTo>
                    <a:pt x="346" y="952"/>
                  </a:lnTo>
                  <a:lnTo>
                    <a:pt x="321" y="1008"/>
                  </a:lnTo>
                  <a:lnTo>
                    <a:pt x="304" y="1024"/>
                  </a:lnTo>
                  <a:lnTo>
                    <a:pt x="295" y="1032"/>
                  </a:lnTo>
                  <a:lnTo>
                    <a:pt x="262" y="1024"/>
                  </a:lnTo>
                  <a:lnTo>
                    <a:pt x="236" y="1032"/>
                  </a:lnTo>
                  <a:lnTo>
                    <a:pt x="228" y="1040"/>
                  </a:lnTo>
                  <a:lnTo>
                    <a:pt x="220" y="1064"/>
                  </a:lnTo>
                  <a:lnTo>
                    <a:pt x="186" y="1088"/>
                  </a:lnTo>
                  <a:lnTo>
                    <a:pt x="152" y="1104"/>
                  </a:lnTo>
                  <a:lnTo>
                    <a:pt x="127" y="1128"/>
                  </a:lnTo>
                  <a:lnTo>
                    <a:pt x="93" y="1144"/>
                  </a:lnTo>
                  <a:lnTo>
                    <a:pt x="68" y="1168"/>
                  </a:lnTo>
                  <a:lnTo>
                    <a:pt x="51" y="1192"/>
                  </a:lnTo>
                  <a:lnTo>
                    <a:pt x="26" y="1200"/>
                  </a:lnTo>
                  <a:lnTo>
                    <a:pt x="17" y="1208"/>
                  </a:lnTo>
                  <a:lnTo>
                    <a:pt x="17" y="1248"/>
                  </a:lnTo>
                  <a:lnTo>
                    <a:pt x="9" y="1264"/>
                  </a:lnTo>
                  <a:lnTo>
                    <a:pt x="17" y="1272"/>
                  </a:lnTo>
                  <a:lnTo>
                    <a:pt x="17" y="1288"/>
                  </a:lnTo>
                  <a:lnTo>
                    <a:pt x="9" y="1304"/>
                  </a:lnTo>
                  <a:lnTo>
                    <a:pt x="17" y="1312"/>
                  </a:lnTo>
                  <a:lnTo>
                    <a:pt x="17" y="1328"/>
                  </a:lnTo>
                  <a:lnTo>
                    <a:pt x="0" y="1352"/>
                  </a:lnTo>
                  <a:lnTo>
                    <a:pt x="17" y="1384"/>
                  </a:lnTo>
                  <a:lnTo>
                    <a:pt x="43" y="1408"/>
                  </a:lnTo>
                  <a:lnTo>
                    <a:pt x="9" y="1424"/>
                  </a:lnTo>
                  <a:lnTo>
                    <a:pt x="34" y="1432"/>
                  </a:lnTo>
                  <a:lnTo>
                    <a:pt x="9" y="1480"/>
                  </a:lnTo>
                  <a:lnTo>
                    <a:pt x="51" y="1464"/>
                  </a:lnTo>
                  <a:lnTo>
                    <a:pt x="51" y="1480"/>
                  </a:lnTo>
                  <a:lnTo>
                    <a:pt x="43" y="1488"/>
                  </a:lnTo>
                  <a:lnTo>
                    <a:pt x="17" y="1512"/>
                  </a:lnTo>
                  <a:lnTo>
                    <a:pt x="17" y="1544"/>
                  </a:lnTo>
                  <a:lnTo>
                    <a:pt x="43" y="1544"/>
                  </a:lnTo>
                  <a:lnTo>
                    <a:pt x="59" y="1552"/>
                  </a:lnTo>
                  <a:lnTo>
                    <a:pt x="59" y="1568"/>
                  </a:lnTo>
                  <a:lnTo>
                    <a:pt x="34" y="1584"/>
                  </a:lnTo>
                  <a:lnTo>
                    <a:pt x="17" y="1584"/>
                  </a:lnTo>
                  <a:lnTo>
                    <a:pt x="9" y="1592"/>
                  </a:lnTo>
                  <a:lnTo>
                    <a:pt x="26" y="1616"/>
                  </a:lnTo>
                  <a:lnTo>
                    <a:pt x="51" y="1632"/>
                  </a:lnTo>
                  <a:lnTo>
                    <a:pt x="76" y="1656"/>
                  </a:lnTo>
                  <a:lnTo>
                    <a:pt x="118" y="1664"/>
                  </a:lnTo>
                  <a:lnTo>
                    <a:pt x="102" y="1688"/>
                  </a:lnTo>
                  <a:lnTo>
                    <a:pt x="177" y="1688"/>
                  </a:lnTo>
                  <a:lnTo>
                    <a:pt x="236" y="1664"/>
                  </a:lnTo>
                  <a:lnTo>
                    <a:pt x="278" y="1624"/>
                  </a:lnTo>
                  <a:lnTo>
                    <a:pt x="312" y="1576"/>
                  </a:lnTo>
                  <a:lnTo>
                    <a:pt x="329" y="1584"/>
                  </a:lnTo>
                  <a:lnTo>
                    <a:pt x="346" y="1576"/>
                  </a:lnTo>
                  <a:lnTo>
                    <a:pt x="363" y="1544"/>
                  </a:lnTo>
                  <a:lnTo>
                    <a:pt x="363" y="1512"/>
                  </a:lnTo>
                  <a:lnTo>
                    <a:pt x="388" y="1512"/>
                  </a:lnTo>
                  <a:lnTo>
                    <a:pt x="396" y="1528"/>
                  </a:lnTo>
                  <a:lnTo>
                    <a:pt x="405" y="1560"/>
                  </a:lnTo>
                  <a:lnTo>
                    <a:pt x="422" y="1592"/>
                  </a:lnTo>
                  <a:lnTo>
                    <a:pt x="439" y="1584"/>
                  </a:lnTo>
                  <a:lnTo>
                    <a:pt x="455" y="1488"/>
                  </a:lnTo>
                  <a:lnTo>
                    <a:pt x="489" y="1456"/>
                  </a:lnTo>
                  <a:lnTo>
                    <a:pt x="489" y="1368"/>
                  </a:lnTo>
                  <a:lnTo>
                    <a:pt x="514" y="1328"/>
                  </a:lnTo>
                  <a:lnTo>
                    <a:pt x="514" y="1288"/>
                  </a:lnTo>
                  <a:lnTo>
                    <a:pt x="472" y="1248"/>
                  </a:lnTo>
                  <a:lnTo>
                    <a:pt x="472" y="1168"/>
                  </a:lnTo>
                  <a:lnTo>
                    <a:pt x="455" y="1048"/>
                  </a:lnTo>
                  <a:lnTo>
                    <a:pt x="489" y="976"/>
                  </a:lnTo>
                  <a:lnTo>
                    <a:pt x="565" y="968"/>
                  </a:lnTo>
                  <a:lnTo>
                    <a:pt x="582" y="912"/>
                  </a:lnTo>
                  <a:lnTo>
                    <a:pt x="540" y="888"/>
                  </a:lnTo>
                  <a:lnTo>
                    <a:pt x="590" y="808"/>
                  </a:lnTo>
                  <a:lnTo>
                    <a:pt x="590" y="712"/>
                  </a:lnTo>
                  <a:lnTo>
                    <a:pt x="632" y="688"/>
                  </a:lnTo>
                  <a:lnTo>
                    <a:pt x="632" y="624"/>
                  </a:lnTo>
                  <a:lnTo>
                    <a:pt x="691" y="568"/>
                  </a:lnTo>
                  <a:lnTo>
                    <a:pt x="683" y="528"/>
                  </a:lnTo>
                  <a:lnTo>
                    <a:pt x="683" y="480"/>
                  </a:lnTo>
                  <a:lnTo>
                    <a:pt x="717" y="440"/>
                  </a:lnTo>
                  <a:lnTo>
                    <a:pt x="759" y="440"/>
                  </a:lnTo>
                  <a:lnTo>
                    <a:pt x="776" y="384"/>
                  </a:lnTo>
                  <a:lnTo>
                    <a:pt x="851" y="400"/>
                  </a:lnTo>
                  <a:lnTo>
                    <a:pt x="851" y="320"/>
                  </a:lnTo>
                  <a:lnTo>
                    <a:pt x="868" y="312"/>
                  </a:lnTo>
                  <a:lnTo>
                    <a:pt x="851" y="296"/>
                  </a:lnTo>
                  <a:lnTo>
                    <a:pt x="894" y="272"/>
                  </a:lnTo>
                  <a:lnTo>
                    <a:pt x="995" y="320"/>
                  </a:lnTo>
                  <a:lnTo>
                    <a:pt x="1037" y="304"/>
                  </a:lnTo>
                  <a:lnTo>
                    <a:pt x="1096" y="320"/>
                  </a:lnTo>
                  <a:lnTo>
                    <a:pt x="1113" y="248"/>
                  </a:lnTo>
                  <a:lnTo>
                    <a:pt x="1113" y="176"/>
                  </a:lnTo>
                  <a:lnTo>
                    <a:pt x="1146" y="136"/>
                  </a:lnTo>
                  <a:lnTo>
                    <a:pt x="1197" y="136"/>
                  </a:lnTo>
                  <a:lnTo>
                    <a:pt x="1264" y="168"/>
                  </a:lnTo>
                  <a:lnTo>
                    <a:pt x="1281" y="208"/>
                  </a:lnTo>
                  <a:lnTo>
                    <a:pt x="1306" y="176"/>
                  </a:lnTo>
                  <a:lnTo>
                    <a:pt x="1340" y="144"/>
                  </a:lnTo>
                  <a:lnTo>
                    <a:pt x="1340" y="120"/>
                  </a:lnTo>
                  <a:lnTo>
                    <a:pt x="1239" y="104"/>
                  </a:lnTo>
                  <a:close/>
                </a:path>
              </a:pathLst>
            </a:custGeom>
            <a:solidFill>
              <a:srgbClr val="00A0C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59" name="Freeform 105"/>
            <p:cNvSpPr>
              <a:spLocks/>
            </p:cNvSpPr>
            <p:nvPr/>
          </p:nvSpPr>
          <p:spPr bwMode="auto">
            <a:xfrm>
              <a:off x="3423" y="-8"/>
              <a:ext cx="1340" cy="1688"/>
            </a:xfrm>
            <a:custGeom>
              <a:avLst/>
              <a:gdLst>
                <a:gd name="T0" fmla="*/ 1323 w 1340"/>
                <a:gd name="T1" fmla="*/ 40 h 1688"/>
                <a:gd name="T2" fmla="*/ 1205 w 1340"/>
                <a:gd name="T3" fmla="*/ 24 h 1688"/>
                <a:gd name="T4" fmla="*/ 1172 w 1340"/>
                <a:gd name="T5" fmla="*/ 0 h 1688"/>
                <a:gd name="T6" fmla="*/ 1130 w 1340"/>
                <a:gd name="T7" fmla="*/ 24 h 1688"/>
                <a:gd name="T8" fmla="*/ 1071 w 1340"/>
                <a:gd name="T9" fmla="*/ 120 h 1688"/>
                <a:gd name="T10" fmla="*/ 1012 w 1340"/>
                <a:gd name="T11" fmla="*/ 40 h 1688"/>
                <a:gd name="T12" fmla="*/ 961 w 1340"/>
                <a:gd name="T13" fmla="*/ 136 h 1688"/>
                <a:gd name="T14" fmla="*/ 877 w 1340"/>
                <a:gd name="T15" fmla="*/ 184 h 1688"/>
                <a:gd name="T16" fmla="*/ 809 w 1340"/>
                <a:gd name="T17" fmla="*/ 176 h 1688"/>
                <a:gd name="T18" fmla="*/ 717 w 1340"/>
                <a:gd name="T19" fmla="*/ 248 h 1688"/>
                <a:gd name="T20" fmla="*/ 700 w 1340"/>
                <a:gd name="T21" fmla="*/ 328 h 1688"/>
                <a:gd name="T22" fmla="*/ 645 w 1340"/>
                <a:gd name="T23" fmla="*/ 422 h 1688"/>
                <a:gd name="T24" fmla="*/ 590 w 1340"/>
                <a:gd name="T25" fmla="*/ 504 h 1688"/>
                <a:gd name="T26" fmla="*/ 565 w 1340"/>
                <a:gd name="T27" fmla="*/ 560 h 1688"/>
                <a:gd name="T28" fmla="*/ 472 w 1340"/>
                <a:gd name="T29" fmla="*/ 744 h 1688"/>
                <a:gd name="T30" fmla="*/ 396 w 1340"/>
                <a:gd name="T31" fmla="*/ 848 h 1688"/>
                <a:gd name="T32" fmla="*/ 396 w 1340"/>
                <a:gd name="T33" fmla="*/ 896 h 1688"/>
                <a:gd name="T34" fmla="*/ 304 w 1340"/>
                <a:gd name="T35" fmla="*/ 1024 h 1688"/>
                <a:gd name="T36" fmla="*/ 236 w 1340"/>
                <a:gd name="T37" fmla="*/ 1032 h 1688"/>
                <a:gd name="T38" fmla="*/ 186 w 1340"/>
                <a:gd name="T39" fmla="*/ 1088 h 1688"/>
                <a:gd name="T40" fmla="*/ 93 w 1340"/>
                <a:gd name="T41" fmla="*/ 1144 h 1688"/>
                <a:gd name="T42" fmla="*/ 26 w 1340"/>
                <a:gd name="T43" fmla="*/ 1200 h 1688"/>
                <a:gd name="T44" fmla="*/ 9 w 1340"/>
                <a:gd name="T45" fmla="*/ 1264 h 1688"/>
                <a:gd name="T46" fmla="*/ 9 w 1340"/>
                <a:gd name="T47" fmla="*/ 1304 h 1688"/>
                <a:gd name="T48" fmla="*/ 0 w 1340"/>
                <a:gd name="T49" fmla="*/ 1352 h 1688"/>
                <a:gd name="T50" fmla="*/ 9 w 1340"/>
                <a:gd name="T51" fmla="*/ 1424 h 1688"/>
                <a:gd name="T52" fmla="*/ 51 w 1340"/>
                <a:gd name="T53" fmla="*/ 1464 h 1688"/>
                <a:gd name="T54" fmla="*/ 17 w 1340"/>
                <a:gd name="T55" fmla="*/ 1512 h 1688"/>
                <a:gd name="T56" fmla="*/ 59 w 1340"/>
                <a:gd name="T57" fmla="*/ 1552 h 1688"/>
                <a:gd name="T58" fmla="*/ 17 w 1340"/>
                <a:gd name="T59" fmla="*/ 1584 h 1688"/>
                <a:gd name="T60" fmla="*/ 51 w 1340"/>
                <a:gd name="T61" fmla="*/ 1632 h 1688"/>
                <a:gd name="T62" fmla="*/ 102 w 1340"/>
                <a:gd name="T63" fmla="*/ 1688 h 1688"/>
                <a:gd name="T64" fmla="*/ 278 w 1340"/>
                <a:gd name="T65" fmla="*/ 1624 h 1688"/>
                <a:gd name="T66" fmla="*/ 346 w 1340"/>
                <a:gd name="T67" fmla="*/ 1576 h 1688"/>
                <a:gd name="T68" fmla="*/ 388 w 1340"/>
                <a:gd name="T69" fmla="*/ 1512 h 1688"/>
                <a:gd name="T70" fmla="*/ 422 w 1340"/>
                <a:gd name="T71" fmla="*/ 1592 h 1688"/>
                <a:gd name="T72" fmla="*/ 489 w 1340"/>
                <a:gd name="T73" fmla="*/ 1456 h 1688"/>
                <a:gd name="T74" fmla="*/ 514 w 1340"/>
                <a:gd name="T75" fmla="*/ 1288 h 1688"/>
                <a:gd name="T76" fmla="*/ 455 w 1340"/>
                <a:gd name="T77" fmla="*/ 1048 h 1688"/>
                <a:gd name="T78" fmla="*/ 582 w 1340"/>
                <a:gd name="T79" fmla="*/ 912 h 1688"/>
                <a:gd name="T80" fmla="*/ 590 w 1340"/>
                <a:gd name="T81" fmla="*/ 712 h 1688"/>
                <a:gd name="T82" fmla="*/ 691 w 1340"/>
                <a:gd name="T83" fmla="*/ 568 h 1688"/>
                <a:gd name="T84" fmla="*/ 717 w 1340"/>
                <a:gd name="T85" fmla="*/ 440 h 1688"/>
                <a:gd name="T86" fmla="*/ 851 w 1340"/>
                <a:gd name="T87" fmla="*/ 400 h 1688"/>
                <a:gd name="T88" fmla="*/ 851 w 1340"/>
                <a:gd name="T89" fmla="*/ 296 h 1688"/>
                <a:gd name="T90" fmla="*/ 1037 w 1340"/>
                <a:gd name="T91" fmla="*/ 304 h 1688"/>
                <a:gd name="T92" fmla="*/ 1113 w 1340"/>
                <a:gd name="T93" fmla="*/ 176 h 1688"/>
                <a:gd name="T94" fmla="*/ 1264 w 1340"/>
                <a:gd name="T95" fmla="*/ 168 h 1688"/>
                <a:gd name="T96" fmla="*/ 1340 w 1340"/>
                <a:gd name="T97" fmla="*/ 144 h 1688"/>
                <a:gd name="T98" fmla="*/ 1239 w 1340"/>
                <a:gd name="T99" fmla="*/ 104 h 168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340" h="1688">
                  <a:moveTo>
                    <a:pt x="1239" y="104"/>
                  </a:moveTo>
                  <a:lnTo>
                    <a:pt x="1281" y="80"/>
                  </a:lnTo>
                  <a:lnTo>
                    <a:pt x="1323" y="40"/>
                  </a:lnTo>
                  <a:lnTo>
                    <a:pt x="1239" y="16"/>
                  </a:lnTo>
                  <a:lnTo>
                    <a:pt x="1214" y="8"/>
                  </a:lnTo>
                  <a:lnTo>
                    <a:pt x="1205" y="24"/>
                  </a:lnTo>
                  <a:lnTo>
                    <a:pt x="1180" y="56"/>
                  </a:lnTo>
                  <a:lnTo>
                    <a:pt x="1172" y="16"/>
                  </a:lnTo>
                  <a:lnTo>
                    <a:pt x="1172" y="0"/>
                  </a:lnTo>
                  <a:lnTo>
                    <a:pt x="1146" y="0"/>
                  </a:lnTo>
                  <a:lnTo>
                    <a:pt x="1130" y="0"/>
                  </a:lnTo>
                  <a:lnTo>
                    <a:pt x="1130" y="24"/>
                  </a:lnTo>
                  <a:lnTo>
                    <a:pt x="1130" y="64"/>
                  </a:lnTo>
                  <a:lnTo>
                    <a:pt x="1104" y="24"/>
                  </a:lnTo>
                  <a:lnTo>
                    <a:pt x="1071" y="120"/>
                  </a:lnTo>
                  <a:lnTo>
                    <a:pt x="1062" y="48"/>
                  </a:lnTo>
                  <a:lnTo>
                    <a:pt x="1037" y="24"/>
                  </a:lnTo>
                  <a:lnTo>
                    <a:pt x="1012" y="40"/>
                  </a:lnTo>
                  <a:lnTo>
                    <a:pt x="961" y="80"/>
                  </a:lnTo>
                  <a:lnTo>
                    <a:pt x="953" y="112"/>
                  </a:lnTo>
                  <a:lnTo>
                    <a:pt x="961" y="136"/>
                  </a:lnTo>
                  <a:lnTo>
                    <a:pt x="902" y="144"/>
                  </a:lnTo>
                  <a:lnTo>
                    <a:pt x="885" y="160"/>
                  </a:lnTo>
                  <a:lnTo>
                    <a:pt x="877" y="184"/>
                  </a:lnTo>
                  <a:lnTo>
                    <a:pt x="851" y="192"/>
                  </a:lnTo>
                  <a:lnTo>
                    <a:pt x="826" y="192"/>
                  </a:lnTo>
                  <a:lnTo>
                    <a:pt x="809" y="176"/>
                  </a:lnTo>
                  <a:lnTo>
                    <a:pt x="784" y="176"/>
                  </a:lnTo>
                  <a:lnTo>
                    <a:pt x="750" y="208"/>
                  </a:lnTo>
                  <a:lnTo>
                    <a:pt x="717" y="248"/>
                  </a:lnTo>
                  <a:lnTo>
                    <a:pt x="683" y="296"/>
                  </a:lnTo>
                  <a:lnTo>
                    <a:pt x="683" y="320"/>
                  </a:lnTo>
                  <a:lnTo>
                    <a:pt x="700" y="328"/>
                  </a:lnTo>
                  <a:lnTo>
                    <a:pt x="658" y="376"/>
                  </a:lnTo>
                  <a:lnTo>
                    <a:pt x="639" y="374"/>
                  </a:lnTo>
                  <a:lnTo>
                    <a:pt x="645" y="422"/>
                  </a:lnTo>
                  <a:lnTo>
                    <a:pt x="616" y="456"/>
                  </a:lnTo>
                  <a:lnTo>
                    <a:pt x="599" y="480"/>
                  </a:lnTo>
                  <a:lnTo>
                    <a:pt x="590" y="504"/>
                  </a:lnTo>
                  <a:lnTo>
                    <a:pt x="607" y="520"/>
                  </a:lnTo>
                  <a:lnTo>
                    <a:pt x="573" y="536"/>
                  </a:lnTo>
                  <a:lnTo>
                    <a:pt x="565" y="560"/>
                  </a:lnTo>
                  <a:lnTo>
                    <a:pt x="540" y="576"/>
                  </a:lnTo>
                  <a:lnTo>
                    <a:pt x="523" y="624"/>
                  </a:lnTo>
                  <a:lnTo>
                    <a:pt x="472" y="744"/>
                  </a:lnTo>
                  <a:lnTo>
                    <a:pt x="455" y="816"/>
                  </a:lnTo>
                  <a:lnTo>
                    <a:pt x="439" y="840"/>
                  </a:lnTo>
                  <a:lnTo>
                    <a:pt x="396" y="848"/>
                  </a:lnTo>
                  <a:lnTo>
                    <a:pt x="405" y="872"/>
                  </a:lnTo>
                  <a:lnTo>
                    <a:pt x="413" y="888"/>
                  </a:lnTo>
                  <a:lnTo>
                    <a:pt x="396" y="896"/>
                  </a:lnTo>
                  <a:lnTo>
                    <a:pt x="346" y="952"/>
                  </a:lnTo>
                  <a:lnTo>
                    <a:pt x="321" y="1008"/>
                  </a:lnTo>
                  <a:lnTo>
                    <a:pt x="304" y="1024"/>
                  </a:lnTo>
                  <a:lnTo>
                    <a:pt x="295" y="1032"/>
                  </a:lnTo>
                  <a:lnTo>
                    <a:pt x="262" y="1024"/>
                  </a:lnTo>
                  <a:lnTo>
                    <a:pt x="236" y="1032"/>
                  </a:lnTo>
                  <a:lnTo>
                    <a:pt x="228" y="1040"/>
                  </a:lnTo>
                  <a:lnTo>
                    <a:pt x="220" y="1064"/>
                  </a:lnTo>
                  <a:lnTo>
                    <a:pt x="186" y="1088"/>
                  </a:lnTo>
                  <a:lnTo>
                    <a:pt x="152" y="1104"/>
                  </a:lnTo>
                  <a:lnTo>
                    <a:pt x="127" y="1128"/>
                  </a:lnTo>
                  <a:lnTo>
                    <a:pt x="93" y="1144"/>
                  </a:lnTo>
                  <a:lnTo>
                    <a:pt x="68" y="1168"/>
                  </a:lnTo>
                  <a:lnTo>
                    <a:pt x="51" y="1192"/>
                  </a:lnTo>
                  <a:lnTo>
                    <a:pt x="26" y="1200"/>
                  </a:lnTo>
                  <a:lnTo>
                    <a:pt x="17" y="1208"/>
                  </a:lnTo>
                  <a:lnTo>
                    <a:pt x="17" y="1248"/>
                  </a:lnTo>
                  <a:lnTo>
                    <a:pt x="9" y="1264"/>
                  </a:lnTo>
                  <a:lnTo>
                    <a:pt x="17" y="1272"/>
                  </a:lnTo>
                  <a:lnTo>
                    <a:pt x="17" y="1288"/>
                  </a:lnTo>
                  <a:lnTo>
                    <a:pt x="9" y="1304"/>
                  </a:lnTo>
                  <a:lnTo>
                    <a:pt x="17" y="1312"/>
                  </a:lnTo>
                  <a:lnTo>
                    <a:pt x="17" y="1328"/>
                  </a:lnTo>
                  <a:lnTo>
                    <a:pt x="0" y="1352"/>
                  </a:lnTo>
                  <a:lnTo>
                    <a:pt x="17" y="1384"/>
                  </a:lnTo>
                  <a:lnTo>
                    <a:pt x="43" y="1408"/>
                  </a:lnTo>
                  <a:lnTo>
                    <a:pt x="9" y="1424"/>
                  </a:lnTo>
                  <a:lnTo>
                    <a:pt x="34" y="1432"/>
                  </a:lnTo>
                  <a:lnTo>
                    <a:pt x="9" y="1480"/>
                  </a:lnTo>
                  <a:lnTo>
                    <a:pt x="51" y="1464"/>
                  </a:lnTo>
                  <a:lnTo>
                    <a:pt x="51" y="1480"/>
                  </a:lnTo>
                  <a:lnTo>
                    <a:pt x="43" y="1488"/>
                  </a:lnTo>
                  <a:lnTo>
                    <a:pt x="17" y="1512"/>
                  </a:lnTo>
                  <a:lnTo>
                    <a:pt x="17" y="1544"/>
                  </a:lnTo>
                  <a:lnTo>
                    <a:pt x="43" y="1544"/>
                  </a:lnTo>
                  <a:lnTo>
                    <a:pt x="59" y="1552"/>
                  </a:lnTo>
                  <a:lnTo>
                    <a:pt x="59" y="1568"/>
                  </a:lnTo>
                  <a:lnTo>
                    <a:pt x="34" y="1584"/>
                  </a:lnTo>
                  <a:lnTo>
                    <a:pt x="17" y="1584"/>
                  </a:lnTo>
                  <a:lnTo>
                    <a:pt x="9" y="1592"/>
                  </a:lnTo>
                  <a:lnTo>
                    <a:pt x="26" y="1616"/>
                  </a:lnTo>
                  <a:lnTo>
                    <a:pt x="51" y="1632"/>
                  </a:lnTo>
                  <a:lnTo>
                    <a:pt x="76" y="1656"/>
                  </a:lnTo>
                  <a:lnTo>
                    <a:pt x="118" y="1664"/>
                  </a:lnTo>
                  <a:lnTo>
                    <a:pt x="102" y="1688"/>
                  </a:lnTo>
                  <a:lnTo>
                    <a:pt x="177" y="1688"/>
                  </a:lnTo>
                  <a:lnTo>
                    <a:pt x="236" y="1664"/>
                  </a:lnTo>
                  <a:lnTo>
                    <a:pt x="278" y="1624"/>
                  </a:lnTo>
                  <a:lnTo>
                    <a:pt x="312" y="1576"/>
                  </a:lnTo>
                  <a:lnTo>
                    <a:pt x="329" y="1584"/>
                  </a:lnTo>
                  <a:lnTo>
                    <a:pt x="346" y="1576"/>
                  </a:lnTo>
                  <a:lnTo>
                    <a:pt x="363" y="1544"/>
                  </a:lnTo>
                  <a:lnTo>
                    <a:pt x="363" y="1512"/>
                  </a:lnTo>
                  <a:lnTo>
                    <a:pt x="388" y="1512"/>
                  </a:lnTo>
                  <a:lnTo>
                    <a:pt x="396" y="1528"/>
                  </a:lnTo>
                  <a:lnTo>
                    <a:pt x="405" y="1560"/>
                  </a:lnTo>
                  <a:lnTo>
                    <a:pt x="422" y="1592"/>
                  </a:lnTo>
                  <a:lnTo>
                    <a:pt x="439" y="1584"/>
                  </a:lnTo>
                  <a:lnTo>
                    <a:pt x="455" y="1488"/>
                  </a:lnTo>
                  <a:lnTo>
                    <a:pt x="489" y="1456"/>
                  </a:lnTo>
                  <a:lnTo>
                    <a:pt x="489" y="1368"/>
                  </a:lnTo>
                  <a:lnTo>
                    <a:pt x="514" y="1328"/>
                  </a:lnTo>
                  <a:lnTo>
                    <a:pt x="514" y="1288"/>
                  </a:lnTo>
                  <a:lnTo>
                    <a:pt x="472" y="1248"/>
                  </a:lnTo>
                  <a:lnTo>
                    <a:pt x="472" y="1168"/>
                  </a:lnTo>
                  <a:lnTo>
                    <a:pt x="455" y="1048"/>
                  </a:lnTo>
                  <a:lnTo>
                    <a:pt x="489" y="976"/>
                  </a:lnTo>
                  <a:lnTo>
                    <a:pt x="565" y="968"/>
                  </a:lnTo>
                  <a:lnTo>
                    <a:pt x="582" y="912"/>
                  </a:lnTo>
                  <a:lnTo>
                    <a:pt x="540" y="888"/>
                  </a:lnTo>
                  <a:lnTo>
                    <a:pt x="590" y="808"/>
                  </a:lnTo>
                  <a:lnTo>
                    <a:pt x="590" y="712"/>
                  </a:lnTo>
                  <a:lnTo>
                    <a:pt x="632" y="688"/>
                  </a:lnTo>
                  <a:lnTo>
                    <a:pt x="632" y="624"/>
                  </a:lnTo>
                  <a:lnTo>
                    <a:pt x="691" y="568"/>
                  </a:lnTo>
                  <a:lnTo>
                    <a:pt x="683" y="528"/>
                  </a:lnTo>
                  <a:lnTo>
                    <a:pt x="683" y="480"/>
                  </a:lnTo>
                  <a:lnTo>
                    <a:pt x="717" y="440"/>
                  </a:lnTo>
                  <a:lnTo>
                    <a:pt x="759" y="440"/>
                  </a:lnTo>
                  <a:lnTo>
                    <a:pt x="776" y="384"/>
                  </a:lnTo>
                  <a:lnTo>
                    <a:pt x="851" y="400"/>
                  </a:lnTo>
                  <a:lnTo>
                    <a:pt x="851" y="320"/>
                  </a:lnTo>
                  <a:lnTo>
                    <a:pt x="868" y="312"/>
                  </a:lnTo>
                  <a:lnTo>
                    <a:pt x="851" y="296"/>
                  </a:lnTo>
                  <a:lnTo>
                    <a:pt x="894" y="272"/>
                  </a:lnTo>
                  <a:lnTo>
                    <a:pt x="995" y="320"/>
                  </a:lnTo>
                  <a:lnTo>
                    <a:pt x="1037" y="304"/>
                  </a:lnTo>
                  <a:lnTo>
                    <a:pt x="1096" y="320"/>
                  </a:lnTo>
                  <a:lnTo>
                    <a:pt x="1113" y="248"/>
                  </a:lnTo>
                  <a:lnTo>
                    <a:pt x="1113" y="176"/>
                  </a:lnTo>
                  <a:lnTo>
                    <a:pt x="1146" y="136"/>
                  </a:lnTo>
                  <a:lnTo>
                    <a:pt x="1197" y="136"/>
                  </a:lnTo>
                  <a:lnTo>
                    <a:pt x="1264" y="168"/>
                  </a:lnTo>
                  <a:lnTo>
                    <a:pt x="1281" y="208"/>
                  </a:lnTo>
                  <a:lnTo>
                    <a:pt x="1306" y="176"/>
                  </a:lnTo>
                  <a:lnTo>
                    <a:pt x="1340" y="144"/>
                  </a:lnTo>
                  <a:lnTo>
                    <a:pt x="1340" y="120"/>
                  </a:lnTo>
                  <a:lnTo>
                    <a:pt x="1239" y="104"/>
                  </a:lnTo>
                  <a:close/>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pic>
        <p:nvPicPr>
          <p:cNvPr id="2052" name="Picture 122" descr="blu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52232" y="2130425"/>
            <a:ext cx="1247775"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123" descr="gree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7893" y="2439988"/>
            <a:ext cx="1246188"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 name="Picture 128" descr="re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28607" y="1751013"/>
            <a:ext cx="1246188"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 name="Picture 128" descr="re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43413" y="2741612"/>
            <a:ext cx="1246188"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325588" y="180975"/>
            <a:ext cx="2448272" cy="584775"/>
          </a:xfrm>
          <a:prstGeom prst="rect">
            <a:avLst/>
          </a:prstGeom>
          <a:noFill/>
        </p:spPr>
        <p:txBody>
          <a:bodyPr wrap="square" rtlCol="0">
            <a:spAutoFit/>
          </a:bodyPr>
          <a:lstStyle/>
          <a:p>
            <a:r>
              <a:rPr lang="en-GB" sz="3200" b="1" dirty="0" smtClean="0"/>
              <a:t>Introduction</a:t>
            </a:r>
            <a:endParaRPr lang="en-US" sz="3200" b="1" dirty="0"/>
          </a:p>
        </p:txBody>
      </p:sp>
    </p:spTree>
    <p:extLst>
      <p:ext uri="{BB962C8B-B14F-4D97-AF65-F5344CB8AC3E}">
        <p14:creationId xmlns:p14="http://schemas.microsoft.com/office/powerpoint/2010/main" val="1441920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500" fill="hold"/>
                                        <p:tgtEl>
                                          <p:spTgt spid="2050"/>
                                        </p:tgtEl>
                                        <p:attrNameLst>
                                          <p:attrName>ppt_w</p:attrName>
                                        </p:attrNameLst>
                                      </p:cBhvr>
                                      <p:tavLst>
                                        <p:tav tm="0">
                                          <p:val>
                                            <p:fltVal val="0"/>
                                          </p:val>
                                        </p:tav>
                                        <p:tav tm="100000">
                                          <p:val>
                                            <p:strVal val="#ppt_w"/>
                                          </p:val>
                                        </p:tav>
                                      </p:tavLst>
                                    </p:anim>
                                    <p:anim calcmode="lin" valueType="num">
                                      <p:cBhvr>
                                        <p:cTn id="8" dur="500" fill="hold"/>
                                        <p:tgtEl>
                                          <p:spTgt spid="2050"/>
                                        </p:tgtEl>
                                        <p:attrNameLst>
                                          <p:attrName>ppt_h</p:attrName>
                                        </p:attrNameLst>
                                      </p:cBhvr>
                                      <p:tavLst>
                                        <p:tav tm="0">
                                          <p:val>
                                            <p:fltVal val="0"/>
                                          </p:val>
                                        </p:tav>
                                        <p:tav tm="100000">
                                          <p:val>
                                            <p:strVal val="#ppt_h"/>
                                          </p:val>
                                        </p:tav>
                                      </p:tavLst>
                                    </p:anim>
                                    <p:animEffect transition="in" filter="fade">
                                      <p:cBhvr>
                                        <p:cTn id="9" dur="500"/>
                                        <p:tgtEl>
                                          <p:spTgt spid="2050"/>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12" fill="hold" nodeType="clickEffect">
                                  <p:stCondLst>
                                    <p:cond delay="0"/>
                                  </p:stCondLst>
                                  <p:childTnLst>
                                    <p:set>
                                      <p:cBhvr>
                                        <p:cTn id="13" dur="1" fill="hold">
                                          <p:stCondLst>
                                            <p:cond delay="0"/>
                                          </p:stCondLst>
                                        </p:cTn>
                                        <p:tgtEl>
                                          <p:spTgt spid="2052"/>
                                        </p:tgtEl>
                                        <p:attrNameLst>
                                          <p:attrName>style.visibility</p:attrName>
                                        </p:attrNameLst>
                                      </p:cBhvr>
                                      <p:to>
                                        <p:strVal val="visible"/>
                                      </p:to>
                                    </p:set>
                                    <p:anim calcmode="lin" valueType="num">
                                      <p:cBhvr additive="base">
                                        <p:cTn id="14" dur="500" fill="hold"/>
                                        <p:tgtEl>
                                          <p:spTgt spid="2052"/>
                                        </p:tgtEl>
                                        <p:attrNameLst>
                                          <p:attrName>ppt_x</p:attrName>
                                        </p:attrNameLst>
                                      </p:cBhvr>
                                      <p:tavLst>
                                        <p:tav tm="0">
                                          <p:val>
                                            <p:strVal val="0-#ppt_w/2"/>
                                          </p:val>
                                        </p:tav>
                                        <p:tav tm="100000">
                                          <p:val>
                                            <p:strVal val="#ppt_x"/>
                                          </p:val>
                                        </p:tav>
                                      </p:tavLst>
                                    </p:anim>
                                    <p:anim calcmode="lin" valueType="num">
                                      <p:cBhvr additive="base">
                                        <p:cTn id="15" dur="500" fill="hold"/>
                                        <p:tgtEl>
                                          <p:spTgt spid="2052"/>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12" fill="hold" nodeType="clickEffect">
                                  <p:stCondLst>
                                    <p:cond delay="0"/>
                                  </p:stCondLst>
                                  <p:childTnLst>
                                    <p:set>
                                      <p:cBhvr>
                                        <p:cTn id="19" dur="1" fill="hold">
                                          <p:stCondLst>
                                            <p:cond delay="0"/>
                                          </p:stCondLst>
                                        </p:cTn>
                                        <p:tgtEl>
                                          <p:spTgt spid="2058"/>
                                        </p:tgtEl>
                                        <p:attrNameLst>
                                          <p:attrName>style.visibility</p:attrName>
                                        </p:attrNameLst>
                                      </p:cBhvr>
                                      <p:to>
                                        <p:strVal val="visible"/>
                                      </p:to>
                                    </p:set>
                                    <p:anim calcmode="lin" valueType="num">
                                      <p:cBhvr additive="base">
                                        <p:cTn id="20" dur="500" fill="hold"/>
                                        <p:tgtEl>
                                          <p:spTgt spid="2058"/>
                                        </p:tgtEl>
                                        <p:attrNameLst>
                                          <p:attrName>ppt_x</p:attrName>
                                        </p:attrNameLst>
                                      </p:cBhvr>
                                      <p:tavLst>
                                        <p:tav tm="0">
                                          <p:val>
                                            <p:strVal val="0-#ppt_w/2"/>
                                          </p:val>
                                        </p:tav>
                                        <p:tav tm="100000">
                                          <p:val>
                                            <p:strVal val="#ppt_x"/>
                                          </p:val>
                                        </p:tav>
                                      </p:tavLst>
                                    </p:anim>
                                    <p:anim calcmode="lin" valueType="num">
                                      <p:cBhvr additive="base">
                                        <p:cTn id="21" dur="500" fill="hold"/>
                                        <p:tgtEl>
                                          <p:spTgt spid="2058"/>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12" fill="hold" nodeType="clickEffect">
                                  <p:stCondLst>
                                    <p:cond delay="0"/>
                                  </p:stCondLst>
                                  <p:childTnLst>
                                    <p:set>
                                      <p:cBhvr>
                                        <p:cTn id="25" dur="1" fill="hold">
                                          <p:stCondLst>
                                            <p:cond delay="0"/>
                                          </p:stCondLst>
                                        </p:cTn>
                                        <p:tgtEl>
                                          <p:spTgt spid="2053"/>
                                        </p:tgtEl>
                                        <p:attrNameLst>
                                          <p:attrName>style.visibility</p:attrName>
                                        </p:attrNameLst>
                                      </p:cBhvr>
                                      <p:to>
                                        <p:strVal val="visible"/>
                                      </p:to>
                                    </p:set>
                                    <p:anim calcmode="lin" valueType="num">
                                      <p:cBhvr additive="base">
                                        <p:cTn id="26" dur="500" fill="hold"/>
                                        <p:tgtEl>
                                          <p:spTgt spid="2053"/>
                                        </p:tgtEl>
                                        <p:attrNameLst>
                                          <p:attrName>ppt_x</p:attrName>
                                        </p:attrNameLst>
                                      </p:cBhvr>
                                      <p:tavLst>
                                        <p:tav tm="0">
                                          <p:val>
                                            <p:strVal val="0-#ppt_w/2"/>
                                          </p:val>
                                        </p:tav>
                                        <p:tav tm="100000">
                                          <p:val>
                                            <p:strVal val="#ppt_x"/>
                                          </p:val>
                                        </p:tav>
                                      </p:tavLst>
                                    </p:anim>
                                    <p:anim calcmode="lin" valueType="num">
                                      <p:cBhvr additive="base">
                                        <p:cTn id="27" dur="500" fill="hold"/>
                                        <p:tgtEl>
                                          <p:spTgt spid="2053"/>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12" fill="hold" nodeType="clickEffect">
                                  <p:stCondLst>
                                    <p:cond delay="0"/>
                                  </p:stCondLst>
                                  <p:childTnLst>
                                    <p:set>
                                      <p:cBhvr>
                                        <p:cTn id="31" dur="1" fill="hold">
                                          <p:stCondLst>
                                            <p:cond delay="0"/>
                                          </p:stCondLst>
                                        </p:cTn>
                                        <p:tgtEl>
                                          <p:spTgt spid="112"/>
                                        </p:tgtEl>
                                        <p:attrNameLst>
                                          <p:attrName>style.visibility</p:attrName>
                                        </p:attrNameLst>
                                      </p:cBhvr>
                                      <p:to>
                                        <p:strVal val="visible"/>
                                      </p:to>
                                    </p:set>
                                    <p:anim calcmode="lin" valueType="num">
                                      <p:cBhvr additive="base">
                                        <p:cTn id="32" dur="500" fill="hold"/>
                                        <p:tgtEl>
                                          <p:spTgt spid="112"/>
                                        </p:tgtEl>
                                        <p:attrNameLst>
                                          <p:attrName>ppt_x</p:attrName>
                                        </p:attrNameLst>
                                      </p:cBhvr>
                                      <p:tavLst>
                                        <p:tav tm="0">
                                          <p:val>
                                            <p:strVal val="0-#ppt_w/2"/>
                                          </p:val>
                                        </p:tav>
                                        <p:tav tm="100000">
                                          <p:val>
                                            <p:strVal val="#ppt_x"/>
                                          </p:val>
                                        </p:tav>
                                      </p:tavLst>
                                    </p:anim>
                                    <p:anim calcmode="lin" valueType="num">
                                      <p:cBhvr additive="base">
                                        <p:cTn id="33" dur="500" fill="hold"/>
                                        <p:tgtEl>
                                          <p:spTgt spid="1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US_08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87400"/>
            <a:ext cx="9144000" cy="5263955"/>
          </a:xfrm>
          <a:prstGeom prst="rect">
            <a:avLst/>
          </a:prstGeom>
        </p:spPr>
      </p:pic>
    </p:spTree>
    <p:extLst>
      <p:ext uri="{BB962C8B-B14F-4D97-AF65-F5344CB8AC3E}">
        <p14:creationId xmlns:p14="http://schemas.microsoft.com/office/powerpoint/2010/main" val="374079201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2"/>
            <a:ext cx="9144000" cy="68580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861757">
            <a:off x="2354843" y="396980"/>
            <a:ext cx="4374630" cy="6019686"/>
          </a:xfrm>
          <a:prstGeom prst="rect">
            <a:avLst/>
          </a:prstGeom>
        </p:spPr>
      </p:pic>
    </p:spTree>
    <p:extLst>
      <p:ext uri="{BB962C8B-B14F-4D97-AF65-F5344CB8AC3E}">
        <p14:creationId xmlns:p14="http://schemas.microsoft.com/office/powerpoint/2010/main" val="286399580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p:cNvSpPr>
            <a:spLocks noGrp="1"/>
          </p:cNvSpPr>
          <p:nvPr>
            <p:ph sz="quarter" idx="4294967295"/>
          </p:nvPr>
        </p:nvSpPr>
        <p:spPr>
          <a:xfrm>
            <a:off x="179512" y="188640"/>
            <a:ext cx="7272337" cy="576263"/>
          </a:xfrm>
        </p:spPr>
        <p:txBody>
          <a:bodyPr>
            <a:normAutofit lnSpcReduction="10000"/>
          </a:bodyPr>
          <a:lstStyle/>
          <a:p>
            <a:pPr marL="0" indent="0">
              <a:buNone/>
            </a:pPr>
            <a:r>
              <a:rPr lang="da-DK" b="1" dirty="0" err="1" smtClean="0">
                <a:solidFill>
                  <a:srgbClr val="000090"/>
                </a:solidFill>
              </a:rPr>
              <a:t>Passionate</a:t>
            </a:r>
            <a:r>
              <a:rPr lang="da-DK" b="1" dirty="0" smtClean="0">
                <a:solidFill>
                  <a:srgbClr val="000090"/>
                </a:solidFill>
              </a:rPr>
              <a:t> </a:t>
            </a:r>
            <a:r>
              <a:rPr lang="da-DK" b="1" dirty="0" err="1" smtClean="0">
                <a:solidFill>
                  <a:srgbClr val="000090"/>
                </a:solidFill>
              </a:rPr>
              <a:t>Spirituality</a:t>
            </a:r>
            <a:endParaRPr lang="da-DK" b="1" dirty="0">
              <a:solidFill>
                <a:srgbClr val="000090"/>
              </a:solidFill>
            </a:endParaRPr>
          </a:p>
        </p:txBody>
      </p:sp>
      <p:pic>
        <p:nvPicPr>
          <p:cNvPr id="4" name="Pladsholder til indhold 3"/>
          <p:cNvPicPr>
            <a:picLocks noGrp="1" noChangeAspect="1"/>
          </p:cNvPicPr>
          <p:nvPr>
            <p:ph sz="quarter" idx="4294967295"/>
          </p:nvPr>
        </p:nvPicPr>
        <p:blipFill>
          <a:blip r:embed="rId3">
            <a:extLst>
              <a:ext uri="{28A0092B-C50C-407E-A947-70E740481C1C}">
                <a14:useLocalDpi xmlns:a14="http://schemas.microsoft.com/office/drawing/2010/main" val="0"/>
              </a:ext>
            </a:extLst>
          </a:blip>
          <a:stretch>
            <a:fillRect/>
          </a:stretch>
        </p:blipFill>
        <p:spPr>
          <a:xfrm>
            <a:off x="2339181" y="1340197"/>
            <a:ext cx="4537075" cy="4537075"/>
          </a:xfrm>
        </p:spPr>
      </p:pic>
    </p:spTree>
    <p:extLst>
      <p:ext uri="{BB962C8B-B14F-4D97-AF65-F5344CB8AC3E}">
        <p14:creationId xmlns:p14="http://schemas.microsoft.com/office/powerpoint/2010/main" val="28300856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p:cNvSpPr>
            <a:spLocks noGrp="1"/>
          </p:cNvSpPr>
          <p:nvPr>
            <p:ph sz="quarter" idx="4294967295"/>
          </p:nvPr>
        </p:nvSpPr>
        <p:spPr>
          <a:xfrm>
            <a:off x="251520" y="260648"/>
            <a:ext cx="7272337" cy="576263"/>
          </a:xfrm>
        </p:spPr>
        <p:txBody>
          <a:bodyPr>
            <a:normAutofit lnSpcReduction="10000"/>
          </a:bodyPr>
          <a:lstStyle/>
          <a:p>
            <a:pPr marL="0" indent="0">
              <a:buNone/>
            </a:pPr>
            <a:r>
              <a:rPr lang="da-DK" b="1" dirty="0" err="1" smtClean="0">
                <a:solidFill>
                  <a:srgbClr val="008000"/>
                </a:solidFill>
              </a:rPr>
              <a:t>Effective</a:t>
            </a:r>
            <a:r>
              <a:rPr lang="da-DK" b="1" dirty="0" smtClean="0">
                <a:solidFill>
                  <a:srgbClr val="008000"/>
                </a:solidFill>
              </a:rPr>
              <a:t> </a:t>
            </a:r>
            <a:r>
              <a:rPr lang="da-DK" b="1" dirty="0" err="1" smtClean="0">
                <a:solidFill>
                  <a:srgbClr val="008000"/>
                </a:solidFill>
              </a:rPr>
              <a:t>structures</a:t>
            </a:r>
            <a:endParaRPr lang="da-DK" b="1" dirty="0">
              <a:solidFill>
                <a:srgbClr val="008000"/>
              </a:solidFill>
            </a:endParaRPr>
          </a:p>
        </p:txBody>
      </p:sp>
      <p:pic>
        <p:nvPicPr>
          <p:cNvPr id="4" name="Pladsholder til indhold 3"/>
          <p:cNvPicPr>
            <a:picLocks noGrp="1" noChangeAspect="1"/>
          </p:cNvPicPr>
          <p:nvPr>
            <p:ph sz="quarter" idx="4294967295"/>
          </p:nvPr>
        </p:nvPicPr>
        <p:blipFill>
          <a:blip r:embed="rId3">
            <a:extLst>
              <a:ext uri="{28A0092B-C50C-407E-A947-70E740481C1C}">
                <a14:useLocalDpi xmlns:a14="http://schemas.microsoft.com/office/drawing/2010/main" val="0"/>
              </a:ext>
            </a:extLst>
          </a:blip>
          <a:stretch>
            <a:fillRect/>
          </a:stretch>
        </p:blipFill>
        <p:spPr>
          <a:xfrm>
            <a:off x="2339752" y="1332056"/>
            <a:ext cx="4537075" cy="4537075"/>
          </a:xfrm>
        </p:spPr>
      </p:pic>
      <p:sp>
        <p:nvSpPr>
          <p:cNvPr id="3" name="Tekstvak 2"/>
          <p:cNvSpPr txBox="1"/>
          <p:nvPr/>
        </p:nvSpPr>
        <p:spPr>
          <a:xfrm>
            <a:off x="4139952" y="2484184"/>
            <a:ext cx="941283" cy="584776"/>
          </a:xfrm>
          <a:prstGeom prst="rect">
            <a:avLst/>
          </a:prstGeom>
          <a:noFill/>
        </p:spPr>
        <p:txBody>
          <a:bodyPr wrap="none" rtlCol="0">
            <a:spAutoFit/>
          </a:bodyPr>
          <a:lstStyle/>
          <a:p>
            <a:r>
              <a:rPr lang="nl-NL" sz="3200" b="1" dirty="0" smtClean="0"/>
              <a:t>OUT</a:t>
            </a:r>
            <a:endParaRPr lang="nl-NL" sz="3200" b="1" dirty="0"/>
          </a:p>
        </p:txBody>
      </p:sp>
      <p:sp>
        <p:nvSpPr>
          <p:cNvPr id="5" name="Tekstvak 4"/>
          <p:cNvSpPr txBox="1"/>
          <p:nvPr/>
        </p:nvSpPr>
        <p:spPr>
          <a:xfrm>
            <a:off x="3635896" y="3708320"/>
            <a:ext cx="564377" cy="584776"/>
          </a:xfrm>
          <a:prstGeom prst="rect">
            <a:avLst/>
          </a:prstGeom>
          <a:noFill/>
        </p:spPr>
        <p:txBody>
          <a:bodyPr wrap="none" rtlCol="0">
            <a:spAutoFit/>
          </a:bodyPr>
          <a:lstStyle/>
          <a:p>
            <a:r>
              <a:rPr lang="nl-NL" sz="3200" b="1" dirty="0" smtClean="0"/>
              <a:t>IN</a:t>
            </a:r>
            <a:endParaRPr lang="nl-NL" sz="3200" b="1" dirty="0"/>
          </a:p>
        </p:txBody>
      </p:sp>
      <p:sp>
        <p:nvSpPr>
          <p:cNvPr id="6" name="Tekstvak 5"/>
          <p:cNvSpPr txBox="1"/>
          <p:nvPr/>
        </p:nvSpPr>
        <p:spPr>
          <a:xfrm flipH="1">
            <a:off x="4932040" y="3708320"/>
            <a:ext cx="899592" cy="585074"/>
          </a:xfrm>
          <a:prstGeom prst="rect">
            <a:avLst/>
          </a:prstGeom>
          <a:noFill/>
        </p:spPr>
        <p:txBody>
          <a:bodyPr wrap="square" rtlCol="0">
            <a:spAutoFit/>
          </a:bodyPr>
          <a:lstStyle/>
          <a:p>
            <a:r>
              <a:rPr lang="nl-NL" sz="3200" b="1" dirty="0" smtClean="0"/>
              <a:t>UP</a:t>
            </a:r>
            <a:endParaRPr lang="nl-NL" sz="3200" b="1" dirty="0"/>
          </a:p>
        </p:txBody>
      </p:sp>
      <p:sp>
        <p:nvSpPr>
          <p:cNvPr id="7" name="Tekstvak 6"/>
          <p:cNvSpPr txBox="1"/>
          <p:nvPr/>
        </p:nvSpPr>
        <p:spPr>
          <a:xfrm>
            <a:off x="4211960" y="5436512"/>
            <a:ext cx="650539" cy="584776"/>
          </a:xfrm>
          <a:prstGeom prst="rect">
            <a:avLst/>
          </a:prstGeom>
          <a:noFill/>
        </p:spPr>
        <p:txBody>
          <a:bodyPr wrap="none" rtlCol="0">
            <a:spAutoFit/>
          </a:bodyPr>
          <a:lstStyle/>
          <a:p>
            <a:r>
              <a:rPr lang="nl-NL" sz="3200" b="1" dirty="0" smtClean="0"/>
              <a:t>OF</a:t>
            </a:r>
            <a:endParaRPr lang="nl-NL" sz="3200" b="1" dirty="0"/>
          </a:p>
        </p:txBody>
      </p:sp>
    </p:spTree>
    <p:extLst>
      <p:ext uri="{BB962C8B-B14F-4D97-AF65-F5344CB8AC3E}">
        <p14:creationId xmlns:p14="http://schemas.microsoft.com/office/powerpoint/2010/main" val="24982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p:cNvSpPr>
            <a:spLocks noGrp="1"/>
          </p:cNvSpPr>
          <p:nvPr>
            <p:ph sz="quarter" idx="4294967295"/>
          </p:nvPr>
        </p:nvSpPr>
        <p:spPr>
          <a:xfrm>
            <a:off x="179512" y="188640"/>
            <a:ext cx="7272337" cy="576263"/>
          </a:xfrm>
        </p:spPr>
        <p:txBody>
          <a:bodyPr>
            <a:normAutofit lnSpcReduction="10000"/>
          </a:bodyPr>
          <a:lstStyle/>
          <a:p>
            <a:pPr marL="0" indent="0">
              <a:buNone/>
            </a:pPr>
            <a:r>
              <a:rPr lang="da-DK" b="1" dirty="0" err="1" smtClean="0">
                <a:solidFill>
                  <a:schemeClr val="accent2"/>
                </a:solidFill>
              </a:rPr>
              <a:t>Holistic</a:t>
            </a:r>
            <a:r>
              <a:rPr lang="da-DK" b="1" dirty="0" smtClean="0">
                <a:solidFill>
                  <a:schemeClr val="accent2"/>
                </a:solidFill>
              </a:rPr>
              <a:t> small </a:t>
            </a:r>
            <a:r>
              <a:rPr lang="da-DK" b="1" dirty="0" err="1" smtClean="0">
                <a:solidFill>
                  <a:schemeClr val="accent2"/>
                </a:solidFill>
              </a:rPr>
              <a:t>groups</a:t>
            </a:r>
            <a:endParaRPr lang="da-DK" b="1" dirty="0">
              <a:solidFill>
                <a:schemeClr val="accent2"/>
              </a:solidFill>
            </a:endParaRPr>
          </a:p>
        </p:txBody>
      </p:sp>
      <p:pic>
        <p:nvPicPr>
          <p:cNvPr id="4" name="Pladsholder til indhold 3"/>
          <p:cNvPicPr>
            <a:picLocks noGrp="1" noChangeAspect="1"/>
          </p:cNvPicPr>
          <p:nvPr>
            <p:ph sz="quarter" idx="4294967295"/>
          </p:nvPr>
        </p:nvPicPr>
        <p:blipFill>
          <a:blip r:embed="rId3">
            <a:extLst>
              <a:ext uri="{28A0092B-C50C-407E-A947-70E740481C1C}">
                <a14:useLocalDpi xmlns:a14="http://schemas.microsoft.com/office/drawing/2010/main" val="0"/>
              </a:ext>
            </a:extLst>
          </a:blip>
          <a:stretch>
            <a:fillRect/>
          </a:stretch>
        </p:blipFill>
        <p:spPr>
          <a:xfrm>
            <a:off x="2339752" y="1340197"/>
            <a:ext cx="4537075" cy="4537075"/>
          </a:xfrm>
        </p:spPr>
      </p:pic>
    </p:spTree>
    <p:extLst>
      <p:ext uri="{BB962C8B-B14F-4D97-AF65-F5344CB8AC3E}">
        <p14:creationId xmlns:p14="http://schemas.microsoft.com/office/powerpoint/2010/main" val="387339120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dsholder til indhold 3"/>
          <p:cNvPicPr>
            <a:picLocks noGrp="1" noChangeAspect="1"/>
          </p:cNvPicPr>
          <p:nvPr>
            <p:ph sz="quarter" idx="4294967295"/>
          </p:nvPr>
        </p:nvPicPr>
        <p:blipFill>
          <a:blip r:embed="rId3">
            <a:extLst>
              <a:ext uri="{28A0092B-C50C-407E-A947-70E740481C1C}">
                <a14:useLocalDpi xmlns:a14="http://schemas.microsoft.com/office/drawing/2010/main" val="0"/>
              </a:ext>
            </a:extLst>
          </a:blip>
          <a:stretch>
            <a:fillRect/>
          </a:stretch>
        </p:blipFill>
        <p:spPr>
          <a:xfrm>
            <a:off x="2347119" y="1340768"/>
            <a:ext cx="4529137" cy="4537075"/>
          </a:xfrm>
        </p:spPr>
      </p:pic>
      <p:sp>
        <p:nvSpPr>
          <p:cNvPr id="2" name="Pladsholder til indhold 1"/>
          <p:cNvSpPr>
            <a:spLocks noGrp="1"/>
          </p:cNvSpPr>
          <p:nvPr>
            <p:ph sz="quarter" idx="4294967295"/>
          </p:nvPr>
        </p:nvSpPr>
        <p:spPr>
          <a:xfrm>
            <a:off x="179512" y="188640"/>
            <a:ext cx="7272338" cy="576263"/>
          </a:xfrm>
        </p:spPr>
        <p:txBody>
          <a:bodyPr>
            <a:normAutofit lnSpcReduction="10000"/>
          </a:bodyPr>
          <a:lstStyle/>
          <a:p>
            <a:pPr marL="0" indent="0">
              <a:buNone/>
            </a:pPr>
            <a:r>
              <a:rPr lang="da-DK" b="1" dirty="0" err="1" smtClean="0">
                <a:solidFill>
                  <a:srgbClr val="C0504D"/>
                </a:solidFill>
              </a:rPr>
              <a:t>Need</a:t>
            </a:r>
            <a:r>
              <a:rPr lang="da-DK" b="1" dirty="0" smtClean="0">
                <a:solidFill>
                  <a:srgbClr val="C0504D"/>
                </a:solidFill>
              </a:rPr>
              <a:t> </a:t>
            </a:r>
            <a:r>
              <a:rPr lang="da-DK" b="1" dirty="0" err="1" smtClean="0">
                <a:solidFill>
                  <a:srgbClr val="C0504D"/>
                </a:solidFill>
              </a:rPr>
              <a:t>orientated</a:t>
            </a:r>
            <a:r>
              <a:rPr lang="da-DK" b="1" dirty="0" smtClean="0">
                <a:solidFill>
                  <a:srgbClr val="C0504D"/>
                </a:solidFill>
              </a:rPr>
              <a:t> </a:t>
            </a:r>
            <a:r>
              <a:rPr lang="da-DK" b="1" dirty="0" err="1" smtClean="0">
                <a:solidFill>
                  <a:srgbClr val="C0504D"/>
                </a:solidFill>
              </a:rPr>
              <a:t>evangelism</a:t>
            </a:r>
            <a:endParaRPr lang="da-DK" b="1" dirty="0">
              <a:solidFill>
                <a:srgbClr val="C0504D"/>
              </a:solidFill>
            </a:endParaRPr>
          </a:p>
        </p:txBody>
      </p:sp>
    </p:spTree>
    <p:extLst>
      <p:ext uri="{BB962C8B-B14F-4D97-AF65-F5344CB8AC3E}">
        <p14:creationId xmlns:p14="http://schemas.microsoft.com/office/powerpoint/2010/main" val="371742586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p:cNvSpPr>
            <a:spLocks noGrp="1"/>
          </p:cNvSpPr>
          <p:nvPr>
            <p:ph sz="quarter" idx="4294967295"/>
          </p:nvPr>
        </p:nvSpPr>
        <p:spPr>
          <a:xfrm>
            <a:off x="0" y="0"/>
            <a:ext cx="7272338" cy="576263"/>
          </a:xfrm>
        </p:spPr>
        <p:txBody>
          <a:bodyPr>
            <a:normAutofit lnSpcReduction="10000"/>
          </a:bodyPr>
          <a:lstStyle/>
          <a:p>
            <a:pPr marL="0" indent="0" algn="l">
              <a:buNone/>
            </a:pPr>
            <a:r>
              <a:rPr lang="da-DK" b="1" dirty="0" err="1" smtClean="0">
                <a:solidFill>
                  <a:srgbClr val="C0504D"/>
                </a:solidFill>
              </a:rPr>
              <a:t>Loving</a:t>
            </a:r>
            <a:r>
              <a:rPr lang="da-DK" b="1" dirty="0" smtClean="0">
                <a:solidFill>
                  <a:srgbClr val="C0504D"/>
                </a:solidFill>
              </a:rPr>
              <a:t> </a:t>
            </a:r>
            <a:r>
              <a:rPr lang="da-DK" b="1" dirty="0" err="1" smtClean="0">
                <a:solidFill>
                  <a:srgbClr val="C0504D"/>
                </a:solidFill>
              </a:rPr>
              <a:t>relationships</a:t>
            </a:r>
            <a:endParaRPr lang="da-DK" b="1" dirty="0">
              <a:solidFill>
                <a:srgbClr val="C0504D"/>
              </a:solidFill>
            </a:endParaRPr>
          </a:p>
        </p:txBody>
      </p:sp>
      <p:pic>
        <p:nvPicPr>
          <p:cNvPr id="4" name="Pladsholder til indhold 3"/>
          <p:cNvPicPr>
            <a:picLocks noGrp="1" noChangeAspect="1"/>
          </p:cNvPicPr>
          <p:nvPr>
            <p:ph sz="quarter" idx="4294967295"/>
          </p:nvPr>
        </p:nvPicPr>
        <p:blipFill>
          <a:blip r:embed="rId3">
            <a:extLst>
              <a:ext uri="{28A0092B-C50C-407E-A947-70E740481C1C}">
                <a14:useLocalDpi xmlns:a14="http://schemas.microsoft.com/office/drawing/2010/main" val="0"/>
              </a:ext>
            </a:extLst>
          </a:blip>
          <a:stretch>
            <a:fillRect/>
          </a:stretch>
        </p:blipFill>
        <p:spPr>
          <a:xfrm>
            <a:off x="2339752" y="1340197"/>
            <a:ext cx="4559300" cy="4537075"/>
          </a:xfrm>
        </p:spPr>
      </p:pic>
    </p:spTree>
    <p:extLst>
      <p:ext uri="{BB962C8B-B14F-4D97-AF65-F5344CB8AC3E}">
        <p14:creationId xmlns:p14="http://schemas.microsoft.com/office/powerpoint/2010/main" val="220677323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a-DK"/>
          </a:p>
        </p:txBody>
      </p:sp>
      <p:pic>
        <p:nvPicPr>
          <p:cNvPr id="4" name="Pladsholder til indhold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47484"/>
            <a:ext cx="9144000" cy="7004876"/>
          </a:xfrm>
        </p:spPr>
      </p:pic>
      <p:sp>
        <p:nvSpPr>
          <p:cNvPr id="6" name="Rektangel 5"/>
          <p:cNvSpPr/>
          <p:nvPr/>
        </p:nvSpPr>
        <p:spPr>
          <a:xfrm>
            <a:off x="4572000" y="188640"/>
            <a:ext cx="4572000" cy="3539430"/>
          </a:xfrm>
          <a:prstGeom prst="rect">
            <a:avLst/>
          </a:prstGeom>
        </p:spPr>
        <p:txBody>
          <a:bodyPr>
            <a:spAutoFit/>
          </a:bodyPr>
          <a:lstStyle/>
          <a:p>
            <a:pPr algn="r"/>
            <a:r>
              <a:rPr lang="en-GB" sz="3200" b="1" dirty="0" smtClean="0">
                <a:solidFill>
                  <a:schemeClr val="bg2"/>
                </a:solidFill>
                <a:effectLst>
                  <a:outerShdw blurRad="38100" dist="38100" dir="2700000" algn="tl">
                    <a:srgbClr val="000000">
                      <a:alpha val="43137"/>
                    </a:srgbClr>
                  </a:outerShdw>
                </a:effectLst>
              </a:rPr>
              <a:t>Does NCD “</a:t>
            </a:r>
            <a:r>
              <a:rPr lang="en-GB" sz="3200" b="1" dirty="0">
                <a:solidFill>
                  <a:schemeClr val="bg2"/>
                </a:solidFill>
                <a:effectLst>
                  <a:outerShdw blurRad="38100" dist="38100" dir="2700000" algn="tl">
                    <a:srgbClr val="000000">
                      <a:alpha val="43137"/>
                    </a:srgbClr>
                  </a:outerShdw>
                </a:effectLst>
              </a:rPr>
              <a:t>move the church toward introversion and irrelevance, which can increase the illness of the church rather than its health”</a:t>
            </a:r>
            <a:endParaRPr lang="da-DK" sz="3200" b="1" dirty="0">
              <a:solidFill>
                <a:schemeClr val="bg2"/>
              </a:solidFill>
              <a:effectLst>
                <a:outerShdw blurRad="38100" dist="38100" dir="2700000" algn="tl">
                  <a:srgbClr val="000000">
                    <a:alpha val="43137"/>
                  </a:srgbClr>
                </a:outerShdw>
              </a:effectLst>
            </a:endParaRPr>
          </a:p>
        </p:txBody>
      </p:sp>
      <p:sp>
        <p:nvSpPr>
          <p:cNvPr id="8" name="Tekstboks 5"/>
          <p:cNvSpPr txBox="1"/>
          <p:nvPr/>
        </p:nvSpPr>
        <p:spPr>
          <a:xfrm>
            <a:off x="0" y="5657671"/>
            <a:ext cx="9144000" cy="1200329"/>
          </a:xfrm>
          <a:prstGeom prst="rect">
            <a:avLst/>
          </a:prstGeom>
          <a:noFill/>
        </p:spPr>
        <p:txBody>
          <a:bodyPr wrap="square" rtlCol="0">
            <a:spAutoFit/>
          </a:bodyPr>
          <a:lstStyle/>
          <a:p>
            <a:pPr algn="ctr"/>
            <a:r>
              <a:rPr lang="en-GB" sz="3600" b="1" dirty="0">
                <a:solidFill>
                  <a:schemeClr val="bg1"/>
                </a:solidFill>
                <a:effectLst>
                  <a:outerShdw blurRad="38100" dist="38100" dir="2700000" algn="tl">
                    <a:srgbClr val="000000">
                      <a:alpha val="43137"/>
                    </a:srgbClr>
                  </a:outerShdw>
                </a:effectLst>
              </a:rPr>
              <a:t>Is the “belief that internal renewal or health </a:t>
            </a:r>
            <a:endParaRPr lang="en-GB" sz="3600" b="1" dirty="0" smtClean="0">
              <a:solidFill>
                <a:schemeClr val="bg1"/>
              </a:solidFill>
              <a:effectLst>
                <a:outerShdw blurRad="38100" dist="38100" dir="2700000" algn="tl">
                  <a:srgbClr val="000000">
                    <a:alpha val="43137"/>
                  </a:srgbClr>
                </a:outerShdw>
              </a:effectLst>
            </a:endParaRPr>
          </a:p>
          <a:p>
            <a:pPr algn="ctr"/>
            <a:r>
              <a:rPr lang="en-GB" sz="3600" b="1" dirty="0" smtClean="0">
                <a:solidFill>
                  <a:schemeClr val="bg1"/>
                </a:solidFill>
                <a:effectLst>
                  <a:outerShdw blurRad="38100" dist="38100" dir="2700000" algn="tl">
                    <a:srgbClr val="000000">
                      <a:alpha val="43137"/>
                    </a:srgbClr>
                  </a:outerShdw>
                </a:effectLst>
              </a:rPr>
              <a:t>leads </a:t>
            </a:r>
            <a:r>
              <a:rPr lang="en-GB" sz="3600" b="1" dirty="0">
                <a:solidFill>
                  <a:schemeClr val="bg1"/>
                </a:solidFill>
                <a:effectLst>
                  <a:outerShdw blurRad="38100" dist="38100" dir="2700000" algn="tl">
                    <a:srgbClr val="000000">
                      <a:alpha val="43137"/>
                    </a:srgbClr>
                  </a:outerShdw>
                </a:effectLst>
              </a:rPr>
              <a:t>to </a:t>
            </a:r>
            <a:r>
              <a:rPr lang="en-GB" sz="3600" b="1" dirty="0" err="1">
                <a:solidFill>
                  <a:schemeClr val="bg1"/>
                </a:solidFill>
                <a:effectLst>
                  <a:outerShdw blurRad="38100" dist="38100" dir="2700000" algn="tl">
                    <a:srgbClr val="000000">
                      <a:alpha val="43137"/>
                    </a:srgbClr>
                  </a:outerShdw>
                </a:effectLst>
              </a:rPr>
              <a:t>missional</a:t>
            </a:r>
            <a:r>
              <a:rPr lang="en-GB" sz="3600" b="1" dirty="0">
                <a:solidFill>
                  <a:schemeClr val="bg1"/>
                </a:solidFill>
                <a:effectLst>
                  <a:outerShdw blurRad="38100" dist="38100" dir="2700000" algn="tl">
                    <a:srgbClr val="000000">
                      <a:alpha val="43137"/>
                    </a:srgbClr>
                  </a:outerShdw>
                </a:effectLst>
              </a:rPr>
              <a:t> life” really false</a:t>
            </a:r>
            <a:r>
              <a:rPr lang="en-GB" sz="3600" b="1" dirty="0" smtClean="0">
                <a:solidFill>
                  <a:schemeClr val="bg1"/>
                </a:solidFill>
                <a:effectLst>
                  <a:outerShdw blurRad="38100" dist="38100" dir="2700000" algn="tl">
                    <a:srgbClr val="000000">
                      <a:alpha val="43137"/>
                    </a:srgbClr>
                  </a:outerShdw>
                </a:effectLst>
              </a:rPr>
              <a:t>?</a:t>
            </a:r>
            <a:endParaRPr lang="da-DK" sz="36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01554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1"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Billed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056" y="-11159"/>
            <a:ext cx="2743200" cy="2057400"/>
          </a:xfrm>
          <a:prstGeom prst="rect">
            <a:avLst/>
          </a:prstGeom>
        </p:spPr>
      </p:pic>
      <p:pic>
        <p:nvPicPr>
          <p:cNvPr id="3" name="Billede 2"/>
          <p:cNvPicPr>
            <a:picLocks noChangeAspect="1"/>
          </p:cNvPicPr>
          <p:nvPr/>
        </p:nvPicPr>
        <p:blipFill rotWithShape="1">
          <a:blip r:embed="rId4">
            <a:extLst>
              <a:ext uri="{28A0092B-C50C-407E-A947-70E740481C1C}">
                <a14:useLocalDpi xmlns:a14="http://schemas.microsoft.com/office/drawing/2010/main" val="0"/>
              </a:ext>
            </a:extLst>
          </a:blip>
          <a:srcRect l="9689" t="6163" r="7445"/>
          <a:stretch/>
        </p:blipFill>
        <p:spPr>
          <a:xfrm>
            <a:off x="6587560" y="0"/>
            <a:ext cx="2565804" cy="1933480"/>
          </a:xfrm>
          <a:prstGeom prst="rect">
            <a:avLst/>
          </a:prstGeom>
        </p:spPr>
      </p:pic>
      <p:pic>
        <p:nvPicPr>
          <p:cNvPr id="9" name="Billede 8"/>
          <p:cNvPicPr>
            <a:picLocks noChangeAspect="1"/>
          </p:cNvPicPr>
          <p:nvPr/>
        </p:nvPicPr>
        <p:blipFill rotWithShape="1">
          <a:blip r:embed="rId5">
            <a:extLst>
              <a:ext uri="{28A0092B-C50C-407E-A947-70E740481C1C}">
                <a14:useLocalDpi xmlns:a14="http://schemas.microsoft.com/office/drawing/2010/main" val="0"/>
              </a:ext>
            </a:extLst>
          </a:blip>
          <a:srcRect t="5464" b="4814"/>
          <a:stretch/>
        </p:blipFill>
        <p:spPr>
          <a:xfrm>
            <a:off x="2457282" y="-25158"/>
            <a:ext cx="1511069" cy="2085397"/>
          </a:xfrm>
          <a:prstGeom prst="rect">
            <a:avLst/>
          </a:prstGeom>
        </p:spPr>
      </p:pic>
      <p:pic>
        <p:nvPicPr>
          <p:cNvPr id="5" name="Billede 4"/>
          <p:cNvPicPr>
            <a:picLocks noChangeAspect="1"/>
          </p:cNvPicPr>
          <p:nvPr/>
        </p:nvPicPr>
        <p:blipFill rotWithShape="1">
          <a:blip r:embed="rId6" cstate="print">
            <a:extLst>
              <a:ext uri="{28A0092B-C50C-407E-A947-70E740481C1C}">
                <a14:useLocalDpi xmlns:a14="http://schemas.microsoft.com/office/drawing/2010/main" val="0"/>
              </a:ext>
            </a:extLst>
          </a:blip>
          <a:srcRect l="18081" b="13923"/>
          <a:stretch/>
        </p:blipFill>
        <p:spPr>
          <a:xfrm>
            <a:off x="2090641" y="4996004"/>
            <a:ext cx="2683565" cy="1879846"/>
          </a:xfrm>
          <a:prstGeom prst="rect">
            <a:avLst/>
          </a:prstGeom>
        </p:spPr>
      </p:pic>
      <p:pic>
        <p:nvPicPr>
          <p:cNvPr id="7" name="Billed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275687" y="1823697"/>
            <a:ext cx="2574478" cy="1685478"/>
          </a:xfrm>
          <a:prstGeom prst="rect">
            <a:avLst/>
          </a:prstGeom>
        </p:spPr>
      </p:pic>
      <p:pic>
        <p:nvPicPr>
          <p:cNvPr id="12" name="Billede 11"/>
          <p:cNvPicPr>
            <a:picLocks noChangeAspect="1"/>
          </p:cNvPicPr>
          <p:nvPr/>
        </p:nvPicPr>
        <p:blipFill rotWithShape="1">
          <a:blip r:embed="rId8" cstate="print">
            <a:extLst>
              <a:ext uri="{28A0092B-C50C-407E-A947-70E740481C1C}">
                <a14:useLocalDpi xmlns:a14="http://schemas.microsoft.com/office/drawing/2010/main" val="0"/>
              </a:ext>
            </a:extLst>
          </a:blip>
          <a:srcRect l="9482"/>
          <a:stretch/>
        </p:blipFill>
        <p:spPr>
          <a:xfrm>
            <a:off x="6905110" y="1851984"/>
            <a:ext cx="2248253" cy="1657192"/>
          </a:xfrm>
          <a:prstGeom prst="rect">
            <a:avLst/>
          </a:prstGeom>
        </p:spPr>
      </p:pic>
      <p:pic>
        <p:nvPicPr>
          <p:cNvPr id="15" name="Billede 1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2345" y="1823697"/>
            <a:ext cx="2308032" cy="1655731"/>
          </a:xfrm>
          <a:prstGeom prst="rect">
            <a:avLst/>
          </a:prstGeom>
        </p:spPr>
      </p:pic>
      <p:pic>
        <p:nvPicPr>
          <p:cNvPr id="10" name="Billede 9"/>
          <p:cNvPicPr>
            <a:picLocks noChangeAspect="1"/>
          </p:cNvPicPr>
          <p:nvPr/>
        </p:nvPicPr>
        <p:blipFill rotWithShape="1">
          <a:blip r:embed="rId10" cstate="print">
            <a:extLst>
              <a:ext uri="{28A0092B-C50C-407E-A947-70E740481C1C}">
                <a14:useLocalDpi xmlns:a14="http://schemas.microsoft.com/office/drawing/2010/main" val="0"/>
              </a:ext>
            </a:extLst>
          </a:blip>
          <a:srcRect l="6793" r="26829" b="8960"/>
          <a:stretch/>
        </p:blipFill>
        <p:spPr>
          <a:xfrm>
            <a:off x="4731788" y="5124750"/>
            <a:ext cx="1712023" cy="1733250"/>
          </a:xfrm>
          <a:prstGeom prst="rect">
            <a:avLst/>
          </a:prstGeom>
        </p:spPr>
      </p:pic>
      <p:pic>
        <p:nvPicPr>
          <p:cNvPr id="17" name="Billede 16"/>
          <p:cNvPicPr>
            <a:picLocks noChangeAspect="1"/>
          </p:cNvPicPr>
          <p:nvPr/>
        </p:nvPicPr>
        <p:blipFill rotWithShape="1">
          <a:blip r:embed="rId11" cstate="print">
            <a:extLst>
              <a:ext uri="{28A0092B-C50C-407E-A947-70E740481C1C}">
                <a14:useLocalDpi xmlns:a14="http://schemas.microsoft.com/office/drawing/2010/main" val="0"/>
              </a:ext>
            </a:extLst>
          </a:blip>
          <a:srcRect t="5971" b="4804"/>
          <a:stretch/>
        </p:blipFill>
        <p:spPr>
          <a:xfrm>
            <a:off x="2314877" y="3411159"/>
            <a:ext cx="2416911" cy="1617380"/>
          </a:xfrm>
          <a:prstGeom prst="rect">
            <a:avLst/>
          </a:prstGeom>
        </p:spPr>
      </p:pic>
      <p:pic>
        <p:nvPicPr>
          <p:cNvPr id="19" name="Billede 18"/>
          <p:cNvPicPr>
            <a:picLocks noChangeAspect="1"/>
          </p:cNvPicPr>
          <p:nvPr/>
        </p:nvPicPr>
        <p:blipFill rotWithShape="1">
          <a:blip r:embed="rId12" cstate="print">
            <a:extLst>
              <a:ext uri="{28A0092B-C50C-407E-A947-70E740481C1C}">
                <a14:useLocalDpi xmlns:a14="http://schemas.microsoft.com/office/drawing/2010/main" val="0"/>
              </a:ext>
            </a:extLst>
          </a:blip>
          <a:srcRect l="6485" r="5143"/>
          <a:stretch/>
        </p:blipFill>
        <p:spPr>
          <a:xfrm>
            <a:off x="3968351" y="-1452"/>
            <a:ext cx="2619209" cy="1850158"/>
          </a:xfrm>
          <a:prstGeom prst="rect">
            <a:avLst/>
          </a:prstGeom>
        </p:spPr>
      </p:pic>
      <p:pic>
        <p:nvPicPr>
          <p:cNvPr id="20" name="Picture 19"/>
          <p:cNvPicPr>
            <a:picLocks noChangeAspect="1"/>
          </p:cNvPicPr>
          <p:nvPr/>
        </p:nvPicPr>
        <p:blipFill rotWithShape="1">
          <a:blip r:embed="rId13" cstate="print">
            <a:extLst>
              <a:ext uri="{28A0092B-C50C-407E-A947-70E740481C1C}">
                <a14:useLocalDpi xmlns:a14="http://schemas.microsoft.com/office/drawing/2010/main" val="0"/>
              </a:ext>
            </a:extLst>
          </a:blip>
          <a:srcRect r="10565"/>
          <a:stretch/>
        </p:blipFill>
        <p:spPr>
          <a:xfrm>
            <a:off x="4834269" y="1853305"/>
            <a:ext cx="2129065" cy="1655870"/>
          </a:xfrm>
          <a:prstGeom prst="rect">
            <a:avLst/>
          </a:prstGeom>
        </p:spPr>
      </p:pic>
      <p:pic>
        <p:nvPicPr>
          <p:cNvPr id="22" name="Picture 21"/>
          <p:cNvPicPr>
            <a:picLocks noChangeAspect="1"/>
          </p:cNvPicPr>
          <p:nvPr/>
        </p:nvPicPr>
        <p:blipFill rotWithShape="1">
          <a:blip r:embed="rId14" cstate="print">
            <a:extLst>
              <a:ext uri="{28A0092B-C50C-407E-A947-70E740481C1C}">
                <a14:useLocalDpi xmlns:a14="http://schemas.microsoft.com/office/drawing/2010/main" val="0"/>
              </a:ext>
            </a:extLst>
          </a:blip>
          <a:srcRect b="6977"/>
          <a:stretch/>
        </p:blipFill>
        <p:spPr>
          <a:xfrm>
            <a:off x="-34478" y="5048224"/>
            <a:ext cx="2173185" cy="1827626"/>
          </a:xfrm>
          <a:prstGeom prst="rect">
            <a:avLst/>
          </a:prstGeom>
        </p:spPr>
      </p:pic>
      <p:pic>
        <p:nvPicPr>
          <p:cNvPr id="18" name="Billede 17"/>
          <p:cNvPicPr>
            <a:picLocks noChangeAspect="1"/>
          </p:cNvPicPr>
          <p:nvPr/>
        </p:nvPicPr>
        <p:blipFill rotWithShape="1">
          <a:blip r:embed="rId15" cstate="print">
            <a:extLst>
              <a:ext uri="{28A0092B-C50C-407E-A947-70E740481C1C}">
                <a14:useLocalDpi xmlns:a14="http://schemas.microsoft.com/office/drawing/2010/main" val="0"/>
              </a:ext>
            </a:extLst>
          </a:blip>
          <a:srcRect l="8687"/>
          <a:stretch/>
        </p:blipFill>
        <p:spPr>
          <a:xfrm>
            <a:off x="4715081" y="3517199"/>
            <a:ext cx="2301557" cy="1617380"/>
          </a:xfrm>
          <a:prstGeom prst="rect">
            <a:avLst/>
          </a:prstGeom>
        </p:spPr>
      </p:pic>
      <p:pic>
        <p:nvPicPr>
          <p:cNvPr id="24" name="Picture 23"/>
          <p:cNvPicPr>
            <a:picLocks noChangeAspect="1"/>
          </p:cNvPicPr>
          <p:nvPr/>
        </p:nvPicPr>
        <p:blipFill rotWithShape="1">
          <a:blip r:embed="rId16" cstate="print">
            <a:extLst>
              <a:ext uri="{28A0092B-C50C-407E-A947-70E740481C1C}">
                <a14:useLocalDpi xmlns:a14="http://schemas.microsoft.com/office/drawing/2010/main" val="0"/>
              </a:ext>
            </a:extLst>
          </a:blip>
          <a:srcRect l="498" t="725" r="5483" b="2572"/>
          <a:stretch/>
        </p:blipFill>
        <p:spPr>
          <a:xfrm>
            <a:off x="6443811" y="5060007"/>
            <a:ext cx="2709552" cy="1815843"/>
          </a:xfrm>
          <a:prstGeom prst="rect">
            <a:avLst/>
          </a:prstGeom>
        </p:spPr>
      </p:pic>
      <p:pic>
        <p:nvPicPr>
          <p:cNvPr id="25" name="Picture 24"/>
          <p:cNvPicPr>
            <a:picLocks noChangeAspect="1"/>
          </p:cNvPicPr>
          <p:nvPr/>
        </p:nvPicPr>
        <p:blipFill rotWithShape="1">
          <a:blip r:embed="rId17">
            <a:extLst>
              <a:ext uri="{28A0092B-C50C-407E-A947-70E740481C1C}">
                <a14:useLocalDpi xmlns:a14="http://schemas.microsoft.com/office/drawing/2010/main" val="0"/>
              </a:ext>
            </a:extLst>
          </a:blip>
          <a:srcRect l="12570" r="18840"/>
          <a:stretch/>
        </p:blipFill>
        <p:spPr>
          <a:xfrm>
            <a:off x="-34478" y="3425157"/>
            <a:ext cx="2378004" cy="1634850"/>
          </a:xfrm>
          <a:prstGeom prst="rect">
            <a:avLst/>
          </a:prstGeom>
        </p:spPr>
      </p:pic>
      <p:sp>
        <p:nvSpPr>
          <p:cNvPr id="26" name="TextBox 25"/>
          <p:cNvSpPr txBox="1"/>
          <p:nvPr/>
        </p:nvSpPr>
        <p:spPr>
          <a:xfrm>
            <a:off x="8719457" y="4093029"/>
            <a:ext cx="184731" cy="369332"/>
          </a:xfrm>
          <a:prstGeom prst="rect">
            <a:avLst/>
          </a:prstGeom>
          <a:noFill/>
        </p:spPr>
        <p:txBody>
          <a:bodyPr wrap="none" rtlCol="0">
            <a:spAutoFit/>
          </a:bodyPr>
          <a:lstStyle/>
          <a:p>
            <a:endParaRPr lang="en-US" dirty="0"/>
          </a:p>
        </p:txBody>
      </p:sp>
      <p:pic>
        <p:nvPicPr>
          <p:cNvPr id="27" name="Picture 26"/>
          <p:cNvPicPr>
            <a:picLocks noChangeAspect="1"/>
          </p:cNvPicPr>
          <p:nvPr/>
        </p:nvPicPr>
        <p:blipFill rotWithShape="1">
          <a:blip r:embed="rId18">
            <a:extLst>
              <a:ext uri="{28A0092B-C50C-407E-A947-70E740481C1C}">
                <a14:useLocalDpi xmlns:a14="http://schemas.microsoft.com/office/drawing/2010/main" val="0"/>
              </a:ext>
            </a:extLst>
          </a:blip>
          <a:srcRect l="12253" t="7441" r="-4902" b="29876"/>
          <a:stretch/>
        </p:blipFill>
        <p:spPr>
          <a:xfrm>
            <a:off x="6974220" y="3509175"/>
            <a:ext cx="2296780" cy="1625402"/>
          </a:xfrm>
          <a:prstGeom prst="rect">
            <a:avLst/>
          </a:prstGeom>
        </p:spPr>
      </p:pic>
    </p:spTree>
    <p:extLst>
      <p:ext uri="{BB962C8B-B14F-4D97-AF65-F5344CB8AC3E}">
        <p14:creationId xmlns:p14="http://schemas.microsoft.com/office/powerpoint/2010/main" val="3436430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Billed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056" y="-11159"/>
            <a:ext cx="2743200" cy="2057400"/>
          </a:xfrm>
          <a:prstGeom prst="rect">
            <a:avLst/>
          </a:prstGeom>
        </p:spPr>
      </p:pic>
      <p:pic>
        <p:nvPicPr>
          <p:cNvPr id="3" name="Billede 2"/>
          <p:cNvPicPr>
            <a:picLocks noChangeAspect="1"/>
          </p:cNvPicPr>
          <p:nvPr/>
        </p:nvPicPr>
        <p:blipFill rotWithShape="1">
          <a:blip r:embed="rId4">
            <a:extLst>
              <a:ext uri="{28A0092B-C50C-407E-A947-70E740481C1C}">
                <a14:useLocalDpi xmlns:a14="http://schemas.microsoft.com/office/drawing/2010/main" val="0"/>
              </a:ext>
            </a:extLst>
          </a:blip>
          <a:srcRect l="9689" t="6163" r="7445"/>
          <a:stretch/>
        </p:blipFill>
        <p:spPr>
          <a:xfrm>
            <a:off x="6587560" y="0"/>
            <a:ext cx="2565804" cy="1933480"/>
          </a:xfrm>
          <a:prstGeom prst="rect">
            <a:avLst/>
          </a:prstGeom>
        </p:spPr>
      </p:pic>
      <p:pic>
        <p:nvPicPr>
          <p:cNvPr id="9" name="Billede 8"/>
          <p:cNvPicPr>
            <a:picLocks noChangeAspect="1"/>
          </p:cNvPicPr>
          <p:nvPr/>
        </p:nvPicPr>
        <p:blipFill rotWithShape="1">
          <a:blip r:embed="rId5">
            <a:extLst>
              <a:ext uri="{28A0092B-C50C-407E-A947-70E740481C1C}">
                <a14:useLocalDpi xmlns:a14="http://schemas.microsoft.com/office/drawing/2010/main" val="0"/>
              </a:ext>
            </a:extLst>
          </a:blip>
          <a:srcRect t="5464" b="4814"/>
          <a:stretch/>
        </p:blipFill>
        <p:spPr>
          <a:xfrm>
            <a:off x="2457282" y="-25158"/>
            <a:ext cx="1511069" cy="2085397"/>
          </a:xfrm>
          <a:prstGeom prst="rect">
            <a:avLst/>
          </a:prstGeom>
        </p:spPr>
      </p:pic>
      <p:pic>
        <p:nvPicPr>
          <p:cNvPr id="5" name="Billede 4"/>
          <p:cNvPicPr>
            <a:picLocks noChangeAspect="1"/>
          </p:cNvPicPr>
          <p:nvPr/>
        </p:nvPicPr>
        <p:blipFill rotWithShape="1">
          <a:blip r:embed="rId6" cstate="print">
            <a:extLst>
              <a:ext uri="{28A0092B-C50C-407E-A947-70E740481C1C}">
                <a14:useLocalDpi xmlns:a14="http://schemas.microsoft.com/office/drawing/2010/main" val="0"/>
              </a:ext>
            </a:extLst>
          </a:blip>
          <a:srcRect l="18081" b="13923"/>
          <a:stretch/>
        </p:blipFill>
        <p:spPr>
          <a:xfrm>
            <a:off x="2090641" y="4996004"/>
            <a:ext cx="2683565" cy="1879846"/>
          </a:xfrm>
          <a:prstGeom prst="rect">
            <a:avLst/>
          </a:prstGeom>
        </p:spPr>
      </p:pic>
      <p:pic>
        <p:nvPicPr>
          <p:cNvPr id="7" name="Billed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275687" y="1823697"/>
            <a:ext cx="2574478" cy="1685478"/>
          </a:xfrm>
          <a:prstGeom prst="rect">
            <a:avLst/>
          </a:prstGeom>
        </p:spPr>
      </p:pic>
      <p:pic>
        <p:nvPicPr>
          <p:cNvPr id="12" name="Billede 11"/>
          <p:cNvPicPr>
            <a:picLocks noChangeAspect="1"/>
          </p:cNvPicPr>
          <p:nvPr/>
        </p:nvPicPr>
        <p:blipFill rotWithShape="1">
          <a:blip r:embed="rId8" cstate="print">
            <a:extLst>
              <a:ext uri="{28A0092B-C50C-407E-A947-70E740481C1C}">
                <a14:useLocalDpi xmlns:a14="http://schemas.microsoft.com/office/drawing/2010/main" val="0"/>
              </a:ext>
            </a:extLst>
          </a:blip>
          <a:srcRect l="9482"/>
          <a:stretch/>
        </p:blipFill>
        <p:spPr>
          <a:xfrm>
            <a:off x="6905110" y="1851984"/>
            <a:ext cx="2248253" cy="1657192"/>
          </a:xfrm>
          <a:prstGeom prst="rect">
            <a:avLst/>
          </a:prstGeom>
        </p:spPr>
      </p:pic>
      <p:pic>
        <p:nvPicPr>
          <p:cNvPr id="15" name="Billede 1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2345" y="1823697"/>
            <a:ext cx="2308032" cy="1655731"/>
          </a:xfrm>
          <a:prstGeom prst="rect">
            <a:avLst/>
          </a:prstGeom>
        </p:spPr>
      </p:pic>
      <p:pic>
        <p:nvPicPr>
          <p:cNvPr id="10" name="Billede 9"/>
          <p:cNvPicPr>
            <a:picLocks noChangeAspect="1"/>
          </p:cNvPicPr>
          <p:nvPr/>
        </p:nvPicPr>
        <p:blipFill rotWithShape="1">
          <a:blip r:embed="rId10" cstate="print">
            <a:extLst>
              <a:ext uri="{28A0092B-C50C-407E-A947-70E740481C1C}">
                <a14:useLocalDpi xmlns:a14="http://schemas.microsoft.com/office/drawing/2010/main" val="0"/>
              </a:ext>
            </a:extLst>
          </a:blip>
          <a:srcRect l="6793" r="26829" b="8960"/>
          <a:stretch/>
        </p:blipFill>
        <p:spPr>
          <a:xfrm>
            <a:off x="4731788" y="5124750"/>
            <a:ext cx="1712023" cy="1733250"/>
          </a:xfrm>
          <a:prstGeom prst="rect">
            <a:avLst/>
          </a:prstGeom>
        </p:spPr>
      </p:pic>
      <p:pic>
        <p:nvPicPr>
          <p:cNvPr id="17" name="Billede 16"/>
          <p:cNvPicPr>
            <a:picLocks noChangeAspect="1"/>
          </p:cNvPicPr>
          <p:nvPr/>
        </p:nvPicPr>
        <p:blipFill rotWithShape="1">
          <a:blip r:embed="rId11" cstate="print">
            <a:extLst>
              <a:ext uri="{28A0092B-C50C-407E-A947-70E740481C1C}">
                <a14:useLocalDpi xmlns:a14="http://schemas.microsoft.com/office/drawing/2010/main" val="0"/>
              </a:ext>
            </a:extLst>
          </a:blip>
          <a:srcRect t="5971" b="4804"/>
          <a:stretch/>
        </p:blipFill>
        <p:spPr>
          <a:xfrm>
            <a:off x="2314877" y="3411159"/>
            <a:ext cx="2416911" cy="1617380"/>
          </a:xfrm>
          <a:prstGeom prst="rect">
            <a:avLst/>
          </a:prstGeom>
        </p:spPr>
      </p:pic>
      <p:pic>
        <p:nvPicPr>
          <p:cNvPr id="19" name="Billede 18"/>
          <p:cNvPicPr>
            <a:picLocks noChangeAspect="1"/>
          </p:cNvPicPr>
          <p:nvPr/>
        </p:nvPicPr>
        <p:blipFill rotWithShape="1">
          <a:blip r:embed="rId12" cstate="print">
            <a:extLst>
              <a:ext uri="{28A0092B-C50C-407E-A947-70E740481C1C}">
                <a14:useLocalDpi xmlns:a14="http://schemas.microsoft.com/office/drawing/2010/main" val="0"/>
              </a:ext>
            </a:extLst>
          </a:blip>
          <a:srcRect l="6485" r="5143"/>
          <a:stretch/>
        </p:blipFill>
        <p:spPr>
          <a:xfrm>
            <a:off x="3968351" y="-1452"/>
            <a:ext cx="2619209" cy="1850158"/>
          </a:xfrm>
          <a:prstGeom prst="rect">
            <a:avLst/>
          </a:prstGeom>
        </p:spPr>
      </p:pic>
      <p:pic>
        <p:nvPicPr>
          <p:cNvPr id="20" name="Picture 19"/>
          <p:cNvPicPr>
            <a:picLocks noChangeAspect="1"/>
          </p:cNvPicPr>
          <p:nvPr/>
        </p:nvPicPr>
        <p:blipFill rotWithShape="1">
          <a:blip r:embed="rId13" cstate="print">
            <a:extLst>
              <a:ext uri="{28A0092B-C50C-407E-A947-70E740481C1C}">
                <a14:useLocalDpi xmlns:a14="http://schemas.microsoft.com/office/drawing/2010/main" val="0"/>
              </a:ext>
            </a:extLst>
          </a:blip>
          <a:srcRect r="10565"/>
          <a:stretch/>
        </p:blipFill>
        <p:spPr>
          <a:xfrm>
            <a:off x="4834269" y="1853305"/>
            <a:ext cx="2129065" cy="1655870"/>
          </a:xfrm>
          <a:prstGeom prst="rect">
            <a:avLst/>
          </a:prstGeom>
        </p:spPr>
      </p:pic>
      <p:pic>
        <p:nvPicPr>
          <p:cNvPr id="22" name="Picture 21"/>
          <p:cNvPicPr>
            <a:picLocks noChangeAspect="1"/>
          </p:cNvPicPr>
          <p:nvPr/>
        </p:nvPicPr>
        <p:blipFill rotWithShape="1">
          <a:blip r:embed="rId14" cstate="print">
            <a:extLst>
              <a:ext uri="{28A0092B-C50C-407E-A947-70E740481C1C}">
                <a14:useLocalDpi xmlns:a14="http://schemas.microsoft.com/office/drawing/2010/main" val="0"/>
              </a:ext>
            </a:extLst>
          </a:blip>
          <a:srcRect b="6977"/>
          <a:stretch/>
        </p:blipFill>
        <p:spPr>
          <a:xfrm>
            <a:off x="-34478" y="5048224"/>
            <a:ext cx="2173185" cy="1827626"/>
          </a:xfrm>
          <a:prstGeom prst="rect">
            <a:avLst/>
          </a:prstGeom>
        </p:spPr>
      </p:pic>
      <p:pic>
        <p:nvPicPr>
          <p:cNvPr id="18" name="Billede 17"/>
          <p:cNvPicPr>
            <a:picLocks noChangeAspect="1"/>
          </p:cNvPicPr>
          <p:nvPr/>
        </p:nvPicPr>
        <p:blipFill rotWithShape="1">
          <a:blip r:embed="rId15" cstate="print">
            <a:extLst>
              <a:ext uri="{28A0092B-C50C-407E-A947-70E740481C1C}">
                <a14:useLocalDpi xmlns:a14="http://schemas.microsoft.com/office/drawing/2010/main" val="0"/>
              </a:ext>
            </a:extLst>
          </a:blip>
          <a:srcRect l="8687"/>
          <a:stretch/>
        </p:blipFill>
        <p:spPr>
          <a:xfrm>
            <a:off x="4715081" y="3517199"/>
            <a:ext cx="2301557" cy="1617380"/>
          </a:xfrm>
          <a:prstGeom prst="rect">
            <a:avLst/>
          </a:prstGeom>
        </p:spPr>
      </p:pic>
      <p:pic>
        <p:nvPicPr>
          <p:cNvPr id="24" name="Picture 23"/>
          <p:cNvPicPr>
            <a:picLocks noChangeAspect="1"/>
          </p:cNvPicPr>
          <p:nvPr/>
        </p:nvPicPr>
        <p:blipFill rotWithShape="1">
          <a:blip r:embed="rId16" cstate="print">
            <a:extLst>
              <a:ext uri="{28A0092B-C50C-407E-A947-70E740481C1C}">
                <a14:useLocalDpi xmlns:a14="http://schemas.microsoft.com/office/drawing/2010/main" val="0"/>
              </a:ext>
            </a:extLst>
          </a:blip>
          <a:srcRect l="498" t="725" r="5483" b="2572"/>
          <a:stretch/>
        </p:blipFill>
        <p:spPr>
          <a:xfrm>
            <a:off x="6443811" y="5060007"/>
            <a:ext cx="2709552" cy="1815843"/>
          </a:xfrm>
          <a:prstGeom prst="rect">
            <a:avLst/>
          </a:prstGeom>
        </p:spPr>
      </p:pic>
      <p:pic>
        <p:nvPicPr>
          <p:cNvPr id="25" name="Picture 24"/>
          <p:cNvPicPr>
            <a:picLocks noChangeAspect="1"/>
          </p:cNvPicPr>
          <p:nvPr/>
        </p:nvPicPr>
        <p:blipFill rotWithShape="1">
          <a:blip r:embed="rId17">
            <a:extLst>
              <a:ext uri="{28A0092B-C50C-407E-A947-70E740481C1C}">
                <a14:useLocalDpi xmlns:a14="http://schemas.microsoft.com/office/drawing/2010/main" val="0"/>
              </a:ext>
            </a:extLst>
          </a:blip>
          <a:srcRect l="12570" r="18840"/>
          <a:stretch/>
        </p:blipFill>
        <p:spPr>
          <a:xfrm>
            <a:off x="-34478" y="3425157"/>
            <a:ext cx="2378004" cy="1634850"/>
          </a:xfrm>
          <a:prstGeom prst="rect">
            <a:avLst/>
          </a:prstGeom>
        </p:spPr>
      </p:pic>
      <p:sp>
        <p:nvSpPr>
          <p:cNvPr id="26" name="TextBox 25"/>
          <p:cNvSpPr txBox="1"/>
          <p:nvPr/>
        </p:nvSpPr>
        <p:spPr>
          <a:xfrm>
            <a:off x="8719457" y="4093029"/>
            <a:ext cx="184731" cy="369332"/>
          </a:xfrm>
          <a:prstGeom prst="rect">
            <a:avLst/>
          </a:prstGeom>
          <a:noFill/>
        </p:spPr>
        <p:txBody>
          <a:bodyPr wrap="none" rtlCol="0">
            <a:spAutoFit/>
          </a:bodyPr>
          <a:lstStyle/>
          <a:p>
            <a:endParaRPr lang="en-US" dirty="0"/>
          </a:p>
        </p:txBody>
      </p:sp>
      <p:pic>
        <p:nvPicPr>
          <p:cNvPr id="27" name="Picture 26"/>
          <p:cNvPicPr>
            <a:picLocks noChangeAspect="1"/>
          </p:cNvPicPr>
          <p:nvPr/>
        </p:nvPicPr>
        <p:blipFill rotWithShape="1">
          <a:blip r:embed="rId18">
            <a:extLst>
              <a:ext uri="{28A0092B-C50C-407E-A947-70E740481C1C}">
                <a14:useLocalDpi xmlns:a14="http://schemas.microsoft.com/office/drawing/2010/main" val="0"/>
              </a:ext>
            </a:extLst>
          </a:blip>
          <a:srcRect l="12253" t="7441" r="-4902" b="29876"/>
          <a:stretch/>
        </p:blipFill>
        <p:spPr>
          <a:xfrm>
            <a:off x="6974220" y="3509175"/>
            <a:ext cx="2296780" cy="1625402"/>
          </a:xfrm>
          <a:prstGeom prst="rect">
            <a:avLst/>
          </a:prstGeom>
        </p:spPr>
      </p:pic>
      <p:sp>
        <p:nvSpPr>
          <p:cNvPr id="2" name="Rounded Rectangle 1"/>
          <p:cNvSpPr/>
          <p:nvPr/>
        </p:nvSpPr>
        <p:spPr>
          <a:xfrm>
            <a:off x="-34478" y="28924"/>
            <a:ext cx="9178478" cy="6901008"/>
          </a:xfrm>
          <a:prstGeom prst="roundRect">
            <a:avLst/>
          </a:prstGeom>
          <a:solidFill>
            <a:schemeClr val="bg1">
              <a:lumMod val="75000"/>
              <a:alpha val="72000"/>
            </a:schemeClr>
          </a:solidFill>
          <a:ln>
            <a:noFill/>
          </a:ln>
          <a:effectLst>
            <a:softEdge rad="114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Pladsholder til indhold 2"/>
          <p:cNvSpPr txBox="1">
            <a:spLocks/>
          </p:cNvSpPr>
          <p:nvPr/>
        </p:nvSpPr>
        <p:spPr>
          <a:xfrm>
            <a:off x="1331640" y="198884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indent="-457200"/>
            <a:r>
              <a:rPr lang="da-DK" b="1" dirty="0" err="1" smtClean="0">
                <a:solidFill>
                  <a:srgbClr val="002060"/>
                </a:solidFill>
              </a:rPr>
              <a:t>Living</a:t>
            </a:r>
            <a:r>
              <a:rPr lang="da-DK" b="1" dirty="0" smtClean="0">
                <a:solidFill>
                  <a:srgbClr val="002060"/>
                </a:solidFill>
              </a:rPr>
              <a:t> Faith</a:t>
            </a:r>
          </a:p>
          <a:p>
            <a:pPr marL="457200" indent="-457200"/>
            <a:r>
              <a:rPr lang="da-DK" b="1" dirty="0" err="1" smtClean="0">
                <a:solidFill>
                  <a:srgbClr val="002060"/>
                </a:solidFill>
              </a:rPr>
              <a:t>Community</a:t>
            </a:r>
            <a:r>
              <a:rPr lang="da-DK" b="1" dirty="0" smtClean="0">
                <a:solidFill>
                  <a:srgbClr val="002060"/>
                </a:solidFill>
              </a:rPr>
              <a:t> </a:t>
            </a:r>
            <a:r>
              <a:rPr lang="da-DK" b="1" dirty="0" err="1" smtClean="0">
                <a:solidFill>
                  <a:srgbClr val="002060"/>
                </a:solidFill>
              </a:rPr>
              <a:t>Lifestyle</a:t>
            </a:r>
            <a:endParaRPr lang="da-DK" b="1" dirty="0" smtClean="0">
              <a:solidFill>
                <a:srgbClr val="002060"/>
              </a:solidFill>
            </a:endParaRPr>
          </a:p>
          <a:p>
            <a:pPr marL="457200" indent="-457200"/>
            <a:r>
              <a:rPr lang="da-DK" b="1" dirty="0" err="1" smtClean="0">
                <a:solidFill>
                  <a:srgbClr val="002060"/>
                </a:solidFill>
              </a:rPr>
              <a:t>Discipleship</a:t>
            </a:r>
            <a:r>
              <a:rPr lang="da-DK" b="1" dirty="0" smtClean="0">
                <a:solidFill>
                  <a:srgbClr val="002060"/>
                </a:solidFill>
              </a:rPr>
              <a:t> Focus</a:t>
            </a:r>
          </a:p>
          <a:p>
            <a:pPr marL="457200" indent="-457200"/>
            <a:r>
              <a:rPr lang="da-DK" b="1" dirty="0" err="1" smtClean="0">
                <a:solidFill>
                  <a:srgbClr val="002060"/>
                </a:solidFill>
              </a:rPr>
              <a:t>Member</a:t>
            </a:r>
            <a:r>
              <a:rPr lang="da-DK" b="1" dirty="0" smtClean="0">
                <a:solidFill>
                  <a:srgbClr val="002060"/>
                </a:solidFill>
              </a:rPr>
              <a:t> </a:t>
            </a:r>
            <a:r>
              <a:rPr lang="da-DK" b="1" dirty="0" err="1" smtClean="0">
                <a:solidFill>
                  <a:srgbClr val="002060"/>
                </a:solidFill>
              </a:rPr>
              <a:t>Mobilisation</a:t>
            </a:r>
            <a:endParaRPr lang="da-DK" b="1" dirty="0" smtClean="0">
              <a:solidFill>
                <a:srgbClr val="002060"/>
              </a:solidFill>
            </a:endParaRPr>
          </a:p>
          <a:p>
            <a:pPr marL="457200" indent="-457200"/>
            <a:r>
              <a:rPr lang="da-DK" b="1" dirty="0" err="1" smtClean="0">
                <a:solidFill>
                  <a:srgbClr val="002060"/>
                </a:solidFill>
              </a:rPr>
              <a:t>Neighbourhood</a:t>
            </a:r>
            <a:r>
              <a:rPr lang="da-DK" b="1" dirty="0" smtClean="0">
                <a:solidFill>
                  <a:srgbClr val="002060"/>
                </a:solidFill>
              </a:rPr>
              <a:t> Engagement</a:t>
            </a:r>
          </a:p>
          <a:p>
            <a:pPr marL="457200" indent="-457200"/>
            <a:r>
              <a:rPr lang="da-DK" b="1" dirty="0" err="1" smtClean="0">
                <a:solidFill>
                  <a:srgbClr val="002060"/>
                </a:solidFill>
              </a:rPr>
              <a:t>Adaptable</a:t>
            </a:r>
            <a:r>
              <a:rPr lang="da-DK" b="1" dirty="0" smtClean="0">
                <a:solidFill>
                  <a:srgbClr val="002060"/>
                </a:solidFill>
              </a:rPr>
              <a:t> </a:t>
            </a:r>
            <a:r>
              <a:rPr lang="da-DK" b="1" dirty="0" err="1" smtClean="0">
                <a:solidFill>
                  <a:srgbClr val="002060"/>
                </a:solidFill>
              </a:rPr>
              <a:t>Structures</a:t>
            </a:r>
            <a:endParaRPr lang="da-DK" b="1" dirty="0">
              <a:solidFill>
                <a:srgbClr val="002060"/>
              </a:solidFill>
            </a:endParaRPr>
          </a:p>
        </p:txBody>
      </p:sp>
      <p:sp>
        <p:nvSpPr>
          <p:cNvPr id="23" name="Titel 1"/>
          <p:cNvSpPr txBox="1">
            <a:spLocks/>
          </p:cNvSpPr>
          <p:nvPr/>
        </p:nvSpPr>
        <p:spPr>
          <a:xfrm>
            <a:off x="457200" y="274638"/>
            <a:ext cx="8229600" cy="1143000"/>
          </a:xfrm>
          <a:prstGeom prst="rect">
            <a:avLst/>
          </a:prstGeom>
        </p:spPr>
        <p:txBody>
          <a:bodyP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a-DK" b="1" dirty="0" smtClean="0">
                <a:solidFill>
                  <a:srgbClr val="002060"/>
                </a:solidFill>
              </a:rPr>
              <a:t>Six indicators of a misson-shaped church</a:t>
            </a:r>
            <a:endParaRPr lang="da-DK" b="1" dirty="0">
              <a:solidFill>
                <a:srgbClr val="002060"/>
              </a:solidFill>
            </a:endParaRPr>
          </a:p>
        </p:txBody>
      </p:sp>
    </p:spTree>
    <p:extLst>
      <p:ext uri="{BB962C8B-B14F-4D97-AF65-F5344CB8AC3E}">
        <p14:creationId xmlns:p14="http://schemas.microsoft.com/office/powerpoint/2010/main" val="3565230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out)">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1">
                                            <p:txEl>
                                              <p:pRg st="0" end="0"/>
                                            </p:txEl>
                                          </p:spTgt>
                                        </p:tgtEl>
                                        <p:attrNameLst>
                                          <p:attrName>style.visibility</p:attrName>
                                        </p:attrNameLst>
                                      </p:cBhvr>
                                      <p:to>
                                        <p:strVal val="visible"/>
                                      </p:to>
                                    </p:set>
                                    <p:animEffect transition="in" filter="fade">
                                      <p:cBhvr>
                                        <p:cTn id="12" dur="1000"/>
                                        <p:tgtEl>
                                          <p:spTgt spid="21">
                                            <p:txEl>
                                              <p:pRg st="0" end="0"/>
                                            </p:txEl>
                                          </p:spTgt>
                                        </p:tgtEl>
                                      </p:cBhvr>
                                    </p:animEffect>
                                    <p:anim calcmode="lin" valueType="num">
                                      <p:cBhvr>
                                        <p:cTn id="1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1">
                                            <p:txEl>
                                              <p:pRg st="1" end="1"/>
                                            </p:txEl>
                                          </p:spTgt>
                                        </p:tgtEl>
                                        <p:attrNameLst>
                                          <p:attrName>style.visibility</p:attrName>
                                        </p:attrNameLst>
                                      </p:cBhvr>
                                      <p:to>
                                        <p:strVal val="visible"/>
                                      </p:to>
                                    </p:set>
                                    <p:animEffect transition="in" filter="fade">
                                      <p:cBhvr>
                                        <p:cTn id="19" dur="1000"/>
                                        <p:tgtEl>
                                          <p:spTgt spid="21">
                                            <p:txEl>
                                              <p:pRg st="1" end="1"/>
                                            </p:txEl>
                                          </p:spTgt>
                                        </p:tgtEl>
                                      </p:cBhvr>
                                    </p:animEffect>
                                    <p:anim calcmode="lin" valueType="num">
                                      <p:cBhvr>
                                        <p:cTn id="20"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21">
                                            <p:txEl>
                                              <p:pRg st="2" end="2"/>
                                            </p:txEl>
                                          </p:spTgt>
                                        </p:tgtEl>
                                        <p:attrNameLst>
                                          <p:attrName>style.visibility</p:attrName>
                                        </p:attrNameLst>
                                      </p:cBhvr>
                                      <p:to>
                                        <p:strVal val="visible"/>
                                      </p:to>
                                    </p:set>
                                    <p:animEffect transition="in" filter="fade">
                                      <p:cBhvr>
                                        <p:cTn id="26" dur="1000"/>
                                        <p:tgtEl>
                                          <p:spTgt spid="21">
                                            <p:txEl>
                                              <p:pRg st="2" end="2"/>
                                            </p:txEl>
                                          </p:spTgt>
                                        </p:tgtEl>
                                      </p:cBhvr>
                                    </p:animEffect>
                                    <p:anim calcmode="lin" valueType="num">
                                      <p:cBhvr>
                                        <p:cTn id="27"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21">
                                            <p:txEl>
                                              <p:pRg st="3" end="3"/>
                                            </p:txEl>
                                          </p:spTgt>
                                        </p:tgtEl>
                                        <p:attrNameLst>
                                          <p:attrName>style.visibility</p:attrName>
                                        </p:attrNameLst>
                                      </p:cBhvr>
                                      <p:to>
                                        <p:strVal val="visible"/>
                                      </p:to>
                                    </p:set>
                                    <p:animEffect transition="in" filter="fade">
                                      <p:cBhvr>
                                        <p:cTn id="33" dur="1000"/>
                                        <p:tgtEl>
                                          <p:spTgt spid="21">
                                            <p:txEl>
                                              <p:pRg st="3" end="3"/>
                                            </p:txEl>
                                          </p:spTgt>
                                        </p:tgtEl>
                                      </p:cBhvr>
                                    </p:animEffect>
                                    <p:anim calcmode="lin" valueType="num">
                                      <p:cBhvr>
                                        <p:cTn id="3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21">
                                            <p:txEl>
                                              <p:pRg st="4" end="4"/>
                                            </p:txEl>
                                          </p:spTgt>
                                        </p:tgtEl>
                                        <p:attrNameLst>
                                          <p:attrName>style.visibility</p:attrName>
                                        </p:attrNameLst>
                                      </p:cBhvr>
                                      <p:to>
                                        <p:strVal val="visible"/>
                                      </p:to>
                                    </p:set>
                                    <p:animEffect transition="in" filter="fade">
                                      <p:cBhvr>
                                        <p:cTn id="40" dur="1000"/>
                                        <p:tgtEl>
                                          <p:spTgt spid="21">
                                            <p:txEl>
                                              <p:pRg st="4" end="4"/>
                                            </p:txEl>
                                          </p:spTgt>
                                        </p:tgtEl>
                                      </p:cBhvr>
                                    </p:animEffect>
                                    <p:anim calcmode="lin" valueType="num">
                                      <p:cBhvr>
                                        <p:cTn id="41"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21">
                                            <p:txEl>
                                              <p:pRg st="5" end="5"/>
                                            </p:txEl>
                                          </p:spTgt>
                                        </p:tgtEl>
                                        <p:attrNameLst>
                                          <p:attrName>style.visibility</p:attrName>
                                        </p:attrNameLst>
                                      </p:cBhvr>
                                      <p:to>
                                        <p:strVal val="visible"/>
                                      </p:to>
                                    </p:set>
                                    <p:animEffect transition="in" filter="fade">
                                      <p:cBhvr>
                                        <p:cTn id="47" dur="1000"/>
                                        <p:tgtEl>
                                          <p:spTgt spid="21">
                                            <p:txEl>
                                              <p:pRg st="5" end="5"/>
                                            </p:txEl>
                                          </p:spTgt>
                                        </p:tgtEl>
                                      </p:cBhvr>
                                    </p:animEffect>
                                    <p:anim calcmode="lin" valueType="num">
                                      <p:cBhvr>
                                        <p:cTn id="48"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49"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1"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6512" y="-101600"/>
            <a:ext cx="9280028" cy="7058992"/>
          </a:xfrm>
        </p:spPr>
      </p:pic>
      <p:sp>
        <p:nvSpPr>
          <p:cNvPr id="5" name="TextBox 4"/>
          <p:cNvSpPr txBox="1"/>
          <p:nvPr/>
        </p:nvSpPr>
        <p:spPr>
          <a:xfrm>
            <a:off x="179512" y="0"/>
            <a:ext cx="5472608" cy="707886"/>
          </a:xfrm>
          <a:prstGeom prst="rect">
            <a:avLst/>
          </a:prstGeom>
          <a:noFill/>
        </p:spPr>
        <p:txBody>
          <a:bodyPr wrap="square" rtlCol="0">
            <a:spAutoFit/>
          </a:bodyPr>
          <a:lstStyle/>
          <a:p>
            <a:r>
              <a:rPr lang="en-GB" sz="4000" b="1" dirty="0" smtClean="0">
                <a:solidFill>
                  <a:schemeClr val="bg1"/>
                </a:solidFill>
              </a:rPr>
              <a:t>Church and Mission</a:t>
            </a:r>
            <a:endParaRPr lang="en-US" sz="4000" b="1" dirty="0">
              <a:solidFill>
                <a:schemeClr val="bg1"/>
              </a:solidFill>
            </a:endParaRPr>
          </a:p>
        </p:txBody>
      </p:sp>
    </p:spTree>
    <p:extLst>
      <p:ext uri="{BB962C8B-B14F-4D97-AF65-F5344CB8AC3E}">
        <p14:creationId xmlns:p14="http://schemas.microsoft.com/office/powerpoint/2010/main" val="397211207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Billed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056" y="-11159"/>
            <a:ext cx="2743200" cy="2057400"/>
          </a:xfrm>
          <a:prstGeom prst="rect">
            <a:avLst/>
          </a:prstGeom>
        </p:spPr>
      </p:pic>
      <p:pic>
        <p:nvPicPr>
          <p:cNvPr id="3" name="Billede 2"/>
          <p:cNvPicPr>
            <a:picLocks noChangeAspect="1"/>
          </p:cNvPicPr>
          <p:nvPr/>
        </p:nvPicPr>
        <p:blipFill rotWithShape="1">
          <a:blip r:embed="rId4">
            <a:extLst>
              <a:ext uri="{28A0092B-C50C-407E-A947-70E740481C1C}">
                <a14:useLocalDpi xmlns:a14="http://schemas.microsoft.com/office/drawing/2010/main" val="0"/>
              </a:ext>
            </a:extLst>
          </a:blip>
          <a:srcRect l="9689" t="6163" r="7445"/>
          <a:stretch/>
        </p:blipFill>
        <p:spPr>
          <a:xfrm>
            <a:off x="6587560" y="0"/>
            <a:ext cx="2565804" cy="1933480"/>
          </a:xfrm>
          <a:prstGeom prst="rect">
            <a:avLst/>
          </a:prstGeom>
        </p:spPr>
      </p:pic>
      <p:pic>
        <p:nvPicPr>
          <p:cNvPr id="9" name="Billede 8"/>
          <p:cNvPicPr>
            <a:picLocks noChangeAspect="1"/>
          </p:cNvPicPr>
          <p:nvPr/>
        </p:nvPicPr>
        <p:blipFill rotWithShape="1">
          <a:blip r:embed="rId5">
            <a:extLst>
              <a:ext uri="{28A0092B-C50C-407E-A947-70E740481C1C}">
                <a14:useLocalDpi xmlns:a14="http://schemas.microsoft.com/office/drawing/2010/main" val="0"/>
              </a:ext>
            </a:extLst>
          </a:blip>
          <a:srcRect t="5464" b="4814"/>
          <a:stretch/>
        </p:blipFill>
        <p:spPr>
          <a:xfrm>
            <a:off x="2457282" y="-25158"/>
            <a:ext cx="1511069" cy="2085397"/>
          </a:xfrm>
          <a:prstGeom prst="rect">
            <a:avLst/>
          </a:prstGeom>
        </p:spPr>
      </p:pic>
      <p:pic>
        <p:nvPicPr>
          <p:cNvPr id="5" name="Billede 4"/>
          <p:cNvPicPr>
            <a:picLocks noChangeAspect="1"/>
          </p:cNvPicPr>
          <p:nvPr/>
        </p:nvPicPr>
        <p:blipFill rotWithShape="1">
          <a:blip r:embed="rId6" cstate="print">
            <a:extLst>
              <a:ext uri="{28A0092B-C50C-407E-A947-70E740481C1C}">
                <a14:useLocalDpi xmlns:a14="http://schemas.microsoft.com/office/drawing/2010/main" val="0"/>
              </a:ext>
            </a:extLst>
          </a:blip>
          <a:srcRect l="18081" b="13923"/>
          <a:stretch/>
        </p:blipFill>
        <p:spPr>
          <a:xfrm>
            <a:off x="2090641" y="4996004"/>
            <a:ext cx="2683565" cy="1879846"/>
          </a:xfrm>
          <a:prstGeom prst="rect">
            <a:avLst/>
          </a:prstGeom>
        </p:spPr>
      </p:pic>
      <p:pic>
        <p:nvPicPr>
          <p:cNvPr id="7" name="Billed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275687" y="1823697"/>
            <a:ext cx="2574478" cy="1685478"/>
          </a:xfrm>
          <a:prstGeom prst="rect">
            <a:avLst/>
          </a:prstGeom>
        </p:spPr>
      </p:pic>
      <p:pic>
        <p:nvPicPr>
          <p:cNvPr id="12" name="Billede 11"/>
          <p:cNvPicPr>
            <a:picLocks noChangeAspect="1"/>
          </p:cNvPicPr>
          <p:nvPr/>
        </p:nvPicPr>
        <p:blipFill rotWithShape="1">
          <a:blip r:embed="rId8" cstate="print">
            <a:extLst>
              <a:ext uri="{28A0092B-C50C-407E-A947-70E740481C1C}">
                <a14:useLocalDpi xmlns:a14="http://schemas.microsoft.com/office/drawing/2010/main" val="0"/>
              </a:ext>
            </a:extLst>
          </a:blip>
          <a:srcRect l="9482"/>
          <a:stretch/>
        </p:blipFill>
        <p:spPr>
          <a:xfrm>
            <a:off x="6905110" y="1851984"/>
            <a:ext cx="2248253" cy="1657192"/>
          </a:xfrm>
          <a:prstGeom prst="rect">
            <a:avLst/>
          </a:prstGeom>
        </p:spPr>
      </p:pic>
      <p:pic>
        <p:nvPicPr>
          <p:cNvPr id="15" name="Billede 1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2345" y="1823697"/>
            <a:ext cx="2308032" cy="1655731"/>
          </a:xfrm>
          <a:prstGeom prst="rect">
            <a:avLst/>
          </a:prstGeom>
        </p:spPr>
      </p:pic>
      <p:pic>
        <p:nvPicPr>
          <p:cNvPr id="10" name="Billede 9"/>
          <p:cNvPicPr>
            <a:picLocks noChangeAspect="1"/>
          </p:cNvPicPr>
          <p:nvPr/>
        </p:nvPicPr>
        <p:blipFill rotWithShape="1">
          <a:blip r:embed="rId10" cstate="print">
            <a:extLst>
              <a:ext uri="{28A0092B-C50C-407E-A947-70E740481C1C}">
                <a14:useLocalDpi xmlns:a14="http://schemas.microsoft.com/office/drawing/2010/main" val="0"/>
              </a:ext>
            </a:extLst>
          </a:blip>
          <a:srcRect l="6793" r="26829" b="8960"/>
          <a:stretch/>
        </p:blipFill>
        <p:spPr>
          <a:xfrm>
            <a:off x="4731788" y="5124750"/>
            <a:ext cx="1712023" cy="1733250"/>
          </a:xfrm>
          <a:prstGeom prst="rect">
            <a:avLst/>
          </a:prstGeom>
        </p:spPr>
      </p:pic>
      <p:pic>
        <p:nvPicPr>
          <p:cNvPr id="17" name="Billede 16"/>
          <p:cNvPicPr>
            <a:picLocks noChangeAspect="1"/>
          </p:cNvPicPr>
          <p:nvPr/>
        </p:nvPicPr>
        <p:blipFill rotWithShape="1">
          <a:blip r:embed="rId11" cstate="print">
            <a:extLst>
              <a:ext uri="{28A0092B-C50C-407E-A947-70E740481C1C}">
                <a14:useLocalDpi xmlns:a14="http://schemas.microsoft.com/office/drawing/2010/main" val="0"/>
              </a:ext>
            </a:extLst>
          </a:blip>
          <a:srcRect t="5971" b="4804"/>
          <a:stretch/>
        </p:blipFill>
        <p:spPr>
          <a:xfrm>
            <a:off x="2314877" y="3411159"/>
            <a:ext cx="2416911" cy="1617380"/>
          </a:xfrm>
          <a:prstGeom prst="rect">
            <a:avLst/>
          </a:prstGeom>
        </p:spPr>
      </p:pic>
      <p:pic>
        <p:nvPicPr>
          <p:cNvPr id="19" name="Billede 18"/>
          <p:cNvPicPr>
            <a:picLocks noChangeAspect="1"/>
          </p:cNvPicPr>
          <p:nvPr/>
        </p:nvPicPr>
        <p:blipFill rotWithShape="1">
          <a:blip r:embed="rId12" cstate="print">
            <a:extLst>
              <a:ext uri="{28A0092B-C50C-407E-A947-70E740481C1C}">
                <a14:useLocalDpi xmlns:a14="http://schemas.microsoft.com/office/drawing/2010/main" val="0"/>
              </a:ext>
            </a:extLst>
          </a:blip>
          <a:srcRect l="6485" r="5143"/>
          <a:stretch/>
        </p:blipFill>
        <p:spPr>
          <a:xfrm>
            <a:off x="3968351" y="-1452"/>
            <a:ext cx="2619209" cy="1850158"/>
          </a:xfrm>
          <a:prstGeom prst="rect">
            <a:avLst/>
          </a:prstGeom>
        </p:spPr>
      </p:pic>
      <p:pic>
        <p:nvPicPr>
          <p:cNvPr id="20" name="Picture 19"/>
          <p:cNvPicPr>
            <a:picLocks noChangeAspect="1"/>
          </p:cNvPicPr>
          <p:nvPr/>
        </p:nvPicPr>
        <p:blipFill rotWithShape="1">
          <a:blip r:embed="rId13" cstate="print">
            <a:extLst>
              <a:ext uri="{28A0092B-C50C-407E-A947-70E740481C1C}">
                <a14:useLocalDpi xmlns:a14="http://schemas.microsoft.com/office/drawing/2010/main" val="0"/>
              </a:ext>
            </a:extLst>
          </a:blip>
          <a:srcRect r="10565"/>
          <a:stretch/>
        </p:blipFill>
        <p:spPr>
          <a:xfrm>
            <a:off x="4834269" y="1853305"/>
            <a:ext cx="2129065" cy="1655870"/>
          </a:xfrm>
          <a:prstGeom prst="rect">
            <a:avLst/>
          </a:prstGeom>
        </p:spPr>
      </p:pic>
      <p:pic>
        <p:nvPicPr>
          <p:cNvPr id="22" name="Picture 21"/>
          <p:cNvPicPr>
            <a:picLocks noChangeAspect="1"/>
          </p:cNvPicPr>
          <p:nvPr/>
        </p:nvPicPr>
        <p:blipFill rotWithShape="1">
          <a:blip r:embed="rId14" cstate="print">
            <a:extLst>
              <a:ext uri="{28A0092B-C50C-407E-A947-70E740481C1C}">
                <a14:useLocalDpi xmlns:a14="http://schemas.microsoft.com/office/drawing/2010/main" val="0"/>
              </a:ext>
            </a:extLst>
          </a:blip>
          <a:srcRect b="6977"/>
          <a:stretch/>
        </p:blipFill>
        <p:spPr>
          <a:xfrm>
            <a:off x="-34478" y="5048224"/>
            <a:ext cx="2173185" cy="1827626"/>
          </a:xfrm>
          <a:prstGeom prst="rect">
            <a:avLst/>
          </a:prstGeom>
        </p:spPr>
      </p:pic>
      <p:pic>
        <p:nvPicPr>
          <p:cNvPr id="18" name="Billede 17"/>
          <p:cNvPicPr>
            <a:picLocks noChangeAspect="1"/>
          </p:cNvPicPr>
          <p:nvPr/>
        </p:nvPicPr>
        <p:blipFill rotWithShape="1">
          <a:blip r:embed="rId15" cstate="print">
            <a:extLst>
              <a:ext uri="{28A0092B-C50C-407E-A947-70E740481C1C}">
                <a14:useLocalDpi xmlns:a14="http://schemas.microsoft.com/office/drawing/2010/main" val="0"/>
              </a:ext>
            </a:extLst>
          </a:blip>
          <a:srcRect l="8687"/>
          <a:stretch/>
        </p:blipFill>
        <p:spPr>
          <a:xfrm>
            <a:off x="4715081" y="3517199"/>
            <a:ext cx="2301557" cy="1617380"/>
          </a:xfrm>
          <a:prstGeom prst="rect">
            <a:avLst/>
          </a:prstGeom>
        </p:spPr>
      </p:pic>
      <p:pic>
        <p:nvPicPr>
          <p:cNvPr id="24" name="Picture 23"/>
          <p:cNvPicPr>
            <a:picLocks noChangeAspect="1"/>
          </p:cNvPicPr>
          <p:nvPr/>
        </p:nvPicPr>
        <p:blipFill rotWithShape="1">
          <a:blip r:embed="rId16" cstate="print">
            <a:extLst>
              <a:ext uri="{28A0092B-C50C-407E-A947-70E740481C1C}">
                <a14:useLocalDpi xmlns:a14="http://schemas.microsoft.com/office/drawing/2010/main" val="0"/>
              </a:ext>
            </a:extLst>
          </a:blip>
          <a:srcRect l="498" t="725" r="5483" b="2572"/>
          <a:stretch/>
        </p:blipFill>
        <p:spPr>
          <a:xfrm>
            <a:off x="6443811" y="5060007"/>
            <a:ext cx="2709552" cy="1815843"/>
          </a:xfrm>
          <a:prstGeom prst="rect">
            <a:avLst/>
          </a:prstGeom>
        </p:spPr>
      </p:pic>
      <p:pic>
        <p:nvPicPr>
          <p:cNvPr id="25" name="Picture 24"/>
          <p:cNvPicPr>
            <a:picLocks noChangeAspect="1"/>
          </p:cNvPicPr>
          <p:nvPr/>
        </p:nvPicPr>
        <p:blipFill rotWithShape="1">
          <a:blip r:embed="rId17">
            <a:extLst>
              <a:ext uri="{28A0092B-C50C-407E-A947-70E740481C1C}">
                <a14:useLocalDpi xmlns:a14="http://schemas.microsoft.com/office/drawing/2010/main" val="0"/>
              </a:ext>
            </a:extLst>
          </a:blip>
          <a:srcRect l="12570" r="18840"/>
          <a:stretch/>
        </p:blipFill>
        <p:spPr>
          <a:xfrm>
            <a:off x="-34478" y="3425157"/>
            <a:ext cx="2378004" cy="1634850"/>
          </a:xfrm>
          <a:prstGeom prst="rect">
            <a:avLst/>
          </a:prstGeom>
        </p:spPr>
      </p:pic>
      <p:sp>
        <p:nvSpPr>
          <p:cNvPr id="26" name="TextBox 25"/>
          <p:cNvSpPr txBox="1"/>
          <p:nvPr/>
        </p:nvSpPr>
        <p:spPr>
          <a:xfrm>
            <a:off x="8719457" y="4093029"/>
            <a:ext cx="184731" cy="369332"/>
          </a:xfrm>
          <a:prstGeom prst="rect">
            <a:avLst/>
          </a:prstGeom>
          <a:noFill/>
        </p:spPr>
        <p:txBody>
          <a:bodyPr wrap="none" rtlCol="0">
            <a:spAutoFit/>
          </a:bodyPr>
          <a:lstStyle/>
          <a:p>
            <a:endParaRPr lang="en-US" dirty="0"/>
          </a:p>
        </p:txBody>
      </p:sp>
      <p:pic>
        <p:nvPicPr>
          <p:cNvPr id="27" name="Picture 26"/>
          <p:cNvPicPr>
            <a:picLocks noChangeAspect="1"/>
          </p:cNvPicPr>
          <p:nvPr/>
        </p:nvPicPr>
        <p:blipFill rotWithShape="1">
          <a:blip r:embed="rId18">
            <a:extLst>
              <a:ext uri="{28A0092B-C50C-407E-A947-70E740481C1C}">
                <a14:useLocalDpi xmlns:a14="http://schemas.microsoft.com/office/drawing/2010/main" val="0"/>
              </a:ext>
            </a:extLst>
          </a:blip>
          <a:srcRect l="12253" t="7441" r="-4902" b="29876"/>
          <a:stretch/>
        </p:blipFill>
        <p:spPr>
          <a:xfrm>
            <a:off x="6974220" y="3509175"/>
            <a:ext cx="2296780" cy="1625402"/>
          </a:xfrm>
          <a:prstGeom prst="rect">
            <a:avLst/>
          </a:prstGeom>
        </p:spPr>
      </p:pic>
      <p:sp>
        <p:nvSpPr>
          <p:cNvPr id="2" name="Rounded Rectangle 1"/>
          <p:cNvSpPr/>
          <p:nvPr/>
        </p:nvSpPr>
        <p:spPr>
          <a:xfrm>
            <a:off x="-34478" y="66695"/>
            <a:ext cx="9178478" cy="6901008"/>
          </a:xfrm>
          <a:prstGeom prst="roundRect">
            <a:avLst/>
          </a:prstGeom>
          <a:solidFill>
            <a:schemeClr val="bg1">
              <a:lumMod val="75000"/>
              <a:alpha val="72000"/>
            </a:schemeClr>
          </a:solidFill>
          <a:ln>
            <a:noFill/>
          </a:ln>
          <a:effectLst>
            <a:softEdge rad="114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rot="21263980">
            <a:off x="429583" y="633480"/>
            <a:ext cx="4277161" cy="1200329"/>
          </a:xfrm>
          <a:prstGeom prst="rect">
            <a:avLst/>
          </a:prstGeom>
          <a:solidFill>
            <a:schemeClr val="bg1">
              <a:alpha val="51000"/>
            </a:schemeClr>
          </a:solidFill>
          <a:effectLst>
            <a:softEdge rad="88900"/>
          </a:effectLst>
        </p:spPr>
        <p:txBody>
          <a:bodyPr wrap="square" rtlCol="0">
            <a:spAutoFit/>
          </a:bodyPr>
          <a:lstStyle/>
          <a:p>
            <a:r>
              <a:rPr lang="en-GB" sz="2400" b="1" dirty="0" smtClean="0">
                <a:solidFill>
                  <a:srgbClr val="002060"/>
                </a:solidFill>
              </a:rPr>
              <a:t>‘’If anything [NCD] has promoted focus outwards, we used to be so insular’’</a:t>
            </a:r>
            <a:endParaRPr lang="en-US" sz="2400" b="1" dirty="0">
              <a:solidFill>
                <a:srgbClr val="002060"/>
              </a:solidFill>
            </a:endParaRPr>
          </a:p>
        </p:txBody>
      </p:sp>
      <p:sp>
        <p:nvSpPr>
          <p:cNvPr id="28" name="TextBox 27"/>
          <p:cNvSpPr txBox="1"/>
          <p:nvPr/>
        </p:nvSpPr>
        <p:spPr>
          <a:xfrm rot="890715">
            <a:off x="4635462" y="957451"/>
            <a:ext cx="4277161" cy="1569660"/>
          </a:xfrm>
          <a:prstGeom prst="rect">
            <a:avLst/>
          </a:prstGeom>
          <a:solidFill>
            <a:schemeClr val="bg1">
              <a:alpha val="51000"/>
            </a:schemeClr>
          </a:solidFill>
          <a:effectLst>
            <a:softEdge rad="88900"/>
          </a:effectLst>
        </p:spPr>
        <p:txBody>
          <a:bodyPr wrap="square" rtlCol="0">
            <a:spAutoFit/>
          </a:bodyPr>
          <a:lstStyle/>
          <a:p>
            <a:r>
              <a:rPr lang="en-GB" sz="2400" b="1" dirty="0" smtClean="0">
                <a:solidFill>
                  <a:srgbClr val="002060"/>
                </a:solidFill>
              </a:rPr>
              <a:t>‘’My experience…is that [NCD] has turned this church from being in on itself to totally out and open’’</a:t>
            </a:r>
            <a:endParaRPr lang="en-US" sz="2400" b="1" dirty="0">
              <a:solidFill>
                <a:srgbClr val="002060"/>
              </a:solidFill>
            </a:endParaRPr>
          </a:p>
        </p:txBody>
      </p:sp>
      <p:sp>
        <p:nvSpPr>
          <p:cNvPr id="29" name="TextBox 28"/>
          <p:cNvSpPr txBox="1"/>
          <p:nvPr/>
        </p:nvSpPr>
        <p:spPr>
          <a:xfrm>
            <a:off x="1507884" y="4230488"/>
            <a:ext cx="6156148" cy="2308324"/>
          </a:xfrm>
          <a:prstGeom prst="rect">
            <a:avLst/>
          </a:prstGeom>
          <a:solidFill>
            <a:schemeClr val="bg1">
              <a:alpha val="51000"/>
            </a:schemeClr>
          </a:solidFill>
          <a:effectLst>
            <a:softEdge rad="88900"/>
          </a:effectLst>
        </p:spPr>
        <p:txBody>
          <a:bodyPr wrap="square" rtlCol="0">
            <a:spAutoFit/>
          </a:bodyPr>
          <a:lstStyle/>
          <a:p>
            <a:pPr algn="ctr"/>
            <a:r>
              <a:rPr lang="en-GB" sz="2400" b="1" dirty="0" smtClean="0">
                <a:solidFill>
                  <a:srgbClr val="002060"/>
                </a:solidFill>
              </a:rPr>
              <a:t>‘’NCD has totally influenced me. It has changed me as a person, made me more aware of a lot of things; NCD definitely has changed the church. It has changed me personally, from looking out instead of in, it has given me focus’’</a:t>
            </a:r>
            <a:endParaRPr lang="en-US" sz="2400" b="1" dirty="0">
              <a:solidFill>
                <a:srgbClr val="002060"/>
              </a:solidFill>
            </a:endParaRPr>
          </a:p>
        </p:txBody>
      </p:sp>
    </p:spTree>
    <p:extLst>
      <p:ext uri="{BB962C8B-B14F-4D97-AF65-F5344CB8AC3E}">
        <p14:creationId xmlns:p14="http://schemas.microsoft.com/office/powerpoint/2010/main" val="3199995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 calcmode="lin" valueType="num">
                                      <p:cBhvr>
                                        <p:cTn id="14" dur="500" fill="hold"/>
                                        <p:tgtEl>
                                          <p:spTgt spid="28"/>
                                        </p:tgtEl>
                                        <p:attrNameLst>
                                          <p:attrName>ppt_w</p:attrName>
                                        </p:attrNameLst>
                                      </p:cBhvr>
                                      <p:tavLst>
                                        <p:tav tm="0">
                                          <p:val>
                                            <p:fltVal val="0"/>
                                          </p:val>
                                        </p:tav>
                                        <p:tav tm="100000">
                                          <p:val>
                                            <p:strVal val="#ppt_w"/>
                                          </p:val>
                                        </p:tav>
                                      </p:tavLst>
                                    </p:anim>
                                    <p:anim calcmode="lin" valueType="num">
                                      <p:cBhvr>
                                        <p:cTn id="15" dur="500" fill="hold"/>
                                        <p:tgtEl>
                                          <p:spTgt spid="28"/>
                                        </p:tgtEl>
                                        <p:attrNameLst>
                                          <p:attrName>ppt_h</p:attrName>
                                        </p:attrNameLst>
                                      </p:cBhvr>
                                      <p:tavLst>
                                        <p:tav tm="0">
                                          <p:val>
                                            <p:fltVal val="0"/>
                                          </p:val>
                                        </p:tav>
                                        <p:tav tm="100000">
                                          <p:val>
                                            <p:strVal val="#ppt_h"/>
                                          </p:val>
                                        </p:tav>
                                      </p:tavLst>
                                    </p:anim>
                                    <p:animEffect transition="in" filter="fade">
                                      <p:cBhvr>
                                        <p:cTn id="16" dur="500"/>
                                        <p:tgtEl>
                                          <p:spTgt spid="28"/>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9"/>
                                        </p:tgtEl>
                                        <p:attrNameLst>
                                          <p:attrName>style.visibility</p:attrName>
                                        </p:attrNameLst>
                                      </p:cBhvr>
                                      <p:to>
                                        <p:strVal val="visible"/>
                                      </p:to>
                                    </p:set>
                                    <p:anim calcmode="lin" valueType="num">
                                      <p:cBhvr>
                                        <p:cTn id="21" dur="500" fill="hold"/>
                                        <p:tgtEl>
                                          <p:spTgt spid="29"/>
                                        </p:tgtEl>
                                        <p:attrNameLst>
                                          <p:attrName>ppt_w</p:attrName>
                                        </p:attrNameLst>
                                      </p:cBhvr>
                                      <p:tavLst>
                                        <p:tav tm="0">
                                          <p:val>
                                            <p:fltVal val="0"/>
                                          </p:val>
                                        </p:tav>
                                        <p:tav tm="100000">
                                          <p:val>
                                            <p:strVal val="#ppt_w"/>
                                          </p:val>
                                        </p:tav>
                                      </p:tavLst>
                                    </p:anim>
                                    <p:anim calcmode="lin" valueType="num">
                                      <p:cBhvr>
                                        <p:cTn id="22" dur="500" fill="hold"/>
                                        <p:tgtEl>
                                          <p:spTgt spid="29"/>
                                        </p:tgtEl>
                                        <p:attrNameLst>
                                          <p:attrName>ppt_h</p:attrName>
                                        </p:attrNameLst>
                                      </p:cBhvr>
                                      <p:tavLst>
                                        <p:tav tm="0">
                                          <p:val>
                                            <p:fltVal val="0"/>
                                          </p:val>
                                        </p:tav>
                                        <p:tav tm="100000">
                                          <p:val>
                                            <p:strVal val="#ppt_h"/>
                                          </p:val>
                                        </p:tav>
                                      </p:tavLst>
                                    </p:anim>
                                    <p:animEffect transition="in" filter="fade">
                                      <p:cBhvr>
                                        <p:cTn id="2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8" grpId="0" animBg="1"/>
      <p:bldP spid="29"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Billed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056" y="-11159"/>
            <a:ext cx="2743200" cy="2057400"/>
          </a:xfrm>
          <a:prstGeom prst="rect">
            <a:avLst/>
          </a:prstGeom>
        </p:spPr>
      </p:pic>
      <p:pic>
        <p:nvPicPr>
          <p:cNvPr id="3" name="Billede 2"/>
          <p:cNvPicPr>
            <a:picLocks noChangeAspect="1"/>
          </p:cNvPicPr>
          <p:nvPr/>
        </p:nvPicPr>
        <p:blipFill rotWithShape="1">
          <a:blip r:embed="rId4">
            <a:extLst>
              <a:ext uri="{28A0092B-C50C-407E-A947-70E740481C1C}">
                <a14:useLocalDpi xmlns:a14="http://schemas.microsoft.com/office/drawing/2010/main" val="0"/>
              </a:ext>
            </a:extLst>
          </a:blip>
          <a:srcRect l="9689" t="6163" r="7445"/>
          <a:stretch/>
        </p:blipFill>
        <p:spPr>
          <a:xfrm>
            <a:off x="6587560" y="0"/>
            <a:ext cx="2565804" cy="1933480"/>
          </a:xfrm>
          <a:prstGeom prst="rect">
            <a:avLst/>
          </a:prstGeom>
        </p:spPr>
      </p:pic>
      <p:pic>
        <p:nvPicPr>
          <p:cNvPr id="9" name="Billede 8"/>
          <p:cNvPicPr>
            <a:picLocks noChangeAspect="1"/>
          </p:cNvPicPr>
          <p:nvPr/>
        </p:nvPicPr>
        <p:blipFill rotWithShape="1">
          <a:blip r:embed="rId5">
            <a:extLst>
              <a:ext uri="{28A0092B-C50C-407E-A947-70E740481C1C}">
                <a14:useLocalDpi xmlns:a14="http://schemas.microsoft.com/office/drawing/2010/main" val="0"/>
              </a:ext>
            </a:extLst>
          </a:blip>
          <a:srcRect t="5464" b="4814"/>
          <a:stretch/>
        </p:blipFill>
        <p:spPr>
          <a:xfrm>
            <a:off x="2457282" y="-25158"/>
            <a:ext cx="1511069" cy="2085397"/>
          </a:xfrm>
          <a:prstGeom prst="rect">
            <a:avLst/>
          </a:prstGeom>
        </p:spPr>
      </p:pic>
      <p:pic>
        <p:nvPicPr>
          <p:cNvPr id="5" name="Billede 4"/>
          <p:cNvPicPr>
            <a:picLocks noChangeAspect="1"/>
          </p:cNvPicPr>
          <p:nvPr/>
        </p:nvPicPr>
        <p:blipFill rotWithShape="1">
          <a:blip r:embed="rId6" cstate="print">
            <a:extLst>
              <a:ext uri="{28A0092B-C50C-407E-A947-70E740481C1C}">
                <a14:useLocalDpi xmlns:a14="http://schemas.microsoft.com/office/drawing/2010/main" val="0"/>
              </a:ext>
            </a:extLst>
          </a:blip>
          <a:srcRect l="18081" b="13923"/>
          <a:stretch/>
        </p:blipFill>
        <p:spPr>
          <a:xfrm>
            <a:off x="2090641" y="4996004"/>
            <a:ext cx="2683565" cy="1879846"/>
          </a:xfrm>
          <a:prstGeom prst="rect">
            <a:avLst/>
          </a:prstGeom>
        </p:spPr>
      </p:pic>
      <p:pic>
        <p:nvPicPr>
          <p:cNvPr id="7" name="Billed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275687" y="1823697"/>
            <a:ext cx="2574478" cy="1685478"/>
          </a:xfrm>
          <a:prstGeom prst="rect">
            <a:avLst/>
          </a:prstGeom>
        </p:spPr>
      </p:pic>
      <p:pic>
        <p:nvPicPr>
          <p:cNvPr id="12" name="Billede 11"/>
          <p:cNvPicPr>
            <a:picLocks noChangeAspect="1"/>
          </p:cNvPicPr>
          <p:nvPr/>
        </p:nvPicPr>
        <p:blipFill rotWithShape="1">
          <a:blip r:embed="rId8" cstate="print">
            <a:extLst>
              <a:ext uri="{28A0092B-C50C-407E-A947-70E740481C1C}">
                <a14:useLocalDpi xmlns:a14="http://schemas.microsoft.com/office/drawing/2010/main" val="0"/>
              </a:ext>
            </a:extLst>
          </a:blip>
          <a:srcRect l="9482"/>
          <a:stretch/>
        </p:blipFill>
        <p:spPr>
          <a:xfrm>
            <a:off x="6905110" y="1851984"/>
            <a:ext cx="2248253" cy="1657192"/>
          </a:xfrm>
          <a:prstGeom prst="rect">
            <a:avLst/>
          </a:prstGeom>
        </p:spPr>
      </p:pic>
      <p:pic>
        <p:nvPicPr>
          <p:cNvPr id="15" name="Billede 1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2345" y="1823697"/>
            <a:ext cx="2308032" cy="1655731"/>
          </a:xfrm>
          <a:prstGeom prst="rect">
            <a:avLst/>
          </a:prstGeom>
        </p:spPr>
      </p:pic>
      <p:pic>
        <p:nvPicPr>
          <p:cNvPr id="10" name="Billede 9"/>
          <p:cNvPicPr>
            <a:picLocks noChangeAspect="1"/>
          </p:cNvPicPr>
          <p:nvPr/>
        </p:nvPicPr>
        <p:blipFill rotWithShape="1">
          <a:blip r:embed="rId10" cstate="print">
            <a:extLst>
              <a:ext uri="{28A0092B-C50C-407E-A947-70E740481C1C}">
                <a14:useLocalDpi xmlns:a14="http://schemas.microsoft.com/office/drawing/2010/main" val="0"/>
              </a:ext>
            </a:extLst>
          </a:blip>
          <a:srcRect l="6793" r="26829" b="8960"/>
          <a:stretch/>
        </p:blipFill>
        <p:spPr>
          <a:xfrm>
            <a:off x="4731788" y="5124750"/>
            <a:ext cx="1712023" cy="1733250"/>
          </a:xfrm>
          <a:prstGeom prst="rect">
            <a:avLst/>
          </a:prstGeom>
        </p:spPr>
      </p:pic>
      <p:pic>
        <p:nvPicPr>
          <p:cNvPr id="17" name="Billede 16"/>
          <p:cNvPicPr>
            <a:picLocks noChangeAspect="1"/>
          </p:cNvPicPr>
          <p:nvPr/>
        </p:nvPicPr>
        <p:blipFill rotWithShape="1">
          <a:blip r:embed="rId11" cstate="print">
            <a:extLst>
              <a:ext uri="{28A0092B-C50C-407E-A947-70E740481C1C}">
                <a14:useLocalDpi xmlns:a14="http://schemas.microsoft.com/office/drawing/2010/main" val="0"/>
              </a:ext>
            </a:extLst>
          </a:blip>
          <a:srcRect t="5971" b="4804"/>
          <a:stretch/>
        </p:blipFill>
        <p:spPr>
          <a:xfrm>
            <a:off x="2314877" y="3411159"/>
            <a:ext cx="2416911" cy="1617380"/>
          </a:xfrm>
          <a:prstGeom prst="rect">
            <a:avLst/>
          </a:prstGeom>
        </p:spPr>
      </p:pic>
      <p:pic>
        <p:nvPicPr>
          <p:cNvPr id="19" name="Billede 18"/>
          <p:cNvPicPr>
            <a:picLocks noChangeAspect="1"/>
          </p:cNvPicPr>
          <p:nvPr/>
        </p:nvPicPr>
        <p:blipFill rotWithShape="1">
          <a:blip r:embed="rId12" cstate="print">
            <a:extLst>
              <a:ext uri="{28A0092B-C50C-407E-A947-70E740481C1C}">
                <a14:useLocalDpi xmlns:a14="http://schemas.microsoft.com/office/drawing/2010/main" val="0"/>
              </a:ext>
            </a:extLst>
          </a:blip>
          <a:srcRect l="6485" r="5143"/>
          <a:stretch/>
        </p:blipFill>
        <p:spPr>
          <a:xfrm>
            <a:off x="3968351" y="-1452"/>
            <a:ext cx="2619209" cy="1850158"/>
          </a:xfrm>
          <a:prstGeom prst="rect">
            <a:avLst/>
          </a:prstGeom>
        </p:spPr>
      </p:pic>
      <p:pic>
        <p:nvPicPr>
          <p:cNvPr id="20" name="Picture 19"/>
          <p:cNvPicPr>
            <a:picLocks noChangeAspect="1"/>
          </p:cNvPicPr>
          <p:nvPr/>
        </p:nvPicPr>
        <p:blipFill rotWithShape="1">
          <a:blip r:embed="rId13" cstate="print">
            <a:extLst>
              <a:ext uri="{28A0092B-C50C-407E-A947-70E740481C1C}">
                <a14:useLocalDpi xmlns:a14="http://schemas.microsoft.com/office/drawing/2010/main" val="0"/>
              </a:ext>
            </a:extLst>
          </a:blip>
          <a:srcRect r="10565"/>
          <a:stretch/>
        </p:blipFill>
        <p:spPr>
          <a:xfrm>
            <a:off x="4834269" y="1853305"/>
            <a:ext cx="2129065" cy="1655870"/>
          </a:xfrm>
          <a:prstGeom prst="rect">
            <a:avLst/>
          </a:prstGeom>
        </p:spPr>
      </p:pic>
      <p:pic>
        <p:nvPicPr>
          <p:cNvPr id="22" name="Picture 21"/>
          <p:cNvPicPr>
            <a:picLocks noChangeAspect="1"/>
          </p:cNvPicPr>
          <p:nvPr/>
        </p:nvPicPr>
        <p:blipFill rotWithShape="1">
          <a:blip r:embed="rId14" cstate="print">
            <a:extLst>
              <a:ext uri="{28A0092B-C50C-407E-A947-70E740481C1C}">
                <a14:useLocalDpi xmlns:a14="http://schemas.microsoft.com/office/drawing/2010/main" val="0"/>
              </a:ext>
            </a:extLst>
          </a:blip>
          <a:srcRect b="6977"/>
          <a:stretch/>
        </p:blipFill>
        <p:spPr>
          <a:xfrm>
            <a:off x="-34478" y="5048224"/>
            <a:ext cx="2173185" cy="1827626"/>
          </a:xfrm>
          <a:prstGeom prst="rect">
            <a:avLst/>
          </a:prstGeom>
        </p:spPr>
      </p:pic>
      <p:pic>
        <p:nvPicPr>
          <p:cNvPr id="18" name="Billede 17"/>
          <p:cNvPicPr>
            <a:picLocks noChangeAspect="1"/>
          </p:cNvPicPr>
          <p:nvPr/>
        </p:nvPicPr>
        <p:blipFill rotWithShape="1">
          <a:blip r:embed="rId15" cstate="print">
            <a:extLst>
              <a:ext uri="{28A0092B-C50C-407E-A947-70E740481C1C}">
                <a14:useLocalDpi xmlns:a14="http://schemas.microsoft.com/office/drawing/2010/main" val="0"/>
              </a:ext>
            </a:extLst>
          </a:blip>
          <a:srcRect l="8687"/>
          <a:stretch/>
        </p:blipFill>
        <p:spPr>
          <a:xfrm>
            <a:off x="4715081" y="3517199"/>
            <a:ext cx="2301557" cy="1617380"/>
          </a:xfrm>
          <a:prstGeom prst="rect">
            <a:avLst/>
          </a:prstGeom>
        </p:spPr>
      </p:pic>
      <p:pic>
        <p:nvPicPr>
          <p:cNvPr id="24" name="Picture 23"/>
          <p:cNvPicPr>
            <a:picLocks noChangeAspect="1"/>
          </p:cNvPicPr>
          <p:nvPr/>
        </p:nvPicPr>
        <p:blipFill rotWithShape="1">
          <a:blip r:embed="rId16" cstate="print">
            <a:extLst>
              <a:ext uri="{28A0092B-C50C-407E-A947-70E740481C1C}">
                <a14:useLocalDpi xmlns:a14="http://schemas.microsoft.com/office/drawing/2010/main" val="0"/>
              </a:ext>
            </a:extLst>
          </a:blip>
          <a:srcRect l="498" t="725" r="5483" b="2572"/>
          <a:stretch/>
        </p:blipFill>
        <p:spPr>
          <a:xfrm>
            <a:off x="6443811" y="5060007"/>
            <a:ext cx="2709552" cy="1815843"/>
          </a:xfrm>
          <a:prstGeom prst="rect">
            <a:avLst/>
          </a:prstGeom>
        </p:spPr>
      </p:pic>
      <p:pic>
        <p:nvPicPr>
          <p:cNvPr id="25" name="Picture 24"/>
          <p:cNvPicPr>
            <a:picLocks noChangeAspect="1"/>
          </p:cNvPicPr>
          <p:nvPr/>
        </p:nvPicPr>
        <p:blipFill rotWithShape="1">
          <a:blip r:embed="rId17">
            <a:extLst>
              <a:ext uri="{28A0092B-C50C-407E-A947-70E740481C1C}">
                <a14:useLocalDpi xmlns:a14="http://schemas.microsoft.com/office/drawing/2010/main" val="0"/>
              </a:ext>
            </a:extLst>
          </a:blip>
          <a:srcRect l="12570" r="18840"/>
          <a:stretch/>
        </p:blipFill>
        <p:spPr>
          <a:xfrm>
            <a:off x="-34478" y="3425157"/>
            <a:ext cx="2378004" cy="1634850"/>
          </a:xfrm>
          <a:prstGeom prst="rect">
            <a:avLst/>
          </a:prstGeom>
        </p:spPr>
      </p:pic>
      <p:sp>
        <p:nvSpPr>
          <p:cNvPr id="26" name="TextBox 25"/>
          <p:cNvSpPr txBox="1"/>
          <p:nvPr/>
        </p:nvSpPr>
        <p:spPr>
          <a:xfrm>
            <a:off x="8719457" y="4093029"/>
            <a:ext cx="184731" cy="369332"/>
          </a:xfrm>
          <a:prstGeom prst="rect">
            <a:avLst/>
          </a:prstGeom>
          <a:noFill/>
        </p:spPr>
        <p:txBody>
          <a:bodyPr wrap="none" rtlCol="0">
            <a:spAutoFit/>
          </a:bodyPr>
          <a:lstStyle/>
          <a:p>
            <a:endParaRPr lang="en-US" dirty="0"/>
          </a:p>
        </p:txBody>
      </p:sp>
      <p:pic>
        <p:nvPicPr>
          <p:cNvPr id="27" name="Picture 26"/>
          <p:cNvPicPr>
            <a:picLocks noChangeAspect="1"/>
          </p:cNvPicPr>
          <p:nvPr/>
        </p:nvPicPr>
        <p:blipFill rotWithShape="1">
          <a:blip r:embed="rId18">
            <a:extLst>
              <a:ext uri="{28A0092B-C50C-407E-A947-70E740481C1C}">
                <a14:useLocalDpi xmlns:a14="http://schemas.microsoft.com/office/drawing/2010/main" val="0"/>
              </a:ext>
            </a:extLst>
          </a:blip>
          <a:srcRect l="12253" t="7441" r="-4902" b="29876"/>
          <a:stretch/>
        </p:blipFill>
        <p:spPr>
          <a:xfrm>
            <a:off x="6974220" y="3509175"/>
            <a:ext cx="2296780" cy="1625402"/>
          </a:xfrm>
          <a:prstGeom prst="rect">
            <a:avLst/>
          </a:prstGeom>
        </p:spPr>
      </p:pic>
      <p:sp>
        <p:nvSpPr>
          <p:cNvPr id="2" name="Rounded Rectangle 1"/>
          <p:cNvSpPr/>
          <p:nvPr/>
        </p:nvSpPr>
        <p:spPr>
          <a:xfrm>
            <a:off x="-34478" y="66695"/>
            <a:ext cx="9178478" cy="6901008"/>
          </a:xfrm>
          <a:prstGeom prst="roundRect">
            <a:avLst/>
          </a:prstGeom>
          <a:solidFill>
            <a:schemeClr val="bg1">
              <a:lumMod val="75000"/>
              <a:alpha val="72000"/>
            </a:schemeClr>
          </a:solidFill>
          <a:ln>
            <a:noFill/>
          </a:ln>
          <a:effectLst>
            <a:softEdge rad="114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1239400" y="302874"/>
            <a:ext cx="6984776" cy="4893647"/>
          </a:xfrm>
          <a:prstGeom prst="rect">
            <a:avLst/>
          </a:prstGeom>
          <a:noFill/>
        </p:spPr>
        <p:txBody>
          <a:bodyPr wrap="square" rtlCol="0">
            <a:spAutoFit/>
          </a:bodyPr>
          <a:lstStyle/>
          <a:p>
            <a:pPr algn="ctr"/>
            <a:r>
              <a:rPr lang="en-GB" sz="2400" b="1" dirty="0" smtClean="0"/>
              <a:t>‘’This study…seems </a:t>
            </a:r>
            <a:r>
              <a:rPr lang="en-GB" sz="2400" b="1" dirty="0"/>
              <a:t>to show that engaging with NCD does make a church more mission-shaped. </a:t>
            </a:r>
            <a:endParaRPr lang="en-GB" sz="2400" b="1" dirty="0" smtClean="0"/>
          </a:p>
          <a:p>
            <a:pPr algn="ctr"/>
            <a:endParaRPr lang="en-GB" sz="2400" b="1" dirty="0"/>
          </a:p>
          <a:p>
            <a:pPr algn="ctr"/>
            <a:r>
              <a:rPr lang="en-GB" sz="2400" b="1" dirty="0" smtClean="0"/>
              <a:t>The </a:t>
            </a:r>
            <a:r>
              <a:rPr lang="en-GB" sz="2400" b="1" dirty="0"/>
              <a:t>churches had been turned from inward looking to outward focussed, from insular to open and welcoming. There was evidence of new and creative community engagement and in one instance conscious and committed work towards church planting in a neighbouring town. </a:t>
            </a:r>
            <a:endParaRPr lang="en-GB" sz="2400" b="1" dirty="0" smtClean="0"/>
          </a:p>
          <a:p>
            <a:pPr algn="ctr"/>
            <a:endParaRPr lang="en-GB" sz="2400" b="1" dirty="0"/>
          </a:p>
          <a:p>
            <a:pPr algn="ctr"/>
            <a:r>
              <a:rPr lang="en-GB" sz="2400" b="1" dirty="0" smtClean="0"/>
              <a:t>In </a:t>
            </a:r>
            <a:r>
              <a:rPr lang="en-GB" sz="2400" b="1" dirty="0"/>
              <a:t>all churches there was new spiritual life and a focus on developing and equipping the congregation for living as disciples outside the walls of the church</a:t>
            </a:r>
            <a:r>
              <a:rPr lang="en-GB" sz="2400" b="1" dirty="0" smtClean="0"/>
              <a:t>.‘’</a:t>
            </a:r>
            <a:endParaRPr lang="en-US" sz="2400" b="1" dirty="0"/>
          </a:p>
        </p:txBody>
      </p:sp>
      <p:sp>
        <p:nvSpPr>
          <p:cNvPr id="8" name="TextBox 7"/>
          <p:cNvSpPr txBox="1"/>
          <p:nvPr/>
        </p:nvSpPr>
        <p:spPr>
          <a:xfrm>
            <a:off x="1465567" y="5380754"/>
            <a:ext cx="6480720" cy="1200329"/>
          </a:xfrm>
          <a:prstGeom prst="rect">
            <a:avLst/>
          </a:prstGeom>
          <a:noFill/>
        </p:spPr>
        <p:txBody>
          <a:bodyPr wrap="square" rtlCol="0">
            <a:spAutoFit/>
          </a:bodyPr>
          <a:lstStyle/>
          <a:p>
            <a:pPr algn="ctr"/>
            <a:r>
              <a:rPr lang="en-GB" sz="2400" b="1" dirty="0" smtClean="0">
                <a:solidFill>
                  <a:srgbClr val="002060"/>
                </a:solidFill>
              </a:rPr>
              <a:t>‘’When </a:t>
            </a:r>
            <a:r>
              <a:rPr lang="en-GB" sz="2400" b="1" dirty="0">
                <a:solidFill>
                  <a:srgbClr val="002060"/>
                </a:solidFill>
              </a:rPr>
              <a:t>a church implements a Natural Church Development approach, then mission-shaped development happens all by </a:t>
            </a:r>
            <a:r>
              <a:rPr lang="en-GB" sz="2400" b="1" dirty="0" smtClean="0">
                <a:solidFill>
                  <a:srgbClr val="002060"/>
                </a:solidFill>
              </a:rPr>
              <a:t>it-self’’</a:t>
            </a:r>
            <a:endParaRPr lang="en-US" sz="2400" b="1" dirty="0">
              <a:solidFill>
                <a:srgbClr val="002060"/>
              </a:solidFill>
            </a:endParaRPr>
          </a:p>
        </p:txBody>
      </p:sp>
    </p:spTree>
    <p:extLst>
      <p:ext uri="{BB962C8B-B14F-4D97-AF65-F5344CB8AC3E}">
        <p14:creationId xmlns:p14="http://schemas.microsoft.com/office/powerpoint/2010/main" val="2100437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Billed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056" y="-11159"/>
            <a:ext cx="2743200" cy="2057400"/>
          </a:xfrm>
          <a:prstGeom prst="rect">
            <a:avLst/>
          </a:prstGeom>
        </p:spPr>
      </p:pic>
      <p:pic>
        <p:nvPicPr>
          <p:cNvPr id="3" name="Billede 2"/>
          <p:cNvPicPr>
            <a:picLocks noChangeAspect="1"/>
          </p:cNvPicPr>
          <p:nvPr/>
        </p:nvPicPr>
        <p:blipFill rotWithShape="1">
          <a:blip r:embed="rId4">
            <a:extLst>
              <a:ext uri="{28A0092B-C50C-407E-A947-70E740481C1C}">
                <a14:useLocalDpi xmlns:a14="http://schemas.microsoft.com/office/drawing/2010/main" val="0"/>
              </a:ext>
            </a:extLst>
          </a:blip>
          <a:srcRect l="9689" t="6163" r="7445"/>
          <a:stretch/>
        </p:blipFill>
        <p:spPr>
          <a:xfrm>
            <a:off x="6587560" y="0"/>
            <a:ext cx="2565804" cy="1933480"/>
          </a:xfrm>
          <a:prstGeom prst="rect">
            <a:avLst/>
          </a:prstGeom>
        </p:spPr>
      </p:pic>
      <p:pic>
        <p:nvPicPr>
          <p:cNvPr id="9" name="Billede 8"/>
          <p:cNvPicPr>
            <a:picLocks noChangeAspect="1"/>
          </p:cNvPicPr>
          <p:nvPr/>
        </p:nvPicPr>
        <p:blipFill rotWithShape="1">
          <a:blip r:embed="rId5">
            <a:extLst>
              <a:ext uri="{28A0092B-C50C-407E-A947-70E740481C1C}">
                <a14:useLocalDpi xmlns:a14="http://schemas.microsoft.com/office/drawing/2010/main" val="0"/>
              </a:ext>
            </a:extLst>
          </a:blip>
          <a:srcRect t="5464" b="4814"/>
          <a:stretch/>
        </p:blipFill>
        <p:spPr>
          <a:xfrm>
            <a:off x="2457282" y="-25158"/>
            <a:ext cx="1511069" cy="2085397"/>
          </a:xfrm>
          <a:prstGeom prst="rect">
            <a:avLst/>
          </a:prstGeom>
        </p:spPr>
      </p:pic>
      <p:pic>
        <p:nvPicPr>
          <p:cNvPr id="5" name="Billede 4"/>
          <p:cNvPicPr>
            <a:picLocks noChangeAspect="1"/>
          </p:cNvPicPr>
          <p:nvPr/>
        </p:nvPicPr>
        <p:blipFill rotWithShape="1">
          <a:blip r:embed="rId6" cstate="print">
            <a:extLst>
              <a:ext uri="{28A0092B-C50C-407E-A947-70E740481C1C}">
                <a14:useLocalDpi xmlns:a14="http://schemas.microsoft.com/office/drawing/2010/main" val="0"/>
              </a:ext>
            </a:extLst>
          </a:blip>
          <a:srcRect l="18081" b="13923"/>
          <a:stretch/>
        </p:blipFill>
        <p:spPr>
          <a:xfrm>
            <a:off x="2090641" y="4996004"/>
            <a:ext cx="2683565" cy="1879846"/>
          </a:xfrm>
          <a:prstGeom prst="rect">
            <a:avLst/>
          </a:prstGeom>
        </p:spPr>
      </p:pic>
      <p:pic>
        <p:nvPicPr>
          <p:cNvPr id="7" name="Billed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275687" y="1823697"/>
            <a:ext cx="2574478" cy="1685478"/>
          </a:xfrm>
          <a:prstGeom prst="rect">
            <a:avLst/>
          </a:prstGeom>
        </p:spPr>
      </p:pic>
      <p:pic>
        <p:nvPicPr>
          <p:cNvPr id="12" name="Billede 11"/>
          <p:cNvPicPr>
            <a:picLocks noChangeAspect="1"/>
          </p:cNvPicPr>
          <p:nvPr/>
        </p:nvPicPr>
        <p:blipFill rotWithShape="1">
          <a:blip r:embed="rId8" cstate="print">
            <a:extLst>
              <a:ext uri="{28A0092B-C50C-407E-A947-70E740481C1C}">
                <a14:useLocalDpi xmlns:a14="http://schemas.microsoft.com/office/drawing/2010/main" val="0"/>
              </a:ext>
            </a:extLst>
          </a:blip>
          <a:srcRect l="9482"/>
          <a:stretch/>
        </p:blipFill>
        <p:spPr>
          <a:xfrm>
            <a:off x="6905110" y="1851984"/>
            <a:ext cx="2248253" cy="1657192"/>
          </a:xfrm>
          <a:prstGeom prst="rect">
            <a:avLst/>
          </a:prstGeom>
        </p:spPr>
      </p:pic>
      <p:pic>
        <p:nvPicPr>
          <p:cNvPr id="15" name="Billede 1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2345" y="1823697"/>
            <a:ext cx="2308032" cy="1655731"/>
          </a:xfrm>
          <a:prstGeom prst="rect">
            <a:avLst/>
          </a:prstGeom>
        </p:spPr>
      </p:pic>
      <p:pic>
        <p:nvPicPr>
          <p:cNvPr id="10" name="Billede 9"/>
          <p:cNvPicPr>
            <a:picLocks noChangeAspect="1"/>
          </p:cNvPicPr>
          <p:nvPr/>
        </p:nvPicPr>
        <p:blipFill rotWithShape="1">
          <a:blip r:embed="rId10" cstate="print">
            <a:extLst>
              <a:ext uri="{28A0092B-C50C-407E-A947-70E740481C1C}">
                <a14:useLocalDpi xmlns:a14="http://schemas.microsoft.com/office/drawing/2010/main" val="0"/>
              </a:ext>
            </a:extLst>
          </a:blip>
          <a:srcRect l="6793" r="26829" b="8960"/>
          <a:stretch/>
        </p:blipFill>
        <p:spPr>
          <a:xfrm>
            <a:off x="4731788" y="5124750"/>
            <a:ext cx="1712023" cy="1733250"/>
          </a:xfrm>
          <a:prstGeom prst="rect">
            <a:avLst/>
          </a:prstGeom>
        </p:spPr>
      </p:pic>
      <p:pic>
        <p:nvPicPr>
          <p:cNvPr id="17" name="Billede 16"/>
          <p:cNvPicPr>
            <a:picLocks noChangeAspect="1"/>
          </p:cNvPicPr>
          <p:nvPr/>
        </p:nvPicPr>
        <p:blipFill rotWithShape="1">
          <a:blip r:embed="rId11" cstate="print">
            <a:extLst>
              <a:ext uri="{28A0092B-C50C-407E-A947-70E740481C1C}">
                <a14:useLocalDpi xmlns:a14="http://schemas.microsoft.com/office/drawing/2010/main" val="0"/>
              </a:ext>
            </a:extLst>
          </a:blip>
          <a:srcRect t="5971" b="4804"/>
          <a:stretch/>
        </p:blipFill>
        <p:spPr>
          <a:xfrm>
            <a:off x="2314877" y="3411159"/>
            <a:ext cx="2416911" cy="1617380"/>
          </a:xfrm>
          <a:prstGeom prst="rect">
            <a:avLst/>
          </a:prstGeom>
        </p:spPr>
      </p:pic>
      <p:pic>
        <p:nvPicPr>
          <p:cNvPr id="19" name="Billede 18"/>
          <p:cNvPicPr>
            <a:picLocks noChangeAspect="1"/>
          </p:cNvPicPr>
          <p:nvPr/>
        </p:nvPicPr>
        <p:blipFill rotWithShape="1">
          <a:blip r:embed="rId12" cstate="print">
            <a:extLst>
              <a:ext uri="{28A0092B-C50C-407E-A947-70E740481C1C}">
                <a14:useLocalDpi xmlns:a14="http://schemas.microsoft.com/office/drawing/2010/main" val="0"/>
              </a:ext>
            </a:extLst>
          </a:blip>
          <a:srcRect l="6485" r="5143"/>
          <a:stretch/>
        </p:blipFill>
        <p:spPr>
          <a:xfrm>
            <a:off x="3968351" y="-1452"/>
            <a:ext cx="2619209" cy="1850158"/>
          </a:xfrm>
          <a:prstGeom prst="rect">
            <a:avLst/>
          </a:prstGeom>
        </p:spPr>
      </p:pic>
      <p:pic>
        <p:nvPicPr>
          <p:cNvPr id="20" name="Picture 19"/>
          <p:cNvPicPr>
            <a:picLocks noChangeAspect="1"/>
          </p:cNvPicPr>
          <p:nvPr/>
        </p:nvPicPr>
        <p:blipFill rotWithShape="1">
          <a:blip r:embed="rId13" cstate="print">
            <a:extLst>
              <a:ext uri="{28A0092B-C50C-407E-A947-70E740481C1C}">
                <a14:useLocalDpi xmlns:a14="http://schemas.microsoft.com/office/drawing/2010/main" val="0"/>
              </a:ext>
            </a:extLst>
          </a:blip>
          <a:srcRect r="10565"/>
          <a:stretch/>
        </p:blipFill>
        <p:spPr>
          <a:xfrm>
            <a:off x="4834269" y="1853305"/>
            <a:ext cx="2129065" cy="1655870"/>
          </a:xfrm>
          <a:prstGeom prst="rect">
            <a:avLst/>
          </a:prstGeom>
        </p:spPr>
      </p:pic>
      <p:pic>
        <p:nvPicPr>
          <p:cNvPr id="22" name="Picture 21"/>
          <p:cNvPicPr>
            <a:picLocks noChangeAspect="1"/>
          </p:cNvPicPr>
          <p:nvPr/>
        </p:nvPicPr>
        <p:blipFill rotWithShape="1">
          <a:blip r:embed="rId14" cstate="print">
            <a:extLst>
              <a:ext uri="{28A0092B-C50C-407E-A947-70E740481C1C}">
                <a14:useLocalDpi xmlns:a14="http://schemas.microsoft.com/office/drawing/2010/main" val="0"/>
              </a:ext>
            </a:extLst>
          </a:blip>
          <a:srcRect b="6977"/>
          <a:stretch/>
        </p:blipFill>
        <p:spPr>
          <a:xfrm>
            <a:off x="-34478" y="5048224"/>
            <a:ext cx="2173185" cy="1827626"/>
          </a:xfrm>
          <a:prstGeom prst="rect">
            <a:avLst/>
          </a:prstGeom>
        </p:spPr>
      </p:pic>
      <p:pic>
        <p:nvPicPr>
          <p:cNvPr id="18" name="Billede 17"/>
          <p:cNvPicPr>
            <a:picLocks noChangeAspect="1"/>
          </p:cNvPicPr>
          <p:nvPr/>
        </p:nvPicPr>
        <p:blipFill rotWithShape="1">
          <a:blip r:embed="rId15" cstate="print">
            <a:extLst>
              <a:ext uri="{28A0092B-C50C-407E-A947-70E740481C1C}">
                <a14:useLocalDpi xmlns:a14="http://schemas.microsoft.com/office/drawing/2010/main" val="0"/>
              </a:ext>
            </a:extLst>
          </a:blip>
          <a:srcRect l="8687"/>
          <a:stretch/>
        </p:blipFill>
        <p:spPr>
          <a:xfrm>
            <a:off x="4715081" y="3517199"/>
            <a:ext cx="2301557" cy="1617380"/>
          </a:xfrm>
          <a:prstGeom prst="rect">
            <a:avLst/>
          </a:prstGeom>
        </p:spPr>
      </p:pic>
      <p:pic>
        <p:nvPicPr>
          <p:cNvPr id="24" name="Picture 23"/>
          <p:cNvPicPr>
            <a:picLocks noChangeAspect="1"/>
          </p:cNvPicPr>
          <p:nvPr/>
        </p:nvPicPr>
        <p:blipFill rotWithShape="1">
          <a:blip r:embed="rId16" cstate="print">
            <a:extLst>
              <a:ext uri="{28A0092B-C50C-407E-A947-70E740481C1C}">
                <a14:useLocalDpi xmlns:a14="http://schemas.microsoft.com/office/drawing/2010/main" val="0"/>
              </a:ext>
            </a:extLst>
          </a:blip>
          <a:srcRect l="498" t="725" r="5483" b="2572"/>
          <a:stretch/>
        </p:blipFill>
        <p:spPr>
          <a:xfrm>
            <a:off x="6443811" y="5060007"/>
            <a:ext cx="2709552" cy="1815843"/>
          </a:xfrm>
          <a:prstGeom prst="rect">
            <a:avLst/>
          </a:prstGeom>
        </p:spPr>
      </p:pic>
      <p:pic>
        <p:nvPicPr>
          <p:cNvPr id="25" name="Picture 24"/>
          <p:cNvPicPr>
            <a:picLocks noChangeAspect="1"/>
          </p:cNvPicPr>
          <p:nvPr/>
        </p:nvPicPr>
        <p:blipFill rotWithShape="1">
          <a:blip r:embed="rId17">
            <a:extLst>
              <a:ext uri="{28A0092B-C50C-407E-A947-70E740481C1C}">
                <a14:useLocalDpi xmlns:a14="http://schemas.microsoft.com/office/drawing/2010/main" val="0"/>
              </a:ext>
            </a:extLst>
          </a:blip>
          <a:srcRect l="12570" r="18840"/>
          <a:stretch/>
        </p:blipFill>
        <p:spPr>
          <a:xfrm>
            <a:off x="-34478" y="3425157"/>
            <a:ext cx="2378004" cy="1634850"/>
          </a:xfrm>
          <a:prstGeom prst="rect">
            <a:avLst/>
          </a:prstGeom>
        </p:spPr>
      </p:pic>
      <p:sp>
        <p:nvSpPr>
          <p:cNvPr id="26" name="TextBox 25"/>
          <p:cNvSpPr txBox="1"/>
          <p:nvPr/>
        </p:nvSpPr>
        <p:spPr>
          <a:xfrm>
            <a:off x="8719457" y="4093029"/>
            <a:ext cx="184731" cy="369332"/>
          </a:xfrm>
          <a:prstGeom prst="rect">
            <a:avLst/>
          </a:prstGeom>
          <a:noFill/>
        </p:spPr>
        <p:txBody>
          <a:bodyPr wrap="none" rtlCol="0">
            <a:spAutoFit/>
          </a:bodyPr>
          <a:lstStyle/>
          <a:p>
            <a:endParaRPr lang="en-US" dirty="0"/>
          </a:p>
        </p:txBody>
      </p:sp>
      <p:pic>
        <p:nvPicPr>
          <p:cNvPr id="27" name="Picture 26"/>
          <p:cNvPicPr>
            <a:picLocks noChangeAspect="1"/>
          </p:cNvPicPr>
          <p:nvPr/>
        </p:nvPicPr>
        <p:blipFill rotWithShape="1">
          <a:blip r:embed="rId18">
            <a:extLst>
              <a:ext uri="{28A0092B-C50C-407E-A947-70E740481C1C}">
                <a14:useLocalDpi xmlns:a14="http://schemas.microsoft.com/office/drawing/2010/main" val="0"/>
              </a:ext>
            </a:extLst>
          </a:blip>
          <a:srcRect l="12253" t="7441" r="-4902" b="29876"/>
          <a:stretch/>
        </p:blipFill>
        <p:spPr>
          <a:xfrm>
            <a:off x="6974220" y="3509175"/>
            <a:ext cx="2296780" cy="1625402"/>
          </a:xfrm>
          <a:prstGeom prst="rect">
            <a:avLst/>
          </a:prstGeom>
        </p:spPr>
      </p:pic>
      <p:sp>
        <p:nvSpPr>
          <p:cNvPr id="21" name="Afgeronde rechthoek 1"/>
          <p:cNvSpPr/>
          <p:nvPr/>
        </p:nvSpPr>
        <p:spPr>
          <a:xfrm>
            <a:off x="-11613" y="0"/>
            <a:ext cx="9144000" cy="6858000"/>
          </a:xfrm>
          <a:prstGeom prst="roundRect">
            <a:avLst/>
          </a:prstGeom>
          <a:solidFill>
            <a:schemeClr val="tx2">
              <a:alpha val="25000"/>
            </a:schemeClr>
          </a:solidFill>
          <a:ln>
            <a:noFill/>
          </a:ln>
          <a:effectLst>
            <a:outerShdw blurRad="40000" dist="23000" dir="5400000" rotWithShape="0">
              <a:srgbClr val="000000">
                <a:alpha val="35000"/>
              </a:srgbClr>
            </a:outerShdw>
            <a:softEdge rad="431800"/>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5400" b="1" dirty="0" err="1" smtClean="0"/>
              <a:t>Become</a:t>
            </a:r>
            <a:r>
              <a:rPr lang="nl-NL" sz="5400" b="1" dirty="0" smtClean="0"/>
              <a:t> a </a:t>
            </a:r>
            <a:r>
              <a:rPr lang="nl-NL" sz="5400" b="1" dirty="0" err="1" smtClean="0"/>
              <a:t>Church</a:t>
            </a:r>
            <a:r>
              <a:rPr lang="nl-NL" sz="5400" b="1" dirty="0" smtClean="0"/>
              <a:t> </a:t>
            </a:r>
            <a:r>
              <a:rPr lang="nl-NL" sz="5400" b="1" dirty="0" err="1" smtClean="0"/>
              <a:t>for</a:t>
            </a:r>
            <a:r>
              <a:rPr lang="nl-NL" sz="5400" b="1" dirty="0" smtClean="0"/>
              <a:t> </a:t>
            </a:r>
            <a:r>
              <a:rPr lang="nl-NL" sz="5400" b="1" dirty="0" err="1" smtClean="0"/>
              <a:t>others</a:t>
            </a:r>
            <a:endParaRPr lang="nl-NL" sz="5400" b="1" dirty="0" smtClean="0"/>
          </a:p>
          <a:p>
            <a:pPr algn="ctr"/>
            <a:endParaRPr lang="nl-NL" sz="5400" b="1" dirty="0"/>
          </a:p>
          <a:p>
            <a:pPr algn="ctr"/>
            <a:r>
              <a:rPr lang="nl-NL" sz="5400" b="1" dirty="0" smtClean="0"/>
              <a:t>                     - </a:t>
            </a:r>
            <a:r>
              <a:rPr lang="nl-NL" sz="5400" b="1" i="1" dirty="0" smtClean="0"/>
              <a:t>the </a:t>
            </a:r>
            <a:r>
              <a:rPr lang="nl-NL" sz="5400" b="1" i="1" dirty="0" err="1" smtClean="0"/>
              <a:t>natural</a:t>
            </a:r>
            <a:r>
              <a:rPr lang="nl-NL" sz="5400" b="1" i="1" dirty="0" smtClean="0"/>
              <a:t> way</a:t>
            </a:r>
            <a:endParaRPr lang="nl-NL" sz="5400" b="1" i="1" dirty="0"/>
          </a:p>
        </p:txBody>
      </p:sp>
    </p:spTree>
    <p:extLst>
      <p:ext uri="{BB962C8B-B14F-4D97-AF65-F5344CB8AC3E}">
        <p14:creationId xmlns:p14="http://schemas.microsoft.com/office/powerpoint/2010/main" val="2821047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a-DK"/>
          </a:p>
        </p:txBody>
      </p:sp>
      <p:pic>
        <p:nvPicPr>
          <p:cNvPr id="4" name="Pladsholder til indhold 3"/>
          <p:cNvPicPr>
            <a:picLocks noGrp="1" noChangeAspect="1"/>
          </p:cNvPicPr>
          <p:nvPr>
            <p:ph idx="1"/>
          </p:nvPr>
        </p:nvPicPr>
        <p:blipFill rotWithShape="1">
          <a:blip r:embed="rId3">
            <a:extLst>
              <a:ext uri="{28A0092B-C50C-407E-A947-70E740481C1C}">
                <a14:useLocalDpi xmlns:a14="http://schemas.microsoft.com/office/drawing/2010/main" val="0"/>
              </a:ext>
            </a:extLst>
          </a:blip>
          <a:srcRect r="16536"/>
          <a:stretch/>
        </p:blipFill>
        <p:spPr>
          <a:xfrm>
            <a:off x="0" y="0"/>
            <a:ext cx="9180512" cy="6858000"/>
          </a:xfrm>
        </p:spPr>
      </p:pic>
      <p:sp>
        <p:nvSpPr>
          <p:cNvPr id="3" name="Rechthoek 2"/>
          <p:cNvSpPr/>
          <p:nvPr/>
        </p:nvSpPr>
        <p:spPr>
          <a:xfrm>
            <a:off x="251520" y="4077072"/>
            <a:ext cx="5400600" cy="2554545"/>
          </a:xfrm>
          <a:prstGeom prst="rect">
            <a:avLst/>
          </a:prstGeom>
        </p:spPr>
        <p:txBody>
          <a:bodyPr wrap="square">
            <a:spAutoFit/>
            <a:scene3d>
              <a:camera prst="orthographicFront"/>
              <a:lightRig rig="soft" dir="t">
                <a:rot lat="0" lon="0" rev="10800000"/>
              </a:lightRig>
            </a:scene3d>
            <a:sp3d>
              <a:bevelT w="27940" h="12700"/>
              <a:contourClr>
                <a:srgbClr val="DDDDDD"/>
              </a:contourClr>
            </a:sp3d>
          </a:bodyPr>
          <a:lstStyle/>
          <a:p>
            <a:r>
              <a:rPr lang="nl-NL" sz="4000" b="1" spc="150" dirty="0" smtClean="0">
                <a:ln w="11430"/>
                <a:solidFill>
                  <a:srgbClr val="F8F8F8"/>
                </a:solidFill>
                <a:effectLst>
                  <a:outerShdw blurRad="25400" algn="tl" rotWithShape="0">
                    <a:srgbClr val="000000">
                      <a:alpha val="43000"/>
                    </a:srgbClr>
                  </a:outerShdw>
                </a:effectLst>
              </a:rPr>
              <a:t>“An </a:t>
            </a:r>
            <a:r>
              <a:rPr lang="nl-NL" sz="4000" b="1" spc="150" dirty="0" err="1">
                <a:ln w="11430"/>
                <a:solidFill>
                  <a:srgbClr val="F8F8F8"/>
                </a:solidFill>
                <a:effectLst>
                  <a:outerShdw blurRad="25400" algn="tl" rotWithShape="0">
                    <a:srgbClr val="000000">
                      <a:alpha val="43000"/>
                    </a:srgbClr>
                  </a:outerShdw>
                </a:effectLst>
              </a:rPr>
              <a:t>unchurchly</a:t>
            </a:r>
            <a:r>
              <a:rPr lang="nl-NL" sz="4000" b="1" spc="150" dirty="0">
                <a:ln w="11430"/>
                <a:solidFill>
                  <a:srgbClr val="F8F8F8"/>
                </a:solidFill>
                <a:effectLst>
                  <a:outerShdw blurRad="25400" algn="tl" rotWithShape="0">
                    <a:srgbClr val="000000">
                      <a:alpha val="43000"/>
                    </a:srgbClr>
                  </a:outerShdw>
                </a:effectLst>
              </a:rPr>
              <a:t> mission is as </a:t>
            </a:r>
            <a:r>
              <a:rPr lang="nl-NL" sz="4000" b="1" spc="150" dirty="0" err="1">
                <a:ln w="11430"/>
                <a:solidFill>
                  <a:srgbClr val="F8F8F8"/>
                </a:solidFill>
                <a:effectLst>
                  <a:outerShdw blurRad="25400" algn="tl" rotWithShape="0">
                    <a:srgbClr val="000000">
                      <a:alpha val="43000"/>
                    </a:srgbClr>
                  </a:outerShdw>
                </a:effectLst>
              </a:rPr>
              <a:t>much</a:t>
            </a:r>
            <a:r>
              <a:rPr lang="nl-NL" sz="4000" b="1" spc="150" dirty="0">
                <a:ln w="11430"/>
                <a:solidFill>
                  <a:srgbClr val="F8F8F8"/>
                </a:solidFill>
                <a:effectLst>
                  <a:outerShdw blurRad="25400" algn="tl" rotWithShape="0">
                    <a:srgbClr val="000000">
                      <a:alpha val="43000"/>
                    </a:srgbClr>
                  </a:outerShdw>
                </a:effectLst>
              </a:rPr>
              <a:t> a </a:t>
            </a:r>
            <a:r>
              <a:rPr lang="nl-NL" sz="4000" b="1" spc="150" dirty="0" err="1">
                <a:ln w="11430"/>
                <a:solidFill>
                  <a:srgbClr val="F8F8F8"/>
                </a:solidFill>
                <a:effectLst>
                  <a:outerShdw blurRad="25400" algn="tl" rotWithShape="0">
                    <a:srgbClr val="000000">
                      <a:alpha val="43000"/>
                    </a:srgbClr>
                  </a:outerShdw>
                </a:effectLst>
              </a:rPr>
              <a:t>monstrosity</a:t>
            </a:r>
            <a:r>
              <a:rPr lang="nl-NL" sz="4000" b="1" spc="150" dirty="0">
                <a:ln w="11430"/>
                <a:solidFill>
                  <a:srgbClr val="F8F8F8"/>
                </a:solidFill>
                <a:effectLst>
                  <a:outerShdw blurRad="25400" algn="tl" rotWithShape="0">
                    <a:srgbClr val="000000">
                      <a:alpha val="43000"/>
                    </a:srgbClr>
                  </a:outerShdw>
                </a:effectLst>
              </a:rPr>
              <a:t> as </a:t>
            </a:r>
            <a:r>
              <a:rPr lang="nl-NL" sz="4000" b="1" spc="150" dirty="0" err="1">
                <a:ln w="11430"/>
                <a:solidFill>
                  <a:srgbClr val="F8F8F8"/>
                </a:solidFill>
                <a:effectLst>
                  <a:outerShdw blurRad="25400" algn="tl" rotWithShape="0">
                    <a:srgbClr val="000000">
                      <a:alpha val="43000"/>
                    </a:srgbClr>
                  </a:outerShdw>
                </a:effectLst>
              </a:rPr>
              <a:t>an</a:t>
            </a:r>
            <a:r>
              <a:rPr lang="nl-NL" sz="4000" b="1" spc="150" dirty="0">
                <a:ln w="11430"/>
                <a:solidFill>
                  <a:srgbClr val="F8F8F8"/>
                </a:solidFill>
                <a:effectLst>
                  <a:outerShdw blurRad="25400" algn="tl" rotWithShape="0">
                    <a:srgbClr val="000000">
                      <a:alpha val="43000"/>
                    </a:srgbClr>
                  </a:outerShdw>
                </a:effectLst>
              </a:rPr>
              <a:t> </a:t>
            </a:r>
            <a:r>
              <a:rPr lang="nl-NL" sz="4000" b="1" spc="150" dirty="0" err="1">
                <a:ln w="11430"/>
                <a:solidFill>
                  <a:srgbClr val="F8F8F8"/>
                </a:solidFill>
                <a:effectLst>
                  <a:outerShdw blurRad="25400" algn="tl" rotWithShape="0">
                    <a:srgbClr val="000000">
                      <a:alpha val="43000"/>
                    </a:srgbClr>
                  </a:outerShdw>
                </a:effectLst>
              </a:rPr>
              <a:t>unmissionary</a:t>
            </a:r>
            <a:r>
              <a:rPr lang="nl-NL" sz="4000" b="1" spc="150" dirty="0">
                <a:ln w="11430"/>
                <a:solidFill>
                  <a:srgbClr val="F8F8F8"/>
                </a:solidFill>
                <a:effectLst>
                  <a:outerShdw blurRad="25400" algn="tl" rotWithShape="0">
                    <a:srgbClr val="000000">
                      <a:alpha val="43000"/>
                    </a:srgbClr>
                  </a:outerShdw>
                </a:effectLst>
              </a:rPr>
              <a:t> </a:t>
            </a:r>
            <a:r>
              <a:rPr lang="nl-NL" sz="4000" b="1" spc="150" dirty="0" err="1" smtClean="0">
                <a:ln w="11430"/>
                <a:solidFill>
                  <a:srgbClr val="F8F8F8"/>
                </a:solidFill>
                <a:effectLst>
                  <a:outerShdw blurRad="25400" algn="tl" rotWithShape="0">
                    <a:srgbClr val="000000">
                      <a:alpha val="43000"/>
                    </a:srgbClr>
                  </a:outerShdw>
                </a:effectLst>
              </a:rPr>
              <a:t>Church</a:t>
            </a:r>
            <a:r>
              <a:rPr lang="nl-NL" sz="4000" b="1" spc="150" dirty="0" smtClean="0">
                <a:ln w="11430"/>
                <a:solidFill>
                  <a:srgbClr val="F8F8F8"/>
                </a:solidFill>
                <a:effectLst>
                  <a:outerShdw blurRad="25400" algn="tl" rotWithShape="0">
                    <a:srgbClr val="000000">
                      <a:alpha val="43000"/>
                    </a:srgbClr>
                  </a:outerShdw>
                </a:effectLst>
              </a:rPr>
              <a:t>”</a:t>
            </a:r>
            <a:endParaRPr lang="nl-NL" sz="4000" b="1" spc="150" dirty="0">
              <a:ln w="11430"/>
              <a:solidFill>
                <a:srgbClr val="F8F8F8"/>
              </a:solidFill>
              <a:effectLst>
                <a:outerShdw blurRad="25400" algn="tl" rotWithShape="0">
                  <a:srgbClr val="000000">
                    <a:alpha val="43000"/>
                  </a:srgbClr>
                </a:outerShdw>
              </a:effectLst>
            </a:endParaRPr>
          </a:p>
        </p:txBody>
      </p:sp>
      <p:pic>
        <p:nvPicPr>
          <p:cNvPr id="6" name="Billed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834519">
            <a:off x="7603386" y="4494101"/>
            <a:ext cx="1318417" cy="2009569"/>
          </a:xfrm>
          <a:prstGeom prst="rect">
            <a:avLst/>
          </a:prstGeom>
        </p:spPr>
      </p:pic>
    </p:spTree>
    <p:extLst>
      <p:ext uri="{BB962C8B-B14F-4D97-AF65-F5344CB8AC3E}">
        <p14:creationId xmlns:p14="http://schemas.microsoft.com/office/powerpoint/2010/main" val="13005504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a-DK"/>
          </a:p>
        </p:txBody>
      </p:sp>
      <p:pic>
        <p:nvPicPr>
          <p:cNvPr id="4" name="Pladsholder til indhold 3"/>
          <p:cNvPicPr>
            <a:picLocks noGrp="1" noChangeAspect="1"/>
          </p:cNvPicPr>
          <p:nvPr>
            <p:ph idx="1"/>
          </p:nvPr>
        </p:nvPicPr>
        <p:blipFill rotWithShape="1">
          <a:blip r:embed="rId3">
            <a:extLst>
              <a:ext uri="{28A0092B-C50C-407E-A947-70E740481C1C}">
                <a14:useLocalDpi xmlns:a14="http://schemas.microsoft.com/office/drawing/2010/main" val="0"/>
              </a:ext>
            </a:extLst>
          </a:blip>
          <a:srcRect l="3092" r="12609"/>
          <a:stretch/>
        </p:blipFill>
        <p:spPr>
          <a:xfrm>
            <a:off x="-128488" y="0"/>
            <a:ext cx="9272488" cy="6858000"/>
          </a:xfrm>
        </p:spPr>
      </p:pic>
      <p:sp>
        <p:nvSpPr>
          <p:cNvPr id="3" name="Rechthoek 2"/>
          <p:cNvSpPr/>
          <p:nvPr/>
        </p:nvSpPr>
        <p:spPr>
          <a:xfrm>
            <a:off x="251520" y="4437112"/>
            <a:ext cx="5400600" cy="1938992"/>
          </a:xfrm>
          <a:prstGeom prst="rect">
            <a:avLst/>
          </a:prstGeom>
        </p:spPr>
        <p:txBody>
          <a:bodyPr wrap="square">
            <a:spAutoFit/>
            <a:scene3d>
              <a:camera prst="orthographicFront"/>
              <a:lightRig rig="soft" dir="t">
                <a:rot lat="0" lon="0" rev="10800000"/>
              </a:lightRig>
            </a:scene3d>
            <a:sp3d>
              <a:bevelT w="27940" h="12700"/>
              <a:contourClr>
                <a:srgbClr val="DDDDDD"/>
              </a:contourClr>
            </a:sp3d>
          </a:bodyPr>
          <a:lstStyle/>
          <a:p>
            <a:r>
              <a:rPr lang="en-GB" sz="4000" b="1" dirty="0">
                <a:solidFill>
                  <a:srgbClr val="FFFFFF"/>
                </a:solidFill>
              </a:rPr>
              <a:t>"…we cannot conceive of the </a:t>
            </a:r>
            <a:r>
              <a:rPr lang="en-GB" sz="4000" b="1" i="1" dirty="0" err="1">
                <a:solidFill>
                  <a:srgbClr val="FFFFFF"/>
                </a:solidFill>
              </a:rPr>
              <a:t>missio</a:t>
            </a:r>
            <a:r>
              <a:rPr lang="en-GB" sz="4000" b="1" i="1" dirty="0">
                <a:solidFill>
                  <a:srgbClr val="FFFFFF"/>
                </a:solidFill>
              </a:rPr>
              <a:t> Dei</a:t>
            </a:r>
            <a:r>
              <a:rPr lang="en-GB" sz="4000" b="1" dirty="0">
                <a:solidFill>
                  <a:srgbClr val="FFFFFF"/>
                </a:solidFill>
              </a:rPr>
              <a:t> without '</a:t>
            </a:r>
            <a:r>
              <a:rPr lang="en-GB" sz="4000" b="1" dirty="0" smtClean="0">
                <a:solidFill>
                  <a:srgbClr val="FFFFFF"/>
                </a:solidFill>
              </a:rPr>
              <a:t>church’”</a:t>
            </a:r>
            <a:endParaRPr lang="en-GB" sz="4000" b="1" dirty="0">
              <a:solidFill>
                <a:srgbClr val="FFFFFF"/>
              </a:solidFill>
            </a:endParaRPr>
          </a:p>
        </p:txBody>
      </p:sp>
      <p:pic>
        <p:nvPicPr>
          <p:cNvPr id="5" name="Afbeelding 4" descr="Mission-shaped Questions.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669184">
            <a:off x="7029271" y="3994573"/>
            <a:ext cx="1623237" cy="2485132"/>
          </a:xfrm>
          <a:prstGeom prst="rect">
            <a:avLst/>
          </a:prstGeom>
        </p:spPr>
      </p:pic>
    </p:spTree>
    <p:extLst>
      <p:ext uri="{BB962C8B-B14F-4D97-AF65-F5344CB8AC3E}">
        <p14:creationId xmlns:p14="http://schemas.microsoft.com/office/powerpoint/2010/main" val="41144787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a-DK"/>
          </a:p>
        </p:txBody>
      </p:sp>
      <p:pic>
        <p:nvPicPr>
          <p:cNvPr id="4" name="Pladsholder til indhold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24" y="1558"/>
            <a:ext cx="9251295" cy="6856442"/>
          </a:xfrm>
        </p:spPr>
      </p:pic>
      <p:sp>
        <p:nvSpPr>
          <p:cNvPr id="5" name="Tekstboks 4"/>
          <p:cNvSpPr txBox="1"/>
          <p:nvPr/>
        </p:nvSpPr>
        <p:spPr>
          <a:xfrm>
            <a:off x="755576" y="192085"/>
            <a:ext cx="8110169" cy="923330"/>
          </a:xfrm>
          <a:prstGeom prst="rect">
            <a:avLst/>
          </a:prstGeom>
          <a:noFill/>
        </p:spPr>
        <p:txBody>
          <a:bodyPr wrap="none" rtlCol="0">
            <a:spAutoFit/>
          </a:bodyPr>
          <a:lstStyle/>
          <a:p>
            <a:r>
              <a:rPr lang="en-GB" sz="5400" b="1" dirty="0" smtClean="0">
                <a:solidFill>
                  <a:schemeClr val="bg2"/>
                </a:solidFill>
                <a:latin typeface="+mj-lt"/>
              </a:rPr>
              <a:t>The Kingdom of God is near</a:t>
            </a:r>
            <a:endParaRPr lang="da-DK" sz="5400" b="1" dirty="0">
              <a:solidFill>
                <a:schemeClr val="bg2"/>
              </a:solidFill>
              <a:latin typeface="+mj-lt"/>
            </a:endParaRPr>
          </a:p>
        </p:txBody>
      </p:sp>
      <p:sp>
        <p:nvSpPr>
          <p:cNvPr id="6" name="Tekstboks 5"/>
          <p:cNvSpPr txBox="1"/>
          <p:nvPr/>
        </p:nvSpPr>
        <p:spPr>
          <a:xfrm>
            <a:off x="7582412" y="6253281"/>
            <a:ext cx="1268296" cy="400110"/>
          </a:xfrm>
          <a:prstGeom prst="rect">
            <a:avLst/>
          </a:prstGeom>
          <a:noFill/>
        </p:spPr>
        <p:txBody>
          <a:bodyPr wrap="none" rtlCol="0">
            <a:spAutoFit/>
          </a:bodyPr>
          <a:lstStyle/>
          <a:p>
            <a:r>
              <a:rPr lang="en-GB" sz="2000" b="1" dirty="0" smtClean="0"/>
              <a:t>Mark 1:15</a:t>
            </a:r>
            <a:endParaRPr lang="da-DK" sz="2000" b="1" dirty="0"/>
          </a:p>
        </p:txBody>
      </p:sp>
      <p:sp>
        <p:nvSpPr>
          <p:cNvPr id="7" name="Afrundet rektangel 6"/>
          <p:cNvSpPr/>
          <p:nvPr/>
        </p:nvSpPr>
        <p:spPr>
          <a:xfrm>
            <a:off x="899592" y="1772816"/>
            <a:ext cx="7704856" cy="4032448"/>
          </a:xfrm>
          <a:prstGeom prst="roundRect">
            <a:avLst/>
          </a:prstGeom>
          <a:solidFill>
            <a:schemeClr val="accent3">
              <a:lumMod val="75000"/>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t>There can be no Kingdom without a church - those who have acknowledged God's rule - and there can be no church without God's Kingdom; but they remain two distinguishable concepts: the rule of God and the fellowship of men and </a:t>
            </a:r>
            <a:r>
              <a:rPr lang="en-GB" sz="3200" dirty="0" smtClean="0"/>
              <a:t>women</a:t>
            </a:r>
          </a:p>
          <a:p>
            <a:pPr algn="ctr"/>
            <a:endParaRPr lang="en-GB" dirty="0"/>
          </a:p>
          <a:p>
            <a:pPr algn="ctr"/>
            <a:r>
              <a:rPr lang="en-GB" dirty="0" smtClean="0"/>
              <a:t>George Elton Ladd, </a:t>
            </a:r>
            <a:r>
              <a:rPr lang="en-GB" i="1" dirty="0" smtClean="0"/>
              <a:t>A Theology of The New Testament</a:t>
            </a:r>
            <a:endParaRPr lang="en-GB" dirty="0"/>
          </a:p>
          <a:p>
            <a:pPr algn="ctr"/>
            <a:endParaRPr lang="da-DK" dirty="0"/>
          </a:p>
        </p:txBody>
      </p:sp>
    </p:spTree>
    <p:extLst>
      <p:ext uri="{BB962C8B-B14F-4D97-AF65-F5344CB8AC3E}">
        <p14:creationId xmlns:p14="http://schemas.microsoft.com/office/powerpoint/2010/main" val="1254904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dsholder til indhold 4"/>
          <p:cNvSpPr>
            <a:spLocks noGrp="1"/>
          </p:cNvSpPr>
          <p:nvPr>
            <p:ph sz="quarter" idx="11"/>
          </p:nvPr>
        </p:nvSpPr>
        <p:spPr/>
        <p:txBody>
          <a:bodyPr/>
          <a:lstStyle/>
          <a:p>
            <a:r>
              <a:rPr lang="en-GB" dirty="0"/>
              <a:t>"The Church is the Church only when it exists for others" </a:t>
            </a:r>
            <a:endParaRPr lang="da-DK" dirty="0"/>
          </a:p>
        </p:txBody>
      </p:sp>
      <p:pic>
        <p:nvPicPr>
          <p:cNvPr id="2" name="Billed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922408">
            <a:off x="631153" y="3679225"/>
            <a:ext cx="1843730" cy="2765595"/>
          </a:xfrm>
          <a:prstGeom prst="rect">
            <a:avLst/>
          </a:prstGeom>
        </p:spPr>
      </p:pic>
    </p:spTree>
    <p:extLst>
      <p:ext uri="{BB962C8B-B14F-4D97-AF65-F5344CB8AC3E}">
        <p14:creationId xmlns:p14="http://schemas.microsoft.com/office/powerpoint/2010/main" val="25177479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dsholder til indhold 3"/>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773113" y="0"/>
            <a:ext cx="9917113" cy="6858000"/>
          </a:xfrm>
        </p:spPr>
      </p:pic>
      <p:sp>
        <p:nvSpPr>
          <p:cNvPr id="6" name="Pladsholder til indhold 2"/>
          <p:cNvSpPr txBox="1">
            <a:spLocks/>
          </p:cNvSpPr>
          <p:nvPr/>
        </p:nvSpPr>
        <p:spPr>
          <a:xfrm>
            <a:off x="1835696" y="-243408"/>
            <a:ext cx="7057628" cy="3096642"/>
          </a:xfrm>
          <a:prstGeom prst="rect">
            <a:avLst/>
          </a:prstGeom>
        </p:spPr>
        <p:txBody>
          <a:bodyPr vert="horz" lIns="91440" tIns="45720" rIns="91440" bIns="45720" rtlCol="0" anchor="ctr"/>
          <a:lstStyle>
            <a:defPPr>
              <a:defRPr lang="da-DK"/>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3600" b="1" dirty="0" smtClean="0">
                <a:solidFill>
                  <a:schemeClr val="bg1"/>
                </a:solidFill>
              </a:rPr>
              <a:t>“when the Church ceases to be a mission, then she ceases to have any right to the titles by which she is adorned in the New Testament” </a:t>
            </a:r>
            <a:endParaRPr lang="da-DK" sz="3600" b="1" dirty="0">
              <a:solidFill>
                <a:schemeClr val="bg1"/>
              </a:solidFill>
            </a:endParaRPr>
          </a:p>
        </p:txBody>
      </p:sp>
      <p:pic>
        <p:nvPicPr>
          <p:cNvPr id="7" name="Billed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924247">
            <a:off x="211381" y="4275068"/>
            <a:ext cx="1518360" cy="2314329"/>
          </a:xfrm>
          <a:prstGeom prst="rect">
            <a:avLst/>
          </a:prstGeom>
        </p:spPr>
      </p:pic>
    </p:spTree>
    <p:extLst>
      <p:ext uri="{BB962C8B-B14F-4D97-AF65-F5344CB8AC3E}">
        <p14:creationId xmlns:p14="http://schemas.microsoft.com/office/powerpoint/2010/main" val="1000522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500" fill="hold"/>
                                        <p:tgtEl>
                                          <p:spTgt spid="7"/>
                                        </p:tgtEl>
                                        <p:attrNameLst>
                                          <p:attrName>ppt_w</p:attrName>
                                        </p:attrNameLst>
                                      </p:cBhvr>
                                      <p:tavLst>
                                        <p:tav tm="0">
                                          <p:val>
                                            <p:fltVal val="0"/>
                                          </p:val>
                                        </p:tav>
                                        <p:tav tm="100000">
                                          <p:val>
                                            <p:strVal val="#ppt_w"/>
                                          </p:val>
                                        </p:tav>
                                      </p:tavLst>
                                    </p:anim>
                                    <p:anim calcmode="lin" valueType="num">
                                      <p:cBhvr>
                                        <p:cTn id="8" dur="1500" fill="hold"/>
                                        <p:tgtEl>
                                          <p:spTgt spid="7"/>
                                        </p:tgtEl>
                                        <p:attrNameLst>
                                          <p:attrName>ppt_h</p:attrName>
                                        </p:attrNameLst>
                                      </p:cBhvr>
                                      <p:tavLst>
                                        <p:tav tm="0">
                                          <p:val>
                                            <p:fltVal val="0"/>
                                          </p:val>
                                        </p:tav>
                                        <p:tav tm="100000">
                                          <p:val>
                                            <p:strVal val="#ppt_h"/>
                                          </p:val>
                                        </p:tav>
                                      </p:tavLst>
                                    </p:anim>
                                    <p:anim calcmode="lin" valueType="num">
                                      <p:cBhvr>
                                        <p:cTn id="9" dur="1500" fill="hold"/>
                                        <p:tgtEl>
                                          <p:spTgt spid="7"/>
                                        </p:tgtEl>
                                        <p:attrNameLst>
                                          <p:attrName>style.rotation</p:attrName>
                                        </p:attrNameLst>
                                      </p:cBhvr>
                                      <p:tavLst>
                                        <p:tav tm="0">
                                          <p:val>
                                            <p:fltVal val="90"/>
                                          </p:val>
                                        </p:tav>
                                        <p:tav tm="100000">
                                          <p:val>
                                            <p:fltVal val="0"/>
                                          </p:val>
                                        </p:tav>
                                      </p:tavLst>
                                    </p:anim>
                                    <p:animEffect transition="in" filter="fade">
                                      <p:cBhvr>
                                        <p:cTn id="10" dur="1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10107</TotalTime>
  <Words>1182</Words>
  <Application>Microsoft Office PowerPoint</Application>
  <PresentationFormat>On-screen Show (4:3)</PresentationFormat>
  <Paragraphs>170</Paragraphs>
  <Slides>42</Slides>
  <Notes>42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42</vt:i4>
      </vt:variant>
    </vt:vector>
  </HeadingPairs>
  <TitlesOfParts>
    <vt:vector size="47" baseType="lpstr">
      <vt:lpstr>ＭＳ Ｐゴシック</vt:lpstr>
      <vt:lpstr>Aharoni</vt:lpstr>
      <vt:lpstr>Arial</vt:lpstr>
      <vt:lpstr>Calibri</vt:lpstr>
      <vt:lpstr>Kontortema</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Henrik Andersen</dc:creator>
  <cp:lastModifiedBy>Henrik Andersen</cp:lastModifiedBy>
  <cp:revision>99</cp:revision>
  <cp:lastPrinted>2018-09-19T15:41:09Z</cp:lastPrinted>
  <dcterms:created xsi:type="dcterms:W3CDTF">2015-05-05T10:53:12Z</dcterms:created>
  <dcterms:modified xsi:type="dcterms:W3CDTF">2018-09-19T18:27:08Z</dcterms:modified>
</cp:coreProperties>
</file>