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media1.mov" ContentType="video/unknown"/>
  <Override PartName="/ppt/media/image11.jpeg" ContentType="image/jpeg"/>
  <Override PartName="/ppt/theme/theme2.xml" ContentType="application/vnd.openxmlformats-officedocument.theme+xml"/>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9" name="Shape 239"/>
          <p:cNvSpPr/>
          <p:nvPr>
            <p:ph type="sldImg"/>
          </p:nvPr>
        </p:nvSpPr>
        <p:spPr>
          <a:xfrm>
            <a:off x="1143000" y="685800"/>
            <a:ext cx="4572000" cy="3429000"/>
          </a:xfrm>
          <a:prstGeom prst="rect">
            <a:avLst/>
          </a:prstGeom>
        </p:spPr>
        <p:txBody>
          <a:bodyPr/>
          <a:lstStyle/>
          <a:p>
            <a:pPr/>
          </a:p>
        </p:txBody>
      </p:sp>
      <p:sp>
        <p:nvSpPr>
          <p:cNvPr id="240" name="Shape 2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4.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jpeg"/><Relationship Id="rId4"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amp; Untertitel">
    <p:spTree>
      <p:nvGrpSpPr>
        <p:cNvPr id="1" name=""/>
        <p:cNvGrpSpPr/>
        <p:nvPr/>
      </p:nvGrpSpPr>
      <p:grpSpPr>
        <a:xfrm>
          <a:off x="0" y="0"/>
          <a:ext cx="0" cy="0"/>
          <a:chOff x="0" y="0"/>
          <a:chExt cx="0" cy="0"/>
        </a:xfrm>
      </p:grpSpPr>
      <p:sp>
        <p:nvSpPr>
          <p:cNvPr id="12" name="Title Text"/>
          <p:cNvSpPr txBox="1"/>
          <p:nvPr>
            <p:ph type="title"/>
          </p:nvPr>
        </p:nvSpPr>
        <p:spPr>
          <a:xfrm>
            <a:off x="1270000" y="1638300"/>
            <a:ext cx="10464800" cy="3302000"/>
          </a:xfrm>
          <a:prstGeom prst="rect">
            <a:avLst/>
          </a:prstGeom>
        </p:spPr>
        <p:txBody>
          <a:bodyPr anchor="b"/>
          <a:lstStyle/>
          <a:p>
            <a:pPr/>
            <a:r>
              <a:t>Title Text</a:t>
            </a:r>
          </a:p>
        </p:txBody>
      </p:sp>
      <p:sp>
        <p:nvSpPr>
          <p:cNvPr id="13"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atin typeface="Gill Sans"/>
                <a:ea typeface="Gill Sans"/>
                <a:cs typeface="Gill Sans"/>
                <a:sym typeface="Gill Sans"/>
              </a:defRPr>
            </a:lvl1pPr>
            <a:lvl2pPr marL="0" indent="228600" algn="ctr">
              <a:spcBef>
                <a:spcPts val="0"/>
              </a:spcBef>
              <a:buSzTx/>
              <a:buNone/>
              <a:defRPr sz="3200">
                <a:latin typeface="Gill Sans"/>
                <a:ea typeface="Gill Sans"/>
                <a:cs typeface="Gill Sans"/>
                <a:sym typeface="Gill Sans"/>
              </a:defRPr>
            </a:lvl2pPr>
            <a:lvl3pPr marL="0" indent="457200" algn="ctr">
              <a:spcBef>
                <a:spcPts val="0"/>
              </a:spcBef>
              <a:buSzTx/>
              <a:buNone/>
              <a:defRPr sz="3200">
                <a:latin typeface="Gill Sans"/>
                <a:ea typeface="Gill Sans"/>
                <a:cs typeface="Gill Sans"/>
                <a:sym typeface="Gill Sans"/>
              </a:defRPr>
            </a:lvl3pPr>
            <a:lvl4pPr marL="0" indent="685800" algn="ctr">
              <a:spcBef>
                <a:spcPts val="0"/>
              </a:spcBef>
              <a:buSzTx/>
              <a:buNone/>
              <a:defRPr sz="3200">
                <a:latin typeface="Gill Sans"/>
                <a:ea typeface="Gill Sans"/>
                <a:cs typeface="Gill Sans"/>
                <a:sym typeface="Gill Sans"/>
              </a:defRPr>
            </a:lvl4pPr>
            <a:lvl5pPr marL="0" indent="914400" algn="ctr">
              <a:spcBef>
                <a:spcPts val="0"/>
              </a:spcBef>
              <a:buSzTx/>
              <a:buNone/>
              <a:defRPr sz="32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pic>
        <p:nvPicPr>
          <p:cNvPr id="14" name="Three-color-logo-small.jpeg" descr="Three-color-logo-small.jpeg"/>
          <p:cNvPicPr>
            <a:picLocks noChangeAspect="1"/>
          </p:cNvPicPr>
          <p:nvPr/>
        </p:nvPicPr>
        <p:blipFill>
          <a:blip r:embed="rId2">
            <a:extLst/>
          </a:blip>
          <a:stretch>
            <a:fillRect/>
          </a:stretch>
        </p:blipFill>
        <p:spPr>
          <a:xfrm>
            <a:off x="5634880" y="292348"/>
            <a:ext cx="1694013" cy="1694012"/>
          </a:xfrm>
          <a:prstGeom prst="rect">
            <a:avLst/>
          </a:prstGeom>
          <a:ln w="12700">
            <a:miter lim="400000"/>
          </a:ln>
        </p:spPr>
      </p:pic>
      <p:pic>
        <p:nvPicPr>
          <p:cNvPr id="15" name="NCD_logo.jpeg" descr="NCD_logo.jpeg"/>
          <p:cNvPicPr>
            <a:picLocks noChangeAspect="1"/>
          </p:cNvPicPr>
          <p:nvPr/>
        </p:nvPicPr>
        <p:blipFill>
          <a:blip r:embed="rId3">
            <a:extLst/>
          </a:blip>
          <a:stretch>
            <a:fillRect/>
          </a:stretch>
        </p:blipFill>
        <p:spPr>
          <a:xfrm>
            <a:off x="5428045" y="216758"/>
            <a:ext cx="2464204" cy="2154898"/>
          </a:xfrm>
          <a:prstGeom prst="rect">
            <a:avLst/>
          </a:prstGeom>
          <a:ln w="12700">
            <a:miter lim="400000"/>
          </a:ln>
        </p:spPr>
      </p:pic>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02" name="–Donald A. McGavran"/>
          <p:cNvSpPr txBox="1"/>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–Donald A. McGavran</a:t>
            </a:r>
          </a:p>
        </p:txBody>
      </p:sp>
      <p:sp>
        <p:nvSpPr>
          <p:cNvPr id="103" name="“Insert quote here”"/>
          <p:cNvSpPr txBox="1"/>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“Insert quote here” </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pic>
        <p:nvPicPr>
          <p:cNvPr id="111" name="Quer-2.jpg" descr="Quer-2.jpg"/>
          <p:cNvPicPr>
            <a:picLocks noChangeAspect="1"/>
          </p:cNvPicPr>
          <p:nvPr/>
        </p:nvPicPr>
        <p:blipFill>
          <a:blip r:embed="rId2">
            <a:extLst/>
          </a:blip>
          <a:stretch>
            <a:fillRect/>
          </a:stretch>
        </p:blipFill>
        <p:spPr>
          <a:xfrm>
            <a:off x="-352994" y="-109013"/>
            <a:ext cx="13939244" cy="9897601"/>
          </a:xfrm>
          <a:prstGeom prst="rect">
            <a:avLst/>
          </a:prstGeom>
          <a:ln w="12700">
            <a:miter lim="400000"/>
          </a:ln>
        </p:spPr>
      </p:pic>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tretch>
            <a:fillRect/>
          </a:stretch>
        </p:blipFill>
        <p:spPr>
          <a:xfrm>
            <a:off x="-225691" y="2702747"/>
            <a:ext cx="13456182" cy="3850276"/>
          </a:xfrm>
          <a:prstGeom prst="rect">
            <a:avLst/>
          </a:prstGeom>
          <a:ln w="12700">
            <a:miter lim="400000"/>
          </a:ln>
        </p:spPr>
      </p:pic>
      <p:pic>
        <p:nvPicPr>
          <p:cNvPr id="120" name="Image" descr="Image"/>
          <p:cNvPicPr>
            <a:picLocks noChangeAspect="1"/>
          </p:cNvPicPr>
          <p:nvPr/>
        </p:nvPicPr>
        <p:blipFill>
          <a:blip r:embed="rId3">
            <a:extLst/>
          </a:blip>
          <a:stretch>
            <a:fillRect/>
          </a:stretch>
        </p:blipFill>
        <p:spPr>
          <a:xfrm>
            <a:off x="199305" y="8704402"/>
            <a:ext cx="921859" cy="921860"/>
          </a:xfrm>
          <a:prstGeom prst="rect">
            <a:avLst/>
          </a:prstGeom>
          <a:ln w="12700">
            <a:miter lim="400000"/>
          </a:ln>
        </p:spPr>
      </p:pic>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Kopi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lide Numb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ufzählung Kop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Title Text"/>
          <p:cNvSpPr txBox="1"/>
          <p:nvPr>
            <p:ph type="title"/>
          </p:nvPr>
        </p:nvSpPr>
        <p:spPr>
          <a:xfrm>
            <a:off x="356083" y="1021805"/>
            <a:ext cx="12292634" cy="2035872"/>
          </a:xfrm>
          <a:prstGeom prst="rect">
            <a:avLst/>
          </a:prstGeom>
        </p:spPr>
        <p:txBody>
          <a:bodyPr lIns="38704" tIns="38704" rIns="38704" bIns="38704">
            <a:noAutofit/>
          </a:bodyPr>
          <a:lstStyle>
            <a:lvl1pPr defTabSz="603794">
              <a:defRPr cap="all" sz="7200">
                <a:solidFill>
                  <a:srgbClr val="535353"/>
                </a:solidFill>
                <a:latin typeface="Gill Sans Light"/>
                <a:ea typeface="Gill Sans Light"/>
                <a:cs typeface="Gill Sans Light"/>
                <a:sym typeface="Gill Sans Light"/>
              </a:defRPr>
            </a:lvl1pPr>
          </a:lstStyle>
          <a:p>
            <a:pPr/>
            <a:r>
              <a:t>Title Text</a:t>
            </a:r>
          </a:p>
        </p:txBody>
      </p:sp>
      <p:sp>
        <p:nvSpPr>
          <p:cNvPr id="143" name="Body Level One…"/>
          <p:cNvSpPr txBox="1"/>
          <p:nvPr>
            <p:ph type="body" idx="1"/>
          </p:nvPr>
        </p:nvSpPr>
        <p:spPr>
          <a:xfrm>
            <a:off x="356083" y="3467946"/>
            <a:ext cx="12292634" cy="4869060"/>
          </a:xfrm>
          <a:prstGeom prst="rect">
            <a:avLst/>
          </a:prstGeom>
        </p:spPr>
        <p:txBody>
          <a:bodyPr lIns="38704" tIns="38704" rIns="38704" bIns="38704">
            <a:noAutofit/>
          </a:bodyPr>
          <a:lstStyle>
            <a:lvl1pPr marL="296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1pPr>
            <a:lvl2pPr marL="804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2pPr>
            <a:lvl3pPr marL="1312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3pPr>
            <a:lvl4pPr marL="1820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4pPr>
            <a:lvl5pPr marL="2328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151" name="Rectangle"/>
          <p:cNvSpPr/>
          <p:nvPr/>
        </p:nvSpPr>
        <p:spPr>
          <a:xfrm>
            <a:off x="-816769" y="-12403"/>
            <a:ext cx="16487528" cy="9900445"/>
          </a:xfrm>
          <a:prstGeom prst="rect">
            <a:avLst/>
          </a:prstGeom>
          <a:solidFill>
            <a:srgbClr val="FFFFFF"/>
          </a:solidFill>
          <a:ln w="25400">
            <a:solidFill>
              <a:srgbClr val="FFFFFF"/>
            </a:solidFill>
            <a:miter lim="400000"/>
          </a:ln>
        </p:spPr>
        <p:txBody>
          <a:bodyPr lIns="50800" tIns="50800" rIns="50800" bIns="50800" anchor="ctr"/>
          <a:lstStyle/>
          <a:p>
            <a:pPr>
              <a:defRPr sz="2400"/>
            </a:pPr>
          </a:p>
        </p:txBody>
      </p:sp>
      <p:pic>
        <p:nvPicPr>
          <p:cNvPr id="152"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160" name="Title Text"/>
          <p:cNvSpPr txBox="1"/>
          <p:nvPr>
            <p:ph type="title"/>
          </p:nvPr>
        </p:nvSpPr>
        <p:spPr>
          <a:prstGeom prst="rect">
            <a:avLst/>
          </a:prstGeom>
        </p:spPr>
        <p:txBody>
          <a:bodyPr/>
          <a:lstStyle/>
          <a:p>
            <a:pPr/>
            <a:r>
              <a:t>Title Text</a:t>
            </a:r>
          </a:p>
        </p:txBody>
      </p:sp>
      <p:sp>
        <p:nvSpPr>
          <p:cNvPr id="161" name="Body Level One…"/>
          <p:cNvSpPr txBox="1"/>
          <p:nvPr>
            <p:ph type="body" idx="1"/>
          </p:nvPr>
        </p:nvSpPr>
        <p:spPr>
          <a:prstGeom prst="rect">
            <a:avLst/>
          </a:prstGeom>
        </p:spPr>
        <p:txBody>
          <a:bodyPr/>
          <a:lstStyle>
            <a:lvl1pPr marL="950736" indent="-950736" algn="ctr">
              <a:defRPr b="1" sz="7700">
                <a:solidFill>
                  <a:schemeClr val="accent1">
                    <a:hueOff val="273562"/>
                    <a:satOff val="2937"/>
                    <a:lumOff val="-22233"/>
                  </a:schemeClr>
                </a:solidFill>
                <a:latin typeface="Gill Sans"/>
                <a:ea typeface="Gill Sans"/>
                <a:cs typeface="Gill Sans"/>
                <a:sym typeface="Gill Sans"/>
              </a:defRPr>
            </a:lvl1pPr>
            <a:lvl2pPr marL="1395236" indent="-950736" algn="ctr">
              <a:defRPr b="1" sz="7700">
                <a:solidFill>
                  <a:schemeClr val="accent1">
                    <a:hueOff val="273562"/>
                    <a:satOff val="2937"/>
                    <a:lumOff val="-22233"/>
                  </a:schemeClr>
                </a:solidFill>
                <a:latin typeface="Gill Sans"/>
                <a:ea typeface="Gill Sans"/>
                <a:cs typeface="Gill Sans"/>
                <a:sym typeface="Gill Sans"/>
              </a:defRPr>
            </a:lvl2pPr>
            <a:lvl3pPr marL="1839736" indent="-950736" algn="ctr">
              <a:defRPr b="1" sz="7700">
                <a:solidFill>
                  <a:schemeClr val="accent1">
                    <a:hueOff val="273562"/>
                    <a:satOff val="2937"/>
                    <a:lumOff val="-22233"/>
                  </a:schemeClr>
                </a:solidFill>
                <a:latin typeface="Gill Sans"/>
                <a:ea typeface="Gill Sans"/>
                <a:cs typeface="Gill Sans"/>
                <a:sym typeface="Gill Sans"/>
              </a:defRPr>
            </a:lvl3pPr>
            <a:lvl4pPr marL="2284236" indent="-950736" algn="ctr">
              <a:defRPr b="1" sz="7700">
                <a:solidFill>
                  <a:schemeClr val="accent1">
                    <a:hueOff val="273562"/>
                    <a:satOff val="2937"/>
                    <a:lumOff val="-22233"/>
                  </a:schemeClr>
                </a:solidFill>
                <a:latin typeface="Gill Sans"/>
                <a:ea typeface="Gill Sans"/>
                <a:cs typeface="Gill Sans"/>
                <a:sym typeface="Gill Sans"/>
              </a:defRPr>
            </a:lvl4pPr>
            <a:lvl5pPr marL="2728736" indent="-950736" algn="ctr">
              <a:defRPr b="1" sz="7700">
                <a:solidFill>
                  <a:schemeClr val="accent1">
                    <a:hueOff val="273562"/>
                    <a:satOff val="2937"/>
                    <a:lumOff val="-22233"/>
                  </a:schemeClr>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pic>
        <p:nvPicPr>
          <p:cNvPr id="162"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170" name="Title Text"/>
          <p:cNvSpPr txBox="1"/>
          <p:nvPr>
            <p:ph type="title"/>
          </p:nvPr>
        </p:nvSpPr>
        <p:spPr>
          <a:prstGeom prst="rect">
            <a:avLst/>
          </a:prstGeom>
        </p:spPr>
        <p:txBody>
          <a:bodyPr/>
          <a:lstStyle/>
          <a:p>
            <a:pPr/>
            <a:r>
              <a:t>Title Text</a:t>
            </a:r>
          </a:p>
        </p:txBody>
      </p:sp>
      <p:sp>
        <p:nvSpPr>
          <p:cNvPr id="171" name="Body Level One…"/>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pic>
        <p:nvPicPr>
          <p:cNvPr id="172"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ogo moving">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0" name="Logo-Anmination.mov" descr="Logo-Anmination.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1" y="820540"/>
            <a:ext cx="13004801" cy="8128001"/>
          </a:xfrm>
          <a:prstGeom prst="rect">
            <a:avLst/>
          </a:prstGeom>
          <a:ln w="12700">
            <a:miter lim="400000"/>
          </a:ln>
        </p:spPr>
      </p:pic>
      <p:sp>
        <p:nvSpPr>
          <p:cNvPr id="181" name="Connect with me at facebook.com/ChristianA.Schwarz"/>
          <p:cNvSpPr/>
          <p:nvPr/>
        </p:nvSpPr>
        <p:spPr>
          <a:xfrm>
            <a:off x="4638496"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sp>
        <p:nvSpPr>
          <p:cNvPr id="182" name="Title Text"/>
          <p:cNvSpPr txBox="1"/>
          <p:nvPr>
            <p:ph type="title"/>
          </p:nvPr>
        </p:nvSpPr>
        <p:spPr>
          <a:xfrm>
            <a:off x="356083" y="2515809"/>
            <a:ext cx="12292634" cy="2701593"/>
          </a:xfrm>
          <a:prstGeom prst="rect">
            <a:avLst/>
          </a:prstGeom>
        </p:spPr>
        <p:txBody>
          <a:bodyPr lIns="38704" tIns="38704" rIns="38704" bIns="38704" anchor="b">
            <a:noAutofit/>
          </a:bodyPr>
          <a:lstStyle>
            <a:lvl1pPr defTabSz="603794">
              <a:defRPr cap="all" sz="7200">
                <a:solidFill>
                  <a:srgbClr val="535353"/>
                </a:solidFill>
                <a:latin typeface="Gill Sans Light"/>
                <a:ea typeface="Gill Sans Light"/>
                <a:cs typeface="Gill Sans Light"/>
                <a:sym typeface="Gill Sans Light"/>
              </a:defRPr>
            </a:lvl1pPr>
          </a:lstStyle>
          <a:p>
            <a:pPr/>
            <a:r>
              <a:t>Title Text</a:t>
            </a:r>
          </a:p>
        </p:txBody>
      </p:sp>
      <p:sp>
        <p:nvSpPr>
          <p:cNvPr id="183" name="Body Level One…"/>
          <p:cNvSpPr txBox="1"/>
          <p:nvPr>
            <p:ph type="body" sz="quarter" idx="1"/>
          </p:nvPr>
        </p:nvSpPr>
        <p:spPr>
          <a:xfrm>
            <a:off x="356083" y="5209661"/>
            <a:ext cx="12292634" cy="1075993"/>
          </a:xfrm>
          <a:prstGeom prst="rect">
            <a:avLst/>
          </a:prstGeom>
        </p:spPr>
        <p:txBody>
          <a:bodyPr lIns="38704" tIns="38704" rIns="38704" bIns="38704" anchor="t">
            <a:noAutofit/>
          </a:bodyPr>
          <a:lstStyle>
            <a:lvl1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1pPr>
            <a:lvl2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2pPr>
            <a:lvl3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3pPr>
            <a:lvl4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4pPr>
            <a:lvl5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0871"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80"/>
                </p:tgtEl>
              </p:cMediaNode>
            </p:video>
            <p:seq concurrent="1" prevAc="none" nextAc="seek">
              <p:cTn id="8" evtFilter="cancelBubble" nodeType="interactiveSeq" restart="whenNotActive" fill="hold">
                <p:stCondLst>
                  <p:cond delay="0" evt="onClick">
                    <p:tgtEl>
                      <p:spTgt spid="180"/>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80"/>
                                        </p:tgtEl>
                                      </p:cBhvr>
                                    </p:cmd>
                                  </p:childTnLst>
                                </p:cTn>
                              </p:par>
                            </p:childTnLst>
                          </p:cTn>
                        </p:par>
                      </p:childTnLst>
                    </p:cTn>
                  </p:par>
                </p:childTnLst>
              </p:cTn>
              <p:nextCondLst>
                <p:cond delay="0" evt="onClick">
                  <p:tgtEl>
                    <p:spTgt spid="180"/>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l">
    <p:spTree>
      <p:nvGrpSpPr>
        <p:cNvPr id="1" name=""/>
        <p:cNvGrpSpPr/>
        <p:nvPr/>
      </p:nvGrpSpPr>
      <p:grpSpPr>
        <a:xfrm>
          <a:off x="0" y="0"/>
          <a:ext cx="0" cy="0"/>
          <a:chOff x="0" y="0"/>
          <a:chExt cx="0" cy="0"/>
        </a:xfrm>
      </p:grpSpPr>
      <p:sp>
        <p:nvSpPr>
          <p:cNvPr id="23" name="Title Text"/>
          <p:cNvSpPr txBox="1"/>
          <p:nvPr>
            <p:ph type="title"/>
          </p:nvPr>
        </p:nvSpPr>
        <p:spPr>
          <a:xfrm>
            <a:off x="1270000" y="6718300"/>
            <a:ext cx="10464800" cy="1422400"/>
          </a:xfrm>
          <a:prstGeom prst="rect">
            <a:avLst/>
          </a:prstGeom>
        </p:spPr>
        <p:txBody>
          <a:bodyPr anchor="b"/>
          <a:lstStyle/>
          <a:p>
            <a:pPr/>
            <a:r>
              <a:t>Title Text</a:t>
            </a:r>
          </a:p>
        </p:txBody>
      </p:sp>
      <p:pic>
        <p:nvPicPr>
          <p:cNvPr id="24" name="Quer-4.jpg" descr="Quer-4.jpg"/>
          <p:cNvPicPr>
            <a:picLocks noChangeAspect="1"/>
          </p:cNvPicPr>
          <p:nvPr/>
        </p:nvPicPr>
        <p:blipFill>
          <a:blip r:embed="rId2">
            <a:extLst/>
          </a:blip>
          <a:stretch>
            <a:fillRect/>
          </a:stretch>
        </p:blipFill>
        <p:spPr>
          <a:xfrm>
            <a:off x="2916559" y="609873"/>
            <a:ext cx="7067233" cy="6057627"/>
          </a:xfrm>
          <a:prstGeom prst="rect">
            <a:avLst/>
          </a:prstGeom>
          <a:ln w="12700">
            <a:miter lim="400000"/>
          </a:ln>
        </p:spPr>
      </p:pic>
      <p:sp>
        <p:nvSpPr>
          <p:cNvPr id="25"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atin typeface="Gill Sans Light"/>
                <a:ea typeface="Gill Sans Light"/>
                <a:cs typeface="Gill Sans Light"/>
                <a:sym typeface="Gill Sans Light"/>
              </a:defRPr>
            </a:lvl1pPr>
            <a:lvl2pPr marL="0" indent="228600" algn="ctr">
              <a:spcBef>
                <a:spcPts val="0"/>
              </a:spcBef>
              <a:buSzTx/>
              <a:buNone/>
              <a:defRPr sz="3200">
                <a:latin typeface="Gill Sans Light"/>
                <a:ea typeface="Gill Sans Light"/>
                <a:cs typeface="Gill Sans Light"/>
                <a:sym typeface="Gill Sans Light"/>
              </a:defRPr>
            </a:lvl2pPr>
            <a:lvl3pPr marL="0" indent="457200" algn="ctr">
              <a:spcBef>
                <a:spcPts val="0"/>
              </a:spcBef>
              <a:buSzTx/>
              <a:buNone/>
              <a:defRPr sz="3200">
                <a:latin typeface="Gill Sans Light"/>
                <a:ea typeface="Gill Sans Light"/>
                <a:cs typeface="Gill Sans Light"/>
                <a:sym typeface="Gill Sans Light"/>
              </a:defRPr>
            </a:lvl3pPr>
            <a:lvl4pPr marL="0" indent="685800" algn="ctr">
              <a:spcBef>
                <a:spcPts val="0"/>
              </a:spcBef>
              <a:buSzTx/>
              <a:buNone/>
              <a:defRPr sz="3200">
                <a:latin typeface="Gill Sans Light"/>
                <a:ea typeface="Gill Sans Light"/>
                <a:cs typeface="Gill Sans Light"/>
                <a:sym typeface="Gill Sans Light"/>
              </a:defRPr>
            </a:lvl4pPr>
            <a:lvl5pPr marL="0" indent="914400" algn="ctr">
              <a:spcBef>
                <a:spcPts val="0"/>
              </a:spcBef>
              <a:buSzTx/>
              <a:buNone/>
              <a:defRPr sz="3200">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pic>
        <p:nvPicPr>
          <p:cNvPr id="26" name="Three-color-logo-small.jpeg" descr="Three-color-logo-small.jpeg"/>
          <p:cNvPicPr>
            <a:picLocks noChangeAspect="1"/>
          </p:cNvPicPr>
          <p:nvPr/>
        </p:nvPicPr>
        <p:blipFill>
          <a:blip r:embed="rId3">
            <a:extLst/>
          </a:blip>
          <a:stretch>
            <a:fillRect/>
          </a:stretch>
        </p:blipFill>
        <p:spPr>
          <a:xfrm>
            <a:off x="97680" y="8476059"/>
            <a:ext cx="1130301" cy="1130301"/>
          </a:xfrm>
          <a:prstGeom prst="rect">
            <a:avLst/>
          </a:prstGeom>
          <a:ln w="12700">
            <a:miter lim="400000"/>
          </a:ln>
        </p:spPr>
      </p:pic>
      <p:sp>
        <p:nvSpPr>
          <p:cNvPr id="27"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ufzählung K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1" name="Logo-Anmination.mov" descr="Logo-Anmination.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1" y="820540"/>
            <a:ext cx="13004801" cy="8128001"/>
          </a:xfrm>
          <a:prstGeom prst="rect">
            <a:avLst/>
          </a:prstGeom>
          <a:ln w="12700">
            <a:miter lim="400000"/>
          </a:ln>
        </p:spPr>
      </p:pic>
      <p:sp>
        <p:nvSpPr>
          <p:cNvPr id="192" name="Connect with me at facebook.com/ChristianA.Schwarz"/>
          <p:cNvSpPr/>
          <p:nvPr/>
        </p:nvSpPr>
        <p:spPr>
          <a:xfrm>
            <a:off x="4436536" y="8322412"/>
            <a:ext cx="8137247" cy="447199"/>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rPr>
                <a:solidFill>
                  <a:srgbClr val="000000"/>
                </a:solidFill>
                <a:latin typeface="Helvetica"/>
                <a:ea typeface="Helvetica"/>
                <a:cs typeface="Helvetica"/>
                <a:sym typeface="Helvetica"/>
              </a:rPr>
              <a:t>Connect with me at </a:t>
            </a:r>
            <a:r>
              <a:rPr b="1">
                <a:latin typeface="Gill Sans"/>
                <a:ea typeface="Gill Sans"/>
                <a:cs typeface="Gill Sans"/>
                <a:sym typeface="Gill Sans"/>
              </a:rPr>
              <a:t>facebook.com/ChristianA.Schwarz</a:t>
            </a:r>
          </a:p>
        </p:txBody>
      </p:sp>
      <p:sp>
        <p:nvSpPr>
          <p:cNvPr id="193" name="Title Text"/>
          <p:cNvSpPr txBox="1"/>
          <p:nvPr>
            <p:ph type="title"/>
          </p:nvPr>
        </p:nvSpPr>
        <p:spPr>
          <a:xfrm>
            <a:off x="356083" y="1021805"/>
            <a:ext cx="12292634" cy="2035872"/>
          </a:xfrm>
          <a:prstGeom prst="rect">
            <a:avLst/>
          </a:prstGeom>
        </p:spPr>
        <p:txBody>
          <a:bodyPr lIns="38704" tIns="38704" rIns="38704" bIns="38704">
            <a:noAutofit/>
          </a:bodyPr>
          <a:lstStyle>
            <a:lvl1pPr defTabSz="603794">
              <a:defRPr cap="all" sz="7200">
                <a:solidFill>
                  <a:srgbClr val="535353"/>
                </a:solidFill>
                <a:latin typeface="Gill Sans Light"/>
                <a:ea typeface="Gill Sans Light"/>
                <a:cs typeface="Gill Sans Light"/>
                <a:sym typeface="Gill Sans Light"/>
              </a:defRPr>
            </a:lvl1pPr>
          </a:lstStyle>
          <a:p>
            <a:pPr/>
            <a:r>
              <a:t>Title Text</a:t>
            </a:r>
          </a:p>
        </p:txBody>
      </p:sp>
      <p:sp>
        <p:nvSpPr>
          <p:cNvPr id="194" name="Body Level One…"/>
          <p:cNvSpPr txBox="1"/>
          <p:nvPr>
            <p:ph type="body" idx="1"/>
          </p:nvPr>
        </p:nvSpPr>
        <p:spPr>
          <a:xfrm>
            <a:off x="356083" y="3467946"/>
            <a:ext cx="12292634" cy="4869060"/>
          </a:xfrm>
          <a:prstGeom prst="rect">
            <a:avLst/>
          </a:prstGeom>
        </p:spPr>
        <p:txBody>
          <a:bodyPr lIns="38704" tIns="38704" rIns="38704" bIns="38704">
            <a:noAutofit/>
          </a:bodyPr>
          <a:lstStyle>
            <a:lvl1pPr marL="296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1pPr>
            <a:lvl2pPr marL="804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2pPr>
            <a:lvl3pPr marL="1312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3pPr>
            <a:lvl4pPr marL="1820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4pPr>
            <a:lvl5pPr marL="2328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95" name="Slide Numb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0871" fill="hold"/>
                                        <p:tgtEl>
                                          <p:spTgt spid="19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91"/>
                </p:tgtEl>
              </p:cMediaNode>
            </p:video>
            <p:seq concurrent="1" prevAc="none" nextAc="seek">
              <p:cTn id="8" evtFilter="cancelBubble" nodeType="interactiveSeq" restart="whenNotActive" fill="hold">
                <p:stCondLst>
                  <p:cond delay="0" evt="onClick">
                    <p:tgtEl>
                      <p:spTgt spid="19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91"/>
                                        </p:tgtEl>
                                      </p:cBhvr>
                                    </p:cmd>
                                  </p:childTnLst>
                                </p:cTn>
                              </p:par>
                            </p:childTnLst>
                          </p:cTn>
                        </p:par>
                      </p:childTnLst>
                    </p:cTn>
                  </p:par>
                </p:childTnLst>
              </p:cTn>
              <p:nextCondLst>
                <p:cond delay="0" evt="onClick">
                  <p:tgtEl>
                    <p:spTgt spid="191"/>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202" name="Title Text"/>
          <p:cNvSpPr txBox="1"/>
          <p:nvPr>
            <p:ph type="title"/>
          </p:nvPr>
        </p:nvSpPr>
        <p:spPr>
          <a:prstGeom prst="rect">
            <a:avLst/>
          </a:prstGeom>
        </p:spPr>
        <p:txBody>
          <a:bodyPr/>
          <a:lstStyle/>
          <a:p>
            <a:pPr/>
            <a:r>
              <a:t>Title Text</a:t>
            </a:r>
          </a:p>
        </p:txBody>
      </p:sp>
      <p:sp>
        <p:nvSpPr>
          <p:cNvPr id="203" name="Body Level One…"/>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pic>
        <p:nvPicPr>
          <p:cNvPr id="204"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Oben">
    <p:spTree>
      <p:nvGrpSpPr>
        <p:cNvPr id="1" name=""/>
        <p:cNvGrpSpPr/>
        <p:nvPr/>
      </p:nvGrpSpPr>
      <p:grpSpPr>
        <a:xfrm>
          <a:off x="0" y="0"/>
          <a:ext cx="0" cy="0"/>
          <a:chOff x="0" y="0"/>
          <a:chExt cx="0" cy="0"/>
        </a:xfrm>
      </p:grpSpPr>
      <p:sp>
        <p:nvSpPr>
          <p:cNvPr id="212" name="Title Text"/>
          <p:cNvSpPr txBox="1"/>
          <p:nvPr>
            <p:ph type="title"/>
          </p:nvPr>
        </p:nvSpPr>
        <p:spPr>
          <a:prstGeom prst="rect">
            <a:avLst/>
          </a:prstGeom>
        </p:spPr>
        <p:txBody>
          <a:bodyPr/>
          <a:lstStyle/>
          <a:p>
            <a:pPr/>
            <a:r>
              <a:t>Title Text</a:t>
            </a:r>
          </a:p>
        </p:txBody>
      </p:sp>
      <p:pic>
        <p:nvPicPr>
          <p:cNvPr id="213"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1" name="Connect with me at facebook.com/ChristianA.Schwarz"/>
          <p:cNvSpPr txBox="1"/>
          <p:nvPr/>
        </p:nvSpPr>
        <p:spPr>
          <a:xfrm>
            <a:off x="4638496"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pic>
        <p:nvPicPr>
          <p:cNvPr id="222" name="background 3.jpeg" descr="background 3.jpeg"/>
          <p:cNvPicPr>
            <a:picLocks noChangeAspect="1"/>
          </p:cNvPicPr>
          <p:nvPr/>
        </p:nvPicPr>
        <p:blipFill>
          <a:blip r:embed="rId3">
            <a:extLst/>
          </a:blip>
          <a:stretch>
            <a:fillRect/>
          </a:stretch>
        </p:blipFill>
        <p:spPr>
          <a:xfrm>
            <a:off x="-53872" y="818363"/>
            <a:ext cx="13089542" cy="9257455"/>
          </a:xfrm>
          <a:prstGeom prst="rect">
            <a:avLst/>
          </a:prstGeom>
          <a:ln w="12700">
            <a:miter lim="400000"/>
          </a:ln>
        </p:spPr>
      </p:pic>
      <p:sp>
        <p:nvSpPr>
          <p:cNvPr id="223" name="Connect with me at facebook.com/ChristianA.Schwarz"/>
          <p:cNvSpPr txBox="1"/>
          <p:nvPr/>
        </p:nvSpPr>
        <p:spPr>
          <a:xfrm>
            <a:off x="4623014"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sp>
        <p:nvSpPr>
          <p:cNvPr id="224" name="Slide Numb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231" name="Rectangle"/>
          <p:cNvSpPr/>
          <p:nvPr/>
        </p:nvSpPr>
        <p:spPr>
          <a:xfrm>
            <a:off x="-816769" y="-12403"/>
            <a:ext cx="16487528" cy="9900445"/>
          </a:xfrm>
          <a:prstGeom prst="rect">
            <a:avLst/>
          </a:prstGeom>
          <a:solidFill>
            <a:srgbClr val="FFFFFF"/>
          </a:solidFill>
          <a:ln w="25400">
            <a:solidFill>
              <a:srgbClr val="FFFFFF"/>
            </a:solidFill>
            <a:miter lim="400000"/>
          </a:ln>
        </p:spPr>
        <p:txBody>
          <a:bodyPr lIns="50800" tIns="50800" rIns="50800" bIns="50800" anchor="ctr"/>
          <a:lstStyle/>
          <a:p>
            <a:pPr>
              <a:defRPr sz="2400"/>
            </a:pPr>
          </a:p>
        </p:txBody>
      </p:sp>
      <p:pic>
        <p:nvPicPr>
          <p:cNvPr id="232"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Mitte">
    <p:spTree>
      <p:nvGrpSpPr>
        <p:cNvPr id="1" name=""/>
        <p:cNvGrpSpPr/>
        <p:nvPr/>
      </p:nvGrpSpPr>
      <p:grpSpPr>
        <a:xfrm>
          <a:off x="0" y="0"/>
          <a:ext cx="0" cy="0"/>
          <a:chOff x="0" y="0"/>
          <a:chExt cx="0" cy="0"/>
        </a:xfrm>
      </p:grpSpPr>
      <p:sp>
        <p:nvSpPr>
          <p:cNvPr id="34" name="Title Text"/>
          <p:cNvSpPr txBox="1"/>
          <p:nvPr>
            <p:ph type="title"/>
          </p:nvPr>
        </p:nvSpPr>
        <p:spPr>
          <a:xfrm>
            <a:off x="1270000" y="3225800"/>
            <a:ext cx="10464800" cy="3302000"/>
          </a:xfrm>
          <a:prstGeom prst="rect">
            <a:avLst/>
          </a:prstGeom>
        </p:spPr>
        <p:txBody>
          <a:bodyPr/>
          <a:lstStyle/>
          <a:p>
            <a:pPr/>
            <a:r>
              <a:t>Title Text</a:t>
            </a:r>
          </a:p>
        </p:txBody>
      </p:sp>
      <p:pic>
        <p:nvPicPr>
          <p:cNvPr id="35" name="Three-color-logo-small.jpeg" descr="Three-color-logo-small.jpeg"/>
          <p:cNvPicPr>
            <a:picLocks noChangeAspect="1"/>
          </p:cNvPicPr>
          <p:nvPr/>
        </p:nvPicPr>
        <p:blipFill>
          <a:blip r:embed="rId2">
            <a:extLst/>
          </a:blip>
          <a:stretch>
            <a:fillRect/>
          </a:stretch>
        </p:blipFill>
        <p:spPr>
          <a:xfrm>
            <a:off x="6003180" y="322659"/>
            <a:ext cx="1130301" cy="1130301"/>
          </a:xfrm>
          <a:prstGeom prst="rect">
            <a:avLst/>
          </a:prstGeom>
          <a:ln w="12700">
            <a:miter lim="400000"/>
          </a:ln>
        </p:spPr>
      </p:pic>
      <p:pic>
        <p:nvPicPr>
          <p:cNvPr id="36" name="NCD_logo.jpeg" descr="NCD_logo.jpeg"/>
          <p:cNvPicPr>
            <a:picLocks noChangeAspect="1"/>
          </p:cNvPicPr>
          <p:nvPr/>
        </p:nvPicPr>
        <p:blipFill>
          <a:blip r:embed="rId3">
            <a:extLst/>
          </a:blip>
          <a:stretch>
            <a:fillRect/>
          </a:stretch>
        </p:blipFill>
        <p:spPr>
          <a:xfrm>
            <a:off x="5428045" y="216758"/>
            <a:ext cx="2464204" cy="2154898"/>
          </a:xfrm>
          <a:prstGeom prst="rect">
            <a:avLst/>
          </a:prstGeom>
          <a:ln w="12700">
            <a:miter lim="400000"/>
          </a:ln>
        </p:spPr>
      </p:pic>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kal">
    <p:spTree>
      <p:nvGrpSpPr>
        <p:cNvPr id="1" name=""/>
        <p:cNvGrpSpPr/>
        <p:nvPr/>
      </p:nvGrpSpPr>
      <p:grpSpPr>
        <a:xfrm>
          <a:off x="0" y="0"/>
          <a:ext cx="0" cy="0"/>
          <a:chOff x="0" y="0"/>
          <a:chExt cx="0" cy="0"/>
        </a:xfrm>
      </p:grpSpPr>
      <p:sp>
        <p:nvSpPr>
          <p:cNvPr id="44"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5"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atin typeface="Gill Sans Light"/>
                <a:ea typeface="Gill Sans Light"/>
                <a:cs typeface="Gill Sans Light"/>
                <a:sym typeface="Gill Sans Light"/>
              </a:defRPr>
            </a:lvl1pPr>
            <a:lvl2pPr marL="0" indent="228600" algn="ctr">
              <a:spcBef>
                <a:spcPts val="0"/>
              </a:spcBef>
              <a:buSzTx/>
              <a:buNone/>
              <a:defRPr sz="3200">
                <a:latin typeface="Gill Sans Light"/>
                <a:ea typeface="Gill Sans Light"/>
                <a:cs typeface="Gill Sans Light"/>
                <a:sym typeface="Gill Sans Light"/>
              </a:defRPr>
            </a:lvl2pPr>
            <a:lvl3pPr marL="0" indent="457200" algn="ctr">
              <a:spcBef>
                <a:spcPts val="0"/>
              </a:spcBef>
              <a:buSzTx/>
              <a:buNone/>
              <a:defRPr sz="3200">
                <a:latin typeface="Gill Sans Light"/>
                <a:ea typeface="Gill Sans Light"/>
                <a:cs typeface="Gill Sans Light"/>
                <a:sym typeface="Gill Sans Light"/>
              </a:defRPr>
            </a:lvl3pPr>
            <a:lvl4pPr marL="0" indent="685800" algn="ctr">
              <a:spcBef>
                <a:spcPts val="0"/>
              </a:spcBef>
              <a:buSzTx/>
              <a:buNone/>
              <a:defRPr sz="3200">
                <a:latin typeface="Gill Sans Light"/>
                <a:ea typeface="Gill Sans Light"/>
                <a:cs typeface="Gill Sans Light"/>
                <a:sym typeface="Gill Sans Light"/>
              </a:defRPr>
            </a:lvl4pPr>
            <a:lvl5pPr marL="0" indent="914400" algn="ctr">
              <a:spcBef>
                <a:spcPts val="0"/>
              </a:spcBef>
              <a:buSzTx/>
              <a:buNone/>
              <a:defRPr sz="3200">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pic>
        <p:nvPicPr>
          <p:cNvPr id="46" name="Quadrat2a.jpg" descr="Quadrat2a.jpg"/>
          <p:cNvPicPr>
            <a:picLocks noChangeAspect="1"/>
          </p:cNvPicPr>
          <p:nvPr/>
        </p:nvPicPr>
        <p:blipFill>
          <a:blip r:embed="rId2">
            <a:extLst/>
          </a:blip>
          <a:stretch>
            <a:fillRect/>
          </a:stretch>
        </p:blipFill>
        <p:spPr>
          <a:xfrm>
            <a:off x="7351767" y="336212"/>
            <a:ext cx="5025040" cy="9227800"/>
          </a:xfrm>
          <a:prstGeom prst="rect">
            <a:avLst/>
          </a:prstGeom>
          <a:ln w="12700">
            <a:miter lim="400000"/>
          </a:ln>
        </p:spPr>
      </p:pic>
      <p:pic>
        <p:nvPicPr>
          <p:cNvPr id="47" name="Three-color-logo-small.jpeg" descr="Three-color-logo-small.jpeg"/>
          <p:cNvPicPr>
            <a:picLocks noChangeAspect="1"/>
          </p:cNvPicPr>
          <p:nvPr/>
        </p:nvPicPr>
        <p:blipFill>
          <a:blip r:embed="rId3">
            <a:extLst/>
          </a:blip>
          <a:stretch>
            <a:fillRect/>
          </a:stretch>
        </p:blipFill>
        <p:spPr>
          <a:xfrm>
            <a:off x="97680" y="8476059"/>
            <a:ext cx="1130301" cy="1130301"/>
          </a:xfrm>
          <a:prstGeom prst="rect">
            <a:avLst/>
          </a:prstGeom>
          <a:ln w="12700">
            <a:miter lim="400000"/>
          </a:ln>
        </p:spPr>
      </p:pic>
      <p:pic>
        <p:nvPicPr>
          <p:cNvPr id="48" name="NCD_logo.jpeg" descr="NCD_logo.jpeg"/>
          <p:cNvPicPr>
            <a:picLocks noChangeAspect="1"/>
          </p:cNvPicPr>
          <p:nvPr/>
        </p:nvPicPr>
        <p:blipFill>
          <a:blip r:embed="rId4">
            <a:extLst/>
          </a:blip>
          <a:stretch>
            <a:fillRect/>
          </a:stretch>
        </p:blipFill>
        <p:spPr>
          <a:xfrm>
            <a:off x="94045" y="8493055"/>
            <a:ext cx="1292540" cy="1130301"/>
          </a:xfrm>
          <a:prstGeom prst="rect">
            <a:avLst/>
          </a:prstGeom>
          <a:ln w="12700">
            <a:miter lim="400000"/>
          </a:ln>
        </p:spPr>
      </p:pic>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Aufzählung">
    <p:spTree>
      <p:nvGrpSpPr>
        <p:cNvPr id="1" name=""/>
        <p:cNvGrpSpPr/>
        <p:nvPr/>
      </p:nvGrpSpPr>
      <p:grpSpPr>
        <a:xfrm>
          <a:off x="0" y="0"/>
          <a:ext cx="0" cy="0"/>
          <a:chOff x="0" y="0"/>
          <a:chExt cx="0" cy="0"/>
        </a:xfrm>
      </p:grpSpPr>
      <p:sp>
        <p:nvSpPr>
          <p:cNvPr id="64" name="Title Text"/>
          <p:cNvSpPr txBox="1"/>
          <p:nvPr>
            <p:ph type="title"/>
          </p:nvPr>
        </p:nvSpPr>
        <p:spPr>
          <a:prstGeom prst="rect">
            <a:avLst/>
          </a:prstGeom>
        </p:spPr>
        <p:txBody>
          <a:bodyPr/>
          <a:lstStyle/>
          <a:p>
            <a:pPr/>
            <a:r>
              <a:t>Title Text</a:t>
            </a:r>
          </a:p>
        </p:txBody>
      </p:sp>
      <p:sp>
        <p:nvSpPr>
          <p:cNvPr id="65" name="Body Level One…"/>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ufzählung &amp; Foto">
    <p:spTree>
      <p:nvGrpSpPr>
        <p:cNvPr id="1" name=""/>
        <p:cNvGrpSpPr/>
        <p:nvPr/>
      </p:nvGrpSpPr>
      <p:grpSpPr>
        <a:xfrm>
          <a:off x="0" y="0"/>
          <a:ext cx="0" cy="0"/>
          <a:chOff x="0" y="0"/>
          <a:chExt cx="0" cy="0"/>
        </a:xfrm>
      </p:grpSpPr>
      <p:sp>
        <p:nvSpPr>
          <p:cNvPr id="73" name="Title Text"/>
          <p:cNvSpPr txBox="1"/>
          <p:nvPr>
            <p:ph type="title"/>
          </p:nvPr>
        </p:nvSpPr>
        <p:spPr>
          <a:prstGeom prst="rect">
            <a:avLst/>
          </a:prstGeom>
        </p:spPr>
        <p:txBody>
          <a:bodyPr/>
          <a:lstStyle/>
          <a:p>
            <a:pPr/>
            <a:r>
              <a:t>Title Text</a:t>
            </a:r>
          </a:p>
        </p:txBody>
      </p:sp>
      <p:sp>
        <p:nvSpPr>
          <p:cNvPr id="74"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atin typeface="Gill Sans Light"/>
                <a:ea typeface="Gill Sans Light"/>
                <a:cs typeface="Gill Sans Light"/>
                <a:sym typeface="Gill Sans Light"/>
              </a:defRPr>
            </a:lvl1pPr>
            <a:lvl2pPr marL="685800" indent="-342900">
              <a:spcBef>
                <a:spcPts val="3200"/>
              </a:spcBef>
              <a:defRPr sz="2800">
                <a:latin typeface="Gill Sans Light"/>
                <a:ea typeface="Gill Sans Light"/>
                <a:cs typeface="Gill Sans Light"/>
                <a:sym typeface="Gill Sans Light"/>
              </a:defRPr>
            </a:lvl2pPr>
            <a:lvl3pPr marL="1028700" indent="-342900">
              <a:spcBef>
                <a:spcPts val="3200"/>
              </a:spcBef>
              <a:defRPr sz="2800">
                <a:latin typeface="Gill Sans Light"/>
                <a:ea typeface="Gill Sans Light"/>
                <a:cs typeface="Gill Sans Light"/>
                <a:sym typeface="Gill Sans Light"/>
              </a:defRPr>
            </a:lvl3pPr>
            <a:lvl4pPr marL="1371600" indent="-342900">
              <a:spcBef>
                <a:spcPts val="3200"/>
              </a:spcBef>
              <a:defRPr sz="2800">
                <a:latin typeface="Gill Sans Light"/>
                <a:ea typeface="Gill Sans Light"/>
                <a:cs typeface="Gill Sans Light"/>
                <a:sym typeface="Gill Sans Light"/>
              </a:defRPr>
            </a:lvl4pPr>
            <a:lvl5pPr marL="1714500" indent="-342900">
              <a:spcBef>
                <a:spcPts val="3200"/>
              </a:spcBef>
              <a:defRPr sz="2800">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pic>
        <p:nvPicPr>
          <p:cNvPr id="75" name="Quadrat3.jpg" descr="Quadrat3.jpg"/>
          <p:cNvPicPr>
            <a:picLocks noChangeAspect="1"/>
          </p:cNvPicPr>
          <p:nvPr/>
        </p:nvPicPr>
        <p:blipFill>
          <a:blip r:embed="rId2">
            <a:extLst/>
          </a:blip>
          <a:stretch>
            <a:fillRect/>
          </a:stretch>
        </p:blipFill>
        <p:spPr>
          <a:xfrm>
            <a:off x="5655859" y="2762001"/>
            <a:ext cx="6707426" cy="6726347"/>
          </a:xfrm>
          <a:prstGeom prst="rect">
            <a:avLst/>
          </a:prstGeom>
          <a:ln w="12700">
            <a:miter lim="400000"/>
          </a:ln>
        </p:spPr>
      </p:pic>
      <p:pic>
        <p:nvPicPr>
          <p:cNvPr id="76" name="Image" descr="Image"/>
          <p:cNvPicPr>
            <a:picLocks noChangeAspect="1"/>
          </p:cNvPicPr>
          <p:nvPr/>
        </p:nvPicPr>
        <p:blipFill>
          <a:blip r:embed="rId3">
            <a:extLst/>
          </a:blip>
          <a:stretch>
            <a:fillRect/>
          </a:stretch>
        </p:blipFill>
        <p:spPr>
          <a:xfrm>
            <a:off x="199305" y="8704402"/>
            <a:ext cx="921859" cy="921860"/>
          </a:xfrm>
          <a:prstGeom prst="rect">
            <a:avLst/>
          </a:prstGeom>
          <a:ln w="12700">
            <a:miter lim="400000"/>
          </a:ln>
        </p:spPr>
      </p:pic>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84" name="Body Level One…"/>
          <p:cNvSpPr txBox="1"/>
          <p:nvPr>
            <p:ph type="body" idx="1"/>
          </p:nvPr>
        </p:nvSpPr>
        <p:spPr>
          <a:xfrm>
            <a:off x="952500" y="1270000"/>
            <a:ext cx="11099800" cy="7213600"/>
          </a:xfrm>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Stück">
    <p:spTree>
      <p:nvGrpSpPr>
        <p:cNvPr id="1" name=""/>
        <p:cNvGrpSpPr/>
        <p:nvPr/>
      </p:nvGrpSpPr>
      <p:grpSpPr>
        <a:xfrm>
          <a:off x="0" y="0"/>
          <a:ext cx="0" cy="0"/>
          <a:chOff x="0" y="0"/>
          <a:chExt cx="0" cy="0"/>
        </a:xfrm>
      </p:grpSpPr>
      <p:pic>
        <p:nvPicPr>
          <p:cNvPr id="92" name="Hoch-1.jpg" descr="Hoch-1.jpg"/>
          <p:cNvPicPr>
            <a:picLocks noChangeAspect="1"/>
          </p:cNvPicPr>
          <p:nvPr/>
        </p:nvPicPr>
        <p:blipFill>
          <a:blip r:embed="rId2">
            <a:extLst/>
          </a:blip>
          <a:stretch>
            <a:fillRect/>
          </a:stretch>
        </p:blipFill>
        <p:spPr>
          <a:xfrm>
            <a:off x="6466433" y="812006"/>
            <a:ext cx="5994401" cy="8204201"/>
          </a:xfrm>
          <a:prstGeom prst="rect">
            <a:avLst/>
          </a:prstGeom>
          <a:ln w="12700">
            <a:miter lim="400000"/>
          </a:ln>
        </p:spPr>
      </p:pic>
      <p:pic>
        <p:nvPicPr>
          <p:cNvPr id="93" name="Quer-3.jpg" descr="Quer-3.jpg"/>
          <p:cNvPicPr>
            <a:picLocks noChangeAspect="1"/>
          </p:cNvPicPr>
          <p:nvPr/>
        </p:nvPicPr>
        <p:blipFill>
          <a:blip r:embed="rId3">
            <a:extLst/>
          </a:blip>
          <a:stretch>
            <a:fillRect/>
          </a:stretch>
        </p:blipFill>
        <p:spPr>
          <a:xfrm>
            <a:off x="963860" y="812155"/>
            <a:ext cx="5054986" cy="4448957"/>
          </a:xfrm>
          <a:prstGeom prst="rect">
            <a:avLst/>
          </a:prstGeom>
          <a:ln w="12700">
            <a:miter lim="400000"/>
          </a:ln>
        </p:spPr>
      </p:pic>
      <p:pic>
        <p:nvPicPr>
          <p:cNvPr id="94" name="Quer-5.jpg" descr="Quer-5.jpg"/>
          <p:cNvPicPr>
            <a:picLocks noChangeAspect="1"/>
          </p:cNvPicPr>
          <p:nvPr/>
        </p:nvPicPr>
        <p:blipFill>
          <a:blip r:embed="rId4">
            <a:extLst/>
          </a:blip>
          <a:stretch>
            <a:fillRect/>
          </a:stretch>
        </p:blipFill>
        <p:spPr>
          <a:xfrm>
            <a:off x="933791" y="5538118"/>
            <a:ext cx="5054985" cy="3522092"/>
          </a:xfrm>
          <a:prstGeom prst="rect">
            <a:avLst/>
          </a:prstGeom>
          <a:ln w="12700">
            <a:miter lim="400000"/>
          </a:ln>
        </p:spPr>
      </p:pic>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pic>
        <p:nvPicPr>
          <p:cNvPr id="3" name="Image" descr="Image"/>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png"/><Relationship Id="rId3" Type="http://schemas.openxmlformats.org/officeDocument/2006/relationships/image" Target="../media/image1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1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 Id="rId11" Type="http://schemas.openxmlformats.org/officeDocument/2006/relationships/image" Target="../media/image4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1" Type="http://schemas.openxmlformats.org/officeDocument/2006/relationships/image" Target="../media/image80.png"/><Relationship Id="rId12" Type="http://schemas.openxmlformats.org/officeDocument/2006/relationships/image" Target="../media/image81.png"/><Relationship Id="rId13" Type="http://schemas.openxmlformats.org/officeDocument/2006/relationships/image" Target="../media/image82.png"/><Relationship Id="rId14" Type="http://schemas.openxmlformats.org/officeDocument/2006/relationships/image" Target="../media/image83.png"/><Relationship Id="rId15" Type="http://schemas.openxmlformats.org/officeDocument/2006/relationships/image" Target="../media/image84.png"/><Relationship Id="rId16" Type="http://schemas.openxmlformats.org/officeDocument/2006/relationships/image" Target="../media/image85.png"/><Relationship Id="rId17" Type="http://schemas.openxmlformats.org/officeDocument/2006/relationships/image" Target="../media/image86.png"/><Relationship Id="rId18" Type="http://schemas.openxmlformats.org/officeDocument/2006/relationships/image" Target="../media/image87.png"/><Relationship Id="rId19" Type="http://schemas.openxmlformats.org/officeDocument/2006/relationships/image" Target="../media/image88.png"/><Relationship Id="rId20" Type="http://schemas.openxmlformats.org/officeDocument/2006/relationships/image" Target="../media/image89.png"/><Relationship Id="rId21" Type="http://schemas.openxmlformats.org/officeDocument/2006/relationships/image" Target="../media/image90.png"/><Relationship Id="rId22" Type="http://schemas.openxmlformats.org/officeDocument/2006/relationships/image" Target="../media/image9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 Id="rId3"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lightness of becoming"/>
          <p:cNvSpPr txBox="1"/>
          <p:nvPr>
            <p:ph type="ctrTitle"/>
          </p:nvPr>
        </p:nvSpPr>
        <p:spPr>
          <a:xfrm>
            <a:off x="1270000" y="1536700"/>
            <a:ext cx="10464800" cy="3302000"/>
          </a:xfrm>
          <a:prstGeom prst="rect">
            <a:avLst/>
          </a:prstGeom>
        </p:spPr>
        <p:txBody>
          <a:bodyPr/>
          <a:lstStyle/>
          <a:p>
            <a:pPr/>
            <a:r>
              <a:t>The lightness of becoming</a:t>
            </a:r>
          </a:p>
        </p:txBody>
      </p:sp>
      <p:sp>
        <p:nvSpPr>
          <p:cNvPr id="243" name="How transformation happens “all by itself”…"/>
          <p:cNvSpPr txBox="1"/>
          <p:nvPr>
            <p:ph type="subTitle" sz="quarter" idx="1"/>
          </p:nvPr>
        </p:nvSpPr>
        <p:spPr>
          <a:xfrm>
            <a:off x="1270000" y="5283200"/>
            <a:ext cx="10464800" cy="1130300"/>
          </a:xfrm>
          <a:prstGeom prst="rect">
            <a:avLst/>
          </a:prstGeom>
        </p:spPr>
        <p:txBody>
          <a:bodyPr/>
          <a:lstStyle/>
          <a:p>
            <a:pPr/>
            <a:r>
              <a:t>How transformation happens “all by itself”</a:t>
            </a:r>
          </a:p>
          <a:p>
            <a:pPr/>
            <a:r>
              <a:t>NCD Webinar November 10, 2021</a:t>
            </a:r>
          </a:p>
        </p:txBody>
      </p:sp>
      <p:pic>
        <p:nvPicPr>
          <p:cNvPr id="244" name="Image" descr="Image"/>
          <p:cNvPicPr>
            <a:picLocks noChangeAspect="1"/>
          </p:cNvPicPr>
          <p:nvPr/>
        </p:nvPicPr>
        <p:blipFill>
          <a:blip r:embed="rId2">
            <a:extLst/>
          </a:blip>
          <a:stretch>
            <a:fillRect/>
          </a:stretch>
        </p:blipFill>
        <p:spPr>
          <a:xfrm>
            <a:off x="3840324" y="4755459"/>
            <a:ext cx="5044719" cy="24268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Image" descr="Image"/>
          <p:cNvPicPr>
            <a:picLocks noChangeAspect="1"/>
          </p:cNvPicPr>
          <p:nvPr/>
        </p:nvPicPr>
        <p:blipFill>
          <a:blip r:embed="rId2">
            <a:extLst/>
          </a:blip>
          <a:stretch>
            <a:fillRect/>
          </a:stretch>
        </p:blipFill>
        <p:spPr>
          <a:xfrm>
            <a:off x="2091963" y="2109069"/>
            <a:ext cx="9836874" cy="5535462"/>
          </a:xfrm>
          <a:prstGeom prst="rect">
            <a:avLst/>
          </a:prstGeom>
          <a:ln w="12700">
            <a:miter lim="400000"/>
          </a:ln>
        </p:spPr>
      </p:pic>
      <p:pic>
        <p:nvPicPr>
          <p:cNvPr id="290" name="Image" descr="Image"/>
          <p:cNvPicPr>
            <a:picLocks noChangeAspect="1"/>
          </p:cNvPicPr>
          <p:nvPr/>
        </p:nvPicPr>
        <p:blipFill>
          <a:blip r:embed="rId3">
            <a:extLst/>
          </a:blip>
          <a:stretch>
            <a:fillRect/>
          </a:stretch>
        </p:blipFill>
        <p:spPr>
          <a:xfrm>
            <a:off x="2266200" y="3287392"/>
            <a:ext cx="8472399" cy="520283"/>
          </a:xfrm>
          <a:prstGeom prst="rect">
            <a:avLst/>
          </a:prstGeom>
          <a:ln w="12700">
            <a:miter lim="400000"/>
          </a:ln>
        </p:spPr>
      </p:pic>
      <p:pic>
        <p:nvPicPr>
          <p:cNvPr id="291" name="Image" descr="Image"/>
          <p:cNvPicPr>
            <a:picLocks noChangeAspect="1"/>
          </p:cNvPicPr>
          <p:nvPr/>
        </p:nvPicPr>
        <p:blipFill>
          <a:blip r:embed="rId4">
            <a:extLst/>
          </a:blip>
          <a:stretch>
            <a:fillRect/>
          </a:stretch>
        </p:blipFill>
        <p:spPr>
          <a:xfrm>
            <a:off x="2315531" y="3882209"/>
            <a:ext cx="8433004" cy="490583"/>
          </a:xfrm>
          <a:prstGeom prst="rect">
            <a:avLst/>
          </a:prstGeom>
          <a:ln w="12700">
            <a:miter lim="400000"/>
          </a:ln>
        </p:spPr>
      </p:pic>
      <p:pic>
        <p:nvPicPr>
          <p:cNvPr id="292" name="Image" descr="Image"/>
          <p:cNvPicPr>
            <a:picLocks noChangeAspect="1"/>
          </p:cNvPicPr>
          <p:nvPr/>
        </p:nvPicPr>
        <p:blipFill>
          <a:blip r:embed="rId5">
            <a:extLst/>
          </a:blip>
          <a:stretch>
            <a:fillRect/>
          </a:stretch>
        </p:blipFill>
        <p:spPr>
          <a:xfrm>
            <a:off x="2276201" y="4460025"/>
            <a:ext cx="8452398" cy="538763"/>
          </a:xfrm>
          <a:prstGeom prst="rect">
            <a:avLst/>
          </a:prstGeom>
          <a:ln w="12700">
            <a:miter lim="400000"/>
          </a:ln>
        </p:spPr>
      </p:pic>
      <p:pic>
        <p:nvPicPr>
          <p:cNvPr id="293" name="Image" descr="Image"/>
          <p:cNvPicPr>
            <a:picLocks noChangeAspect="1"/>
          </p:cNvPicPr>
          <p:nvPr/>
        </p:nvPicPr>
        <p:blipFill>
          <a:blip r:embed="rId6">
            <a:extLst/>
          </a:blip>
          <a:stretch>
            <a:fillRect/>
          </a:stretch>
        </p:blipFill>
        <p:spPr>
          <a:xfrm>
            <a:off x="2284378" y="5107724"/>
            <a:ext cx="8469910" cy="547232"/>
          </a:xfrm>
          <a:prstGeom prst="rect">
            <a:avLst/>
          </a:prstGeom>
          <a:ln w="12700">
            <a:miter lim="400000"/>
          </a:ln>
        </p:spPr>
      </p:pic>
      <p:pic>
        <p:nvPicPr>
          <p:cNvPr id="294" name="Image" descr="Image"/>
          <p:cNvPicPr>
            <a:picLocks noChangeAspect="1"/>
          </p:cNvPicPr>
          <p:nvPr/>
        </p:nvPicPr>
        <p:blipFill>
          <a:blip r:embed="rId7">
            <a:extLst/>
          </a:blip>
          <a:stretch>
            <a:fillRect/>
          </a:stretch>
        </p:blipFill>
        <p:spPr>
          <a:xfrm>
            <a:off x="2285390" y="5772820"/>
            <a:ext cx="8484820" cy="622506"/>
          </a:xfrm>
          <a:prstGeom prst="rect">
            <a:avLst/>
          </a:prstGeom>
          <a:ln w="12700">
            <a:miter lim="400000"/>
          </a:ln>
        </p:spPr>
      </p:pic>
      <p:pic>
        <p:nvPicPr>
          <p:cNvPr id="295" name="Image" descr="Image"/>
          <p:cNvPicPr>
            <a:picLocks noChangeAspect="1"/>
          </p:cNvPicPr>
          <p:nvPr/>
        </p:nvPicPr>
        <p:blipFill>
          <a:blip r:embed="rId8">
            <a:extLst/>
          </a:blip>
          <a:stretch>
            <a:fillRect/>
          </a:stretch>
        </p:blipFill>
        <p:spPr>
          <a:xfrm>
            <a:off x="2271826" y="6407068"/>
            <a:ext cx="8486548" cy="615543"/>
          </a:xfrm>
          <a:prstGeom prst="rect">
            <a:avLst/>
          </a:prstGeom>
          <a:ln w="12700">
            <a:miter lim="400000"/>
          </a:ln>
        </p:spPr>
      </p:pic>
      <p:pic>
        <p:nvPicPr>
          <p:cNvPr id="296" name="Image" descr="Image"/>
          <p:cNvPicPr>
            <a:picLocks noChangeAspect="1"/>
          </p:cNvPicPr>
          <p:nvPr/>
        </p:nvPicPr>
        <p:blipFill>
          <a:blip r:embed="rId9">
            <a:extLst/>
          </a:blip>
          <a:stretch>
            <a:fillRect/>
          </a:stretch>
        </p:blipFill>
        <p:spPr>
          <a:xfrm>
            <a:off x="2268664" y="7056605"/>
            <a:ext cx="8492872" cy="5309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0"/>
                                        </p:tgtEl>
                                        <p:attrNameLst>
                                          <p:attrName>style.visibility</p:attrName>
                                        </p:attrNameLst>
                                      </p:cBhvr>
                                      <p:to>
                                        <p:strVal val="visible"/>
                                      </p:to>
                                    </p:set>
                                    <p:animEffect filter="wipe(left)" transition="in">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91"/>
                                        </p:tgtEl>
                                        <p:attrNameLst>
                                          <p:attrName>style.visibility</p:attrName>
                                        </p:attrNameLst>
                                      </p:cBhvr>
                                      <p:to>
                                        <p:strVal val="visible"/>
                                      </p:to>
                                    </p:set>
                                    <p:animEffect filter="wipe(left)" transition="in">
                                      <p:cBhvr>
                                        <p:cTn id="12" dur="1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92"/>
                                        </p:tgtEl>
                                        <p:attrNameLst>
                                          <p:attrName>style.visibility</p:attrName>
                                        </p:attrNameLst>
                                      </p:cBhvr>
                                      <p:to>
                                        <p:strVal val="visible"/>
                                      </p:to>
                                    </p:set>
                                    <p:animEffect filter="wipe(left)" transition="in">
                                      <p:cBhvr>
                                        <p:cTn id="17" dur="10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93"/>
                                        </p:tgtEl>
                                        <p:attrNameLst>
                                          <p:attrName>style.visibility</p:attrName>
                                        </p:attrNameLst>
                                      </p:cBhvr>
                                      <p:to>
                                        <p:strVal val="visible"/>
                                      </p:to>
                                    </p:set>
                                    <p:animEffect filter="wipe(left)" transition="in">
                                      <p:cBhvr>
                                        <p:cTn id="22" dur="1000"/>
                                        <p:tgtEl>
                                          <p:spTgt spid="29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94"/>
                                        </p:tgtEl>
                                        <p:attrNameLst>
                                          <p:attrName>style.visibility</p:attrName>
                                        </p:attrNameLst>
                                      </p:cBhvr>
                                      <p:to>
                                        <p:strVal val="visible"/>
                                      </p:to>
                                    </p:set>
                                    <p:animEffect filter="wipe(left)" transition="in">
                                      <p:cBhvr>
                                        <p:cTn id="27" dur="1000"/>
                                        <p:tgtEl>
                                          <p:spTgt spid="29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295"/>
                                        </p:tgtEl>
                                        <p:attrNameLst>
                                          <p:attrName>style.visibility</p:attrName>
                                        </p:attrNameLst>
                                      </p:cBhvr>
                                      <p:to>
                                        <p:strVal val="visible"/>
                                      </p:to>
                                    </p:set>
                                    <p:animEffect filter="wipe(left)" transition="in">
                                      <p:cBhvr>
                                        <p:cTn id="32" dur="1000"/>
                                        <p:tgtEl>
                                          <p:spTgt spid="295"/>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296"/>
                                        </p:tgtEl>
                                        <p:attrNameLst>
                                          <p:attrName>style.visibility</p:attrName>
                                        </p:attrNameLst>
                                      </p:cBhvr>
                                      <p:to>
                                        <p:strVal val="visible"/>
                                      </p:to>
                                    </p:set>
                                    <p:animEffect filter="wipe(left)" transition="in">
                                      <p:cBhvr>
                                        <p:cTn id="37"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7"/>
      <p:bldP build="whole" bldLvl="1" animBg="1" rev="0" advAuto="0" spid="290" grpId="1"/>
      <p:bldP build="whole" bldLvl="1" animBg="1" rev="0" advAuto="0" spid="291" grpId="2"/>
      <p:bldP build="whole" bldLvl="1" animBg="1" rev="0" advAuto="0" spid="292" grpId="3"/>
      <p:bldP build="whole" bldLvl="1" animBg="1" rev="0" advAuto="0" spid="293" grpId="4"/>
      <p:bldP build="whole" bldLvl="1" animBg="1" rev="0" advAuto="0" spid="294" grpId="5"/>
      <p:bldP build="whole" bldLvl="1" animBg="1" rev="0" advAuto="0" spid="295" grpId="6"/>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Example…"/>
          <p:cNvSpPr txBox="1"/>
          <p:nvPr>
            <p:ph type="title"/>
          </p:nvPr>
        </p:nvSpPr>
        <p:spPr>
          <a:xfrm>
            <a:off x="952500" y="-495300"/>
            <a:ext cx="11359853" cy="3722837"/>
          </a:xfrm>
          <a:prstGeom prst="rect">
            <a:avLst/>
          </a:prstGeom>
        </p:spPr>
        <p:txBody>
          <a:bodyPr/>
          <a:lstStyle/>
          <a:p>
            <a:pPr>
              <a:defRPr i="1" sz="5200">
                <a:latin typeface="MinionPro-It"/>
                <a:ea typeface="MinionPro-It"/>
                <a:cs typeface="MinionPro-It"/>
                <a:sym typeface="MinionPro-It"/>
              </a:defRPr>
            </a:pPr>
            <a:r>
              <a:t>Example</a:t>
            </a:r>
          </a:p>
          <a:p>
            <a:pPr>
              <a:defRPr b="1">
                <a:latin typeface="MinionPro-Bold"/>
                <a:ea typeface="MinionPro-Bold"/>
                <a:cs typeface="MinionPro-Bold"/>
                <a:sym typeface="MinionPro-Bold"/>
              </a:defRPr>
            </a:pPr>
            <a:r>
              <a:t>Philippians 2:13</a:t>
            </a:r>
          </a:p>
        </p:txBody>
      </p:sp>
      <p:sp>
        <p:nvSpPr>
          <p:cNvPr id="299"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Helvetica"/>
                <a:ea typeface="Helvetica"/>
                <a:cs typeface="Helvetica"/>
                <a:sym typeface="Helvetica"/>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9">
                                            <p:bg/>
                                          </p:spTgt>
                                        </p:tgtEl>
                                        <p:attrNameLst>
                                          <p:attrName>style.visibility</p:attrName>
                                        </p:attrNameLst>
                                      </p:cBhvr>
                                      <p:to>
                                        <p:strVal val="visible"/>
                                      </p:to>
                                    </p:set>
                                    <p:animEffect filter="dissolve" transition="in">
                                      <p:cBhvr>
                                        <p:cTn id="7" dur="1000"/>
                                        <p:tgtEl>
                                          <p:spTgt spid="29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99">
                                            <p:txEl>
                                              <p:pRg st="0" end="0"/>
                                            </p:txEl>
                                          </p:spTgt>
                                        </p:tgtEl>
                                        <p:attrNameLst>
                                          <p:attrName>style.visibility</p:attrName>
                                        </p:attrNameLst>
                                      </p:cBhvr>
                                      <p:to>
                                        <p:strVal val="visible"/>
                                      </p:to>
                                    </p:set>
                                    <p:animEffect filter="dissolve" transition="in">
                                      <p:cBhvr>
                                        <p:cTn id="10" dur="1000"/>
                                        <p:tgtEl>
                                          <p:spTgt spid="29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Example…"/>
          <p:cNvSpPr txBox="1"/>
          <p:nvPr>
            <p:ph type="title"/>
          </p:nvPr>
        </p:nvSpPr>
        <p:spPr>
          <a:xfrm>
            <a:off x="952500" y="-495300"/>
            <a:ext cx="11359853" cy="3722837"/>
          </a:xfrm>
          <a:prstGeom prst="rect">
            <a:avLst/>
          </a:prstGeom>
        </p:spPr>
        <p:txBody>
          <a:bodyPr/>
          <a:lstStyle/>
          <a:p>
            <a:pPr>
              <a:defRPr i="1" sz="5200">
                <a:latin typeface="MinionPro-It"/>
                <a:ea typeface="MinionPro-It"/>
                <a:cs typeface="MinionPro-It"/>
                <a:sym typeface="MinionPro-It"/>
              </a:defRPr>
            </a:pPr>
            <a:r>
              <a:t>Example</a:t>
            </a:r>
          </a:p>
          <a:p>
            <a:pPr>
              <a:defRPr b="1">
                <a:latin typeface="MinionPro-Bold"/>
                <a:ea typeface="MinionPro-Bold"/>
                <a:cs typeface="MinionPro-Bold"/>
                <a:sym typeface="MinionPro-Bold"/>
              </a:defRPr>
            </a:pPr>
            <a:r>
              <a:t>Philippians 2:13</a:t>
            </a:r>
          </a:p>
        </p:txBody>
      </p:sp>
      <p:sp>
        <p:nvSpPr>
          <p:cNvPr id="302"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Helvetica"/>
                <a:ea typeface="Helvetica"/>
                <a:cs typeface="Helvetica"/>
                <a:sym typeface="Helvetica"/>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
        <p:nvSpPr>
          <p:cNvPr id="303" name="Rectangle"/>
          <p:cNvSpPr/>
          <p:nvPr/>
        </p:nvSpPr>
        <p:spPr>
          <a:xfrm>
            <a:off x="2475283" y="4508587"/>
            <a:ext cx="2565426" cy="747558"/>
          </a:xfrm>
          <a:prstGeom prst="rect">
            <a:avLst/>
          </a:prstGeom>
          <a:blipFill>
            <a:blip r:embed="rId2">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304" name="1382519138.png" descr="1382519138.png"/>
          <p:cNvPicPr>
            <a:picLocks noChangeAspect="1"/>
          </p:cNvPicPr>
          <p:nvPr/>
        </p:nvPicPr>
        <p:blipFill>
          <a:blip r:embed="rId3">
            <a:alphaModFix amt="52000"/>
            <a:extLst/>
          </a:blip>
          <a:stretch>
            <a:fillRect/>
          </a:stretch>
        </p:blipFill>
        <p:spPr>
          <a:xfrm>
            <a:off x="2025104" y="3038527"/>
            <a:ext cx="4379681" cy="426581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04"/>
                                        </p:tgtEl>
                                        <p:attrNameLst>
                                          <p:attrName>style.visibility</p:attrName>
                                        </p:attrNameLst>
                                      </p:cBhvr>
                                      <p:to>
                                        <p:strVal val="visible"/>
                                      </p:to>
                                    </p:set>
                                    <p:anim calcmode="lin" valueType="num">
                                      <p:cBhvr>
                                        <p:cTn id="7" dur="1000" fill="hold"/>
                                        <p:tgtEl>
                                          <p:spTgt spid="304"/>
                                        </p:tgtEl>
                                        <p:attrNameLst>
                                          <p:attrName>ppt_w</p:attrName>
                                        </p:attrNameLst>
                                      </p:cBhvr>
                                      <p:tavLst>
                                        <p:tav tm="0">
                                          <p:val>
                                            <p:strVal val="4*#ppt_w"/>
                                          </p:val>
                                        </p:tav>
                                        <p:tav tm="100000">
                                          <p:val>
                                            <p:strVal val="#ppt_w"/>
                                          </p:val>
                                        </p:tav>
                                      </p:tavLst>
                                    </p:anim>
                                    <p:anim calcmode="lin" valueType="num">
                                      <p:cBhvr>
                                        <p:cTn id="8" dur="1000" fill="hold"/>
                                        <p:tgtEl>
                                          <p:spTgt spid="3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Example 5…"/>
          <p:cNvSpPr txBox="1"/>
          <p:nvPr>
            <p:ph type="title"/>
          </p:nvPr>
        </p:nvSpPr>
        <p:spPr>
          <a:xfrm>
            <a:off x="952500" y="-495300"/>
            <a:ext cx="11359853" cy="3722837"/>
          </a:xfrm>
          <a:prstGeom prst="rect">
            <a:avLst/>
          </a:prstGeom>
        </p:spPr>
        <p:txBody>
          <a:bodyPr/>
          <a:lstStyle/>
          <a:p>
            <a:pPr>
              <a:defRPr i="1" sz="5200">
                <a:latin typeface="MinionPro-It"/>
                <a:ea typeface="MinionPro-It"/>
                <a:cs typeface="MinionPro-It"/>
                <a:sym typeface="MinionPro-It"/>
              </a:defRPr>
            </a:pPr>
            <a:r>
              <a:t>Example 5</a:t>
            </a:r>
          </a:p>
          <a:p>
            <a:pPr>
              <a:defRPr b="1">
                <a:latin typeface="MinionPro-Bold"/>
                <a:ea typeface="MinionPro-Bold"/>
                <a:cs typeface="MinionPro-Bold"/>
                <a:sym typeface="MinionPro-Bold"/>
              </a:defRPr>
            </a:pPr>
            <a:r>
              <a:t>Philippians 2:13</a:t>
            </a:r>
          </a:p>
        </p:txBody>
      </p:sp>
      <p:sp>
        <p:nvSpPr>
          <p:cNvPr id="307"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Helvetica"/>
                <a:ea typeface="Helvetica"/>
                <a:cs typeface="Helvetica"/>
                <a:sym typeface="Helvetica"/>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
        <p:nvSpPr>
          <p:cNvPr id="308" name="Rectangle"/>
          <p:cNvSpPr/>
          <p:nvPr/>
        </p:nvSpPr>
        <p:spPr>
          <a:xfrm>
            <a:off x="5440840" y="6049136"/>
            <a:ext cx="2267095" cy="747558"/>
          </a:xfrm>
          <a:prstGeom prst="rect">
            <a:avLst/>
          </a:prstGeom>
          <a:blipFill>
            <a:blip r:embed="rId2">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309" name="Rectangle"/>
          <p:cNvSpPr/>
          <p:nvPr/>
        </p:nvSpPr>
        <p:spPr>
          <a:xfrm>
            <a:off x="2475283" y="4508587"/>
            <a:ext cx="2565426" cy="747558"/>
          </a:xfrm>
          <a:prstGeom prst="rect">
            <a:avLst/>
          </a:prstGeom>
          <a:blipFill>
            <a:blip r:embed="rId3">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310" name="1382519138.png" descr="1382519138.png"/>
          <p:cNvPicPr>
            <a:picLocks noChangeAspect="1"/>
          </p:cNvPicPr>
          <p:nvPr/>
        </p:nvPicPr>
        <p:blipFill>
          <a:blip r:embed="rId4">
            <a:alphaModFix amt="52000"/>
            <a:extLst/>
          </a:blip>
          <a:stretch>
            <a:fillRect/>
          </a:stretch>
        </p:blipFill>
        <p:spPr>
          <a:xfrm>
            <a:off x="4798092" y="4668942"/>
            <a:ext cx="4379681" cy="4265809"/>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10"/>
                                        </p:tgtEl>
                                        <p:attrNameLst>
                                          <p:attrName>style.visibility</p:attrName>
                                        </p:attrNameLst>
                                      </p:cBhvr>
                                      <p:to>
                                        <p:strVal val="visible"/>
                                      </p:to>
                                    </p:set>
                                    <p:anim calcmode="lin" valueType="num">
                                      <p:cBhvr>
                                        <p:cTn id="7" dur="1000" fill="hold"/>
                                        <p:tgtEl>
                                          <p:spTgt spid="310"/>
                                        </p:tgtEl>
                                        <p:attrNameLst>
                                          <p:attrName>ppt_w</p:attrName>
                                        </p:attrNameLst>
                                      </p:cBhvr>
                                      <p:tavLst>
                                        <p:tav tm="0">
                                          <p:val>
                                            <p:strVal val="4*#ppt_w"/>
                                          </p:val>
                                        </p:tav>
                                        <p:tav tm="100000">
                                          <p:val>
                                            <p:strVal val="#ppt_w"/>
                                          </p:val>
                                        </p:tav>
                                      </p:tavLst>
                                    </p:anim>
                                    <p:anim calcmode="lin" valueType="num">
                                      <p:cBhvr>
                                        <p:cTn id="8" dur="1000" fill="hold"/>
                                        <p:tgtEl>
                                          <p:spTgt spid="3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Image" descr="Image"/>
          <p:cNvPicPr>
            <a:picLocks noChangeAspect="1"/>
          </p:cNvPicPr>
          <p:nvPr/>
        </p:nvPicPr>
        <p:blipFill>
          <a:blip r:embed="rId2">
            <a:extLst/>
          </a:blip>
          <a:stretch>
            <a:fillRect/>
          </a:stretch>
        </p:blipFill>
        <p:spPr>
          <a:xfrm>
            <a:off x="2371299" y="2812961"/>
            <a:ext cx="8236802" cy="4229278"/>
          </a:xfrm>
          <a:prstGeom prst="rect">
            <a:avLst/>
          </a:prstGeom>
          <a:ln w="12700">
            <a:miter lim="400000"/>
          </a:ln>
        </p:spPr>
      </p:pic>
      <p:pic>
        <p:nvPicPr>
          <p:cNvPr id="313" name="Image" descr="Image"/>
          <p:cNvPicPr>
            <a:picLocks noChangeAspect="1"/>
          </p:cNvPicPr>
          <p:nvPr/>
        </p:nvPicPr>
        <p:blipFill>
          <a:blip r:embed="rId3">
            <a:extLst/>
          </a:blip>
          <a:stretch>
            <a:fillRect/>
          </a:stretch>
        </p:blipFill>
        <p:spPr>
          <a:xfrm>
            <a:off x="4184751" y="3163468"/>
            <a:ext cx="4635298" cy="3426664"/>
          </a:xfrm>
          <a:prstGeom prst="rect">
            <a:avLst/>
          </a:prstGeom>
          <a:ln w="12700">
            <a:miter lim="400000"/>
          </a:ln>
        </p:spPr>
      </p:pic>
      <p:pic>
        <p:nvPicPr>
          <p:cNvPr id="314" name="Image" descr="Image"/>
          <p:cNvPicPr>
            <a:picLocks noChangeAspect="1"/>
          </p:cNvPicPr>
          <p:nvPr/>
        </p:nvPicPr>
        <p:blipFill>
          <a:blip r:embed="rId4">
            <a:extLst/>
          </a:blip>
          <a:stretch>
            <a:fillRect/>
          </a:stretch>
        </p:blipFill>
        <p:spPr>
          <a:xfrm>
            <a:off x="2763632" y="4425219"/>
            <a:ext cx="3396603" cy="877762"/>
          </a:xfrm>
          <a:prstGeom prst="rect">
            <a:avLst/>
          </a:prstGeom>
          <a:ln w="12700">
            <a:miter lim="400000"/>
          </a:ln>
        </p:spPr>
      </p:pic>
      <p:pic>
        <p:nvPicPr>
          <p:cNvPr id="315" name="Image" descr="Image"/>
          <p:cNvPicPr>
            <a:picLocks noChangeAspect="1"/>
          </p:cNvPicPr>
          <p:nvPr/>
        </p:nvPicPr>
        <p:blipFill>
          <a:blip r:embed="rId5">
            <a:extLst/>
          </a:blip>
          <a:stretch>
            <a:fillRect/>
          </a:stretch>
        </p:blipFill>
        <p:spPr>
          <a:xfrm>
            <a:off x="6819165" y="4382886"/>
            <a:ext cx="3396603" cy="877761"/>
          </a:xfrm>
          <a:prstGeom prst="rect">
            <a:avLst/>
          </a:prstGeom>
          <a:ln w="12700">
            <a:miter lim="400000"/>
          </a:ln>
        </p:spPr>
      </p:pic>
      <p:pic>
        <p:nvPicPr>
          <p:cNvPr id="316" name="Image" descr="Image"/>
          <p:cNvPicPr>
            <a:picLocks noChangeAspect="1"/>
          </p:cNvPicPr>
          <p:nvPr/>
        </p:nvPicPr>
        <p:blipFill>
          <a:blip r:embed="rId6">
            <a:extLst/>
          </a:blip>
          <a:stretch>
            <a:fillRect/>
          </a:stretch>
        </p:blipFill>
        <p:spPr>
          <a:xfrm>
            <a:off x="2441331" y="5356417"/>
            <a:ext cx="3660204" cy="2131099"/>
          </a:xfrm>
          <a:prstGeom prst="rect">
            <a:avLst/>
          </a:prstGeom>
          <a:ln w="12700">
            <a:miter lim="400000"/>
          </a:ln>
        </p:spPr>
      </p:pic>
      <p:pic>
        <p:nvPicPr>
          <p:cNvPr id="317" name="Image" descr="Image"/>
          <p:cNvPicPr>
            <a:picLocks noChangeAspect="1"/>
          </p:cNvPicPr>
          <p:nvPr/>
        </p:nvPicPr>
        <p:blipFill>
          <a:blip r:embed="rId7">
            <a:extLst/>
          </a:blip>
          <a:stretch>
            <a:fillRect/>
          </a:stretch>
        </p:blipFill>
        <p:spPr>
          <a:xfrm>
            <a:off x="7046310" y="5329489"/>
            <a:ext cx="3551912" cy="212120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dissolve" transition="in">
                                      <p:cBhvr>
                                        <p:cTn id="7" dur="1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315"/>
                                        </p:tgtEl>
                                        <p:attrNameLst>
                                          <p:attrName>style.visibility</p:attrName>
                                        </p:attrNameLst>
                                      </p:cBhvr>
                                      <p:to>
                                        <p:strVal val="visible"/>
                                      </p:to>
                                    </p:set>
                                    <p:anim calcmode="lin" valueType="num">
                                      <p:cBhvr>
                                        <p:cTn id="12" dur="1000" fill="hold"/>
                                        <p:tgtEl>
                                          <p:spTgt spid="315"/>
                                        </p:tgtEl>
                                        <p:attrNameLst>
                                          <p:attrName>ppt_w</p:attrName>
                                        </p:attrNameLst>
                                      </p:cBhvr>
                                      <p:tavLst>
                                        <p:tav tm="0">
                                          <p:val>
                                            <p:strVal val="4*#ppt_w"/>
                                          </p:val>
                                        </p:tav>
                                        <p:tav tm="100000">
                                          <p:val>
                                            <p:strVal val="#ppt_w"/>
                                          </p:val>
                                        </p:tav>
                                      </p:tavLst>
                                    </p:anim>
                                    <p:anim calcmode="lin" valueType="num">
                                      <p:cBhvr>
                                        <p:cTn id="13" dur="1000" fill="hold"/>
                                        <p:tgtEl>
                                          <p:spTgt spid="31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23" grpId="3" fill="hold">
                                  <p:stCondLst>
                                    <p:cond delay="0"/>
                                  </p:stCondLst>
                                  <p:iterate type="el" backwards="0">
                                    <p:tmAbs val="0"/>
                                  </p:iterate>
                                  <p:childTnLst>
                                    <p:set>
                                      <p:cBhvr>
                                        <p:cTn id="17" fill="hold"/>
                                        <p:tgtEl>
                                          <p:spTgt spid="314"/>
                                        </p:tgtEl>
                                        <p:attrNameLst>
                                          <p:attrName>style.visibility</p:attrName>
                                        </p:attrNameLst>
                                      </p:cBhvr>
                                      <p:to>
                                        <p:strVal val="visible"/>
                                      </p:to>
                                    </p:set>
                                    <p:anim calcmode="lin" valueType="num">
                                      <p:cBhvr>
                                        <p:cTn id="18" dur="1000" fill="hold"/>
                                        <p:tgtEl>
                                          <p:spTgt spid="314"/>
                                        </p:tgtEl>
                                        <p:attrNameLst>
                                          <p:attrName>ppt_w</p:attrName>
                                        </p:attrNameLst>
                                      </p:cBhvr>
                                      <p:tavLst>
                                        <p:tav tm="0">
                                          <p:val>
                                            <p:strVal val="4*#ppt_w"/>
                                          </p:val>
                                        </p:tav>
                                        <p:tav tm="100000">
                                          <p:val>
                                            <p:strVal val="#ppt_w"/>
                                          </p:val>
                                        </p:tav>
                                      </p:tavLst>
                                    </p:anim>
                                    <p:anim calcmode="lin" valueType="num">
                                      <p:cBhvr>
                                        <p:cTn id="19" dur="1000" fill="hold"/>
                                        <p:tgtEl>
                                          <p:spTgt spid="314"/>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32" presetID="23" grpId="4" fill="hold">
                                  <p:stCondLst>
                                    <p:cond delay="0"/>
                                  </p:stCondLst>
                                  <p:iterate type="el" backwards="0">
                                    <p:tmAbs val="0"/>
                                  </p:iterate>
                                  <p:childTnLst>
                                    <p:set>
                                      <p:cBhvr>
                                        <p:cTn id="23" fill="hold"/>
                                        <p:tgtEl>
                                          <p:spTgt spid="316"/>
                                        </p:tgtEl>
                                        <p:attrNameLst>
                                          <p:attrName>style.visibility</p:attrName>
                                        </p:attrNameLst>
                                      </p:cBhvr>
                                      <p:to>
                                        <p:strVal val="visible"/>
                                      </p:to>
                                    </p:set>
                                    <p:anim calcmode="lin" valueType="num">
                                      <p:cBhvr>
                                        <p:cTn id="24" dur="1000" fill="hold"/>
                                        <p:tgtEl>
                                          <p:spTgt spid="316"/>
                                        </p:tgtEl>
                                        <p:attrNameLst>
                                          <p:attrName>ppt_w</p:attrName>
                                        </p:attrNameLst>
                                      </p:cBhvr>
                                      <p:tavLst>
                                        <p:tav tm="0">
                                          <p:val>
                                            <p:strVal val="4*#ppt_w"/>
                                          </p:val>
                                        </p:tav>
                                        <p:tav tm="100000">
                                          <p:val>
                                            <p:strVal val="#ppt_w"/>
                                          </p:val>
                                        </p:tav>
                                      </p:tavLst>
                                    </p:anim>
                                    <p:anim calcmode="lin" valueType="num">
                                      <p:cBhvr>
                                        <p:cTn id="25" dur="1000" fill="hold"/>
                                        <p:tgtEl>
                                          <p:spTgt spid="316"/>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23" grpId="5" fill="hold">
                                  <p:stCondLst>
                                    <p:cond delay="0"/>
                                  </p:stCondLst>
                                  <p:iterate type="el" backwards="0">
                                    <p:tmAbs val="0"/>
                                  </p:iterate>
                                  <p:childTnLst>
                                    <p:set>
                                      <p:cBhvr>
                                        <p:cTn id="29" fill="hold"/>
                                        <p:tgtEl>
                                          <p:spTgt spid="317"/>
                                        </p:tgtEl>
                                        <p:attrNameLst>
                                          <p:attrName>style.visibility</p:attrName>
                                        </p:attrNameLst>
                                      </p:cBhvr>
                                      <p:to>
                                        <p:strVal val="visible"/>
                                      </p:to>
                                    </p:set>
                                    <p:anim calcmode="lin" valueType="num">
                                      <p:cBhvr>
                                        <p:cTn id="30" dur="1000" fill="hold"/>
                                        <p:tgtEl>
                                          <p:spTgt spid="317"/>
                                        </p:tgtEl>
                                        <p:attrNameLst>
                                          <p:attrName>ppt_w</p:attrName>
                                        </p:attrNameLst>
                                      </p:cBhvr>
                                      <p:tavLst>
                                        <p:tav tm="0">
                                          <p:val>
                                            <p:strVal val="4*#ppt_w"/>
                                          </p:val>
                                        </p:tav>
                                        <p:tav tm="100000">
                                          <p:val>
                                            <p:strVal val="#ppt_w"/>
                                          </p:val>
                                        </p:tav>
                                      </p:tavLst>
                                    </p:anim>
                                    <p:anim calcmode="lin" valueType="num">
                                      <p:cBhvr>
                                        <p:cTn id="31" dur="1000" fill="hold"/>
                                        <p:tgtEl>
                                          <p:spTgt spid="3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5"/>
      <p:bldP build="whole" bldLvl="1" animBg="1" rev="0" advAuto="0" spid="316" grpId="4"/>
      <p:bldP build="whole" bldLvl="1" animBg="1" rev="0" advAuto="0" spid="315" grpId="2"/>
      <p:bldP build="whole" bldLvl="1" animBg="1" rev="0" advAuto="0" spid="313" grpId="1"/>
      <p:bldP build="whole" bldLvl="1" animBg="1" rev="0" advAuto="0" spid="314"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Image" descr="Image"/>
          <p:cNvPicPr>
            <a:picLocks noChangeAspect="1"/>
          </p:cNvPicPr>
          <p:nvPr/>
        </p:nvPicPr>
        <p:blipFill>
          <a:blip r:embed="rId2">
            <a:extLst/>
          </a:blip>
          <a:stretch>
            <a:fillRect/>
          </a:stretch>
        </p:blipFill>
        <p:spPr>
          <a:xfrm>
            <a:off x="2383402" y="1927504"/>
            <a:ext cx="8237996" cy="5898592"/>
          </a:xfrm>
          <a:prstGeom prst="rect">
            <a:avLst/>
          </a:prstGeom>
          <a:ln w="12700">
            <a:miter lim="400000"/>
          </a:ln>
        </p:spPr>
      </p:pic>
      <p:pic>
        <p:nvPicPr>
          <p:cNvPr id="320" name="Image" descr="Image"/>
          <p:cNvPicPr>
            <a:picLocks noChangeAspect="1"/>
          </p:cNvPicPr>
          <p:nvPr/>
        </p:nvPicPr>
        <p:blipFill>
          <a:blip r:embed="rId3">
            <a:extLst/>
          </a:blip>
          <a:stretch>
            <a:fillRect/>
          </a:stretch>
        </p:blipFill>
        <p:spPr>
          <a:xfrm>
            <a:off x="5244598" y="1998764"/>
            <a:ext cx="2541004" cy="2454072"/>
          </a:xfrm>
          <a:prstGeom prst="rect">
            <a:avLst/>
          </a:prstGeom>
          <a:ln w="12700">
            <a:miter lim="400000"/>
          </a:ln>
        </p:spPr>
      </p:pic>
      <p:pic>
        <p:nvPicPr>
          <p:cNvPr id="321" name="Image" descr="Image"/>
          <p:cNvPicPr>
            <a:picLocks noChangeAspect="1"/>
          </p:cNvPicPr>
          <p:nvPr/>
        </p:nvPicPr>
        <p:blipFill>
          <a:blip r:embed="rId4">
            <a:extLst/>
          </a:blip>
          <a:stretch>
            <a:fillRect/>
          </a:stretch>
        </p:blipFill>
        <p:spPr>
          <a:xfrm>
            <a:off x="4793386" y="5375650"/>
            <a:ext cx="3443428" cy="932700"/>
          </a:xfrm>
          <a:prstGeom prst="rect">
            <a:avLst/>
          </a:prstGeom>
          <a:ln w="12700">
            <a:miter lim="400000"/>
          </a:ln>
        </p:spPr>
      </p:pic>
      <p:pic>
        <p:nvPicPr>
          <p:cNvPr id="322" name="Image" descr="Image"/>
          <p:cNvPicPr>
            <a:picLocks noChangeAspect="1"/>
          </p:cNvPicPr>
          <p:nvPr/>
        </p:nvPicPr>
        <p:blipFill>
          <a:blip r:embed="rId5">
            <a:extLst/>
          </a:blip>
          <a:stretch>
            <a:fillRect/>
          </a:stretch>
        </p:blipFill>
        <p:spPr>
          <a:xfrm>
            <a:off x="3641706" y="4707661"/>
            <a:ext cx="5670588" cy="1760678"/>
          </a:xfrm>
          <a:prstGeom prst="rect">
            <a:avLst/>
          </a:prstGeom>
          <a:ln w="12700">
            <a:miter lim="400000"/>
          </a:ln>
        </p:spPr>
      </p:pic>
      <p:pic>
        <p:nvPicPr>
          <p:cNvPr id="323" name="Image" descr="Image"/>
          <p:cNvPicPr>
            <a:picLocks noChangeAspect="1"/>
          </p:cNvPicPr>
          <p:nvPr/>
        </p:nvPicPr>
        <p:blipFill>
          <a:blip r:embed="rId6">
            <a:extLst/>
          </a:blip>
          <a:stretch>
            <a:fillRect/>
          </a:stretch>
        </p:blipFill>
        <p:spPr>
          <a:xfrm>
            <a:off x="4974590" y="6558064"/>
            <a:ext cx="3081021" cy="4701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wipe(up)" transition="in">
                                      <p:cBhvr>
                                        <p:cTn id="7" dur="1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321"/>
                                        </p:tgtEl>
                                        <p:attrNameLst>
                                          <p:attrName>style.visibility</p:attrName>
                                        </p:attrNameLst>
                                      </p:cBhvr>
                                      <p:to>
                                        <p:strVal val="visible"/>
                                      </p:to>
                                    </p:set>
                                    <p:animEffect filter="wipe(up)" transition="in">
                                      <p:cBhvr>
                                        <p:cTn id="12" dur="1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22"/>
                                        </p:tgtEl>
                                        <p:attrNameLst>
                                          <p:attrName>style.visibility</p:attrName>
                                        </p:attrNameLst>
                                      </p:cBhvr>
                                      <p:to>
                                        <p:strVal val="visible"/>
                                      </p:to>
                                    </p:set>
                                    <p:animEffect filter="wipe(left)" transition="in">
                                      <p:cBhvr>
                                        <p:cTn id="17" dur="10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23"/>
                                        </p:tgtEl>
                                        <p:attrNameLst>
                                          <p:attrName>style.visibility</p:attrName>
                                        </p:attrNameLst>
                                      </p:cBhvr>
                                      <p:to>
                                        <p:strVal val="visible"/>
                                      </p:to>
                                    </p:set>
                                    <p:animEffect filter="wipe(left)" transition="in">
                                      <p:cBhvr>
                                        <p:cTn id="22"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1" grpId="2"/>
      <p:bldP build="whole" bldLvl="1" animBg="1" rev="0" advAuto="0" spid="323" grpId="4"/>
      <p:bldP build="whole" bldLvl="1" animBg="1" rev="0" advAuto="0" spid="322" grpId="3"/>
      <p:bldP build="whole" bldLvl="1" animBg="1" rev="0" advAuto="0" spid="32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pic>
        <p:nvPicPr>
          <p:cNvPr id="326" name="no3.jpeg" descr="no3.jpeg"/>
          <p:cNvPicPr>
            <a:picLocks noChangeAspect="1"/>
          </p:cNvPicPr>
          <p:nvPr/>
        </p:nvPicPr>
        <p:blipFill>
          <a:blip r:embed="rId2">
            <a:extLst/>
          </a:blip>
          <a:stretch>
            <a:fillRect/>
          </a:stretch>
        </p:blipFill>
        <p:spPr>
          <a:xfrm>
            <a:off x="5909073" y="2494624"/>
            <a:ext cx="1747702" cy="2650543"/>
          </a:xfrm>
          <a:prstGeom prst="rect">
            <a:avLst/>
          </a:prstGeom>
          <a:ln w="25400">
            <a:miter lim="400000"/>
          </a:ln>
          <a:effectLst>
            <a:outerShdw sx="100000" sy="100000" kx="0" ky="0" algn="b" rotWithShape="0" blurRad="254000" dist="127000" dir="5400000">
              <a:srgbClr val="000000">
                <a:alpha val="70000"/>
              </a:srgbClr>
            </a:outerShdw>
          </a:effectLst>
        </p:spPr>
      </p:pic>
      <p:sp>
        <p:nvSpPr>
          <p:cNvPr id="327" name="Releasing intrinsic motivation"/>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Releasing intrinsic</a:t>
            </a:r>
            <a:br/>
            <a:r>
              <a:t>motivation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26"/>
                                        </p:tgtEl>
                                        <p:attrNameLst>
                                          <p:attrName>style.visibility</p:attrName>
                                        </p:attrNameLst>
                                      </p:cBhvr>
                                      <p:to>
                                        <p:strVal val="visible"/>
                                      </p:to>
                                    </p:set>
                                    <p:anim calcmode="lin" valueType="num">
                                      <p:cBhvr>
                                        <p:cTn id="7" dur="1000" fill="hold"/>
                                        <p:tgtEl>
                                          <p:spTgt spid="326"/>
                                        </p:tgtEl>
                                        <p:attrNameLst>
                                          <p:attrName>ppt_w</p:attrName>
                                        </p:attrNameLst>
                                      </p:cBhvr>
                                      <p:tavLst>
                                        <p:tav tm="0">
                                          <p:val>
                                            <p:strVal val="4*#ppt_w"/>
                                          </p:val>
                                        </p:tav>
                                        <p:tav tm="100000">
                                          <p:val>
                                            <p:strVal val="#ppt_w"/>
                                          </p:val>
                                        </p:tav>
                                      </p:tavLst>
                                    </p:anim>
                                    <p:anim calcmode="lin" valueType="num">
                                      <p:cBhvr>
                                        <p:cTn id="8" dur="1000" fill="hold"/>
                                        <p:tgtEl>
                                          <p:spTgt spid="32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327"/>
                                        </p:tgtEl>
                                        <p:attrNameLst>
                                          <p:attrName>style.visibility</p:attrName>
                                        </p:attrNameLst>
                                      </p:cBhvr>
                                      <p:to>
                                        <p:strVal val="visible"/>
                                      </p:to>
                                    </p:set>
                                    <p:animEffect filter="dissolve" transition="in">
                                      <p:cBhvr>
                                        <p:cTn id="12" dur="1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2"/>
      <p:bldP build="whole" bldLvl="1" animBg="1" rev="0" advAuto="0" spid="32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Image" descr="Image"/>
          <p:cNvPicPr>
            <a:picLocks noChangeAspect="1"/>
          </p:cNvPicPr>
          <p:nvPr/>
        </p:nvPicPr>
        <p:blipFill>
          <a:blip r:embed="rId2">
            <a:extLst/>
          </a:blip>
          <a:stretch>
            <a:fillRect/>
          </a:stretch>
        </p:blipFill>
        <p:spPr>
          <a:xfrm>
            <a:off x="2269699" y="3200285"/>
            <a:ext cx="8465402" cy="3353030"/>
          </a:xfrm>
          <a:prstGeom prst="rect">
            <a:avLst/>
          </a:prstGeom>
          <a:ln w="12700">
            <a:miter lim="400000"/>
          </a:ln>
        </p:spPr>
      </p:pic>
      <p:pic>
        <p:nvPicPr>
          <p:cNvPr id="330" name="Image" descr="Image"/>
          <p:cNvPicPr>
            <a:picLocks noChangeAspect="1"/>
          </p:cNvPicPr>
          <p:nvPr/>
        </p:nvPicPr>
        <p:blipFill>
          <a:blip r:embed="rId3">
            <a:extLst/>
          </a:blip>
          <a:stretch>
            <a:fillRect/>
          </a:stretch>
        </p:blipFill>
        <p:spPr>
          <a:xfrm>
            <a:off x="3660000" y="4826205"/>
            <a:ext cx="5634000" cy="939390"/>
          </a:xfrm>
          <a:prstGeom prst="rect">
            <a:avLst/>
          </a:prstGeom>
          <a:ln w="12700">
            <a:miter lim="400000"/>
          </a:ln>
        </p:spPr>
      </p:pic>
      <p:pic>
        <p:nvPicPr>
          <p:cNvPr id="331" name="Image" descr="Image"/>
          <p:cNvPicPr>
            <a:picLocks noChangeAspect="1"/>
          </p:cNvPicPr>
          <p:nvPr/>
        </p:nvPicPr>
        <p:blipFill>
          <a:blip r:embed="rId4">
            <a:extLst/>
          </a:blip>
          <a:stretch>
            <a:fillRect/>
          </a:stretch>
        </p:blipFill>
        <p:spPr>
          <a:xfrm>
            <a:off x="2712116" y="5289723"/>
            <a:ext cx="7656768" cy="266354"/>
          </a:xfrm>
          <a:prstGeom prst="rect">
            <a:avLst/>
          </a:prstGeom>
          <a:ln w="12700">
            <a:miter lim="400000"/>
          </a:ln>
        </p:spPr>
      </p:pic>
      <p:pic>
        <p:nvPicPr>
          <p:cNvPr id="332" name="Image" descr="Image"/>
          <p:cNvPicPr>
            <a:picLocks noChangeAspect="1"/>
          </p:cNvPicPr>
          <p:nvPr/>
        </p:nvPicPr>
        <p:blipFill>
          <a:blip r:embed="rId5">
            <a:extLst/>
          </a:blip>
          <a:stretch>
            <a:fillRect/>
          </a:stretch>
        </p:blipFill>
        <p:spPr>
          <a:xfrm>
            <a:off x="2586844" y="3416562"/>
            <a:ext cx="1633513" cy="1286409"/>
          </a:xfrm>
          <a:prstGeom prst="rect">
            <a:avLst/>
          </a:prstGeom>
          <a:ln w="12700">
            <a:miter lim="400000"/>
          </a:ln>
        </p:spPr>
      </p:pic>
      <p:pic>
        <p:nvPicPr>
          <p:cNvPr id="333" name="Image" descr="Image"/>
          <p:cNvPicPr>
            <a:picLocks noChangeAspect="1"/>
          </p:cNvPicPr>
          <p:nvPr/>
        </p:nvPicPr>
        <p:blipFill>
          <a:blip r:embed="rId6">
            <a:extLst/>
          </a:blip>
          <a:stretch>
            <a:fillRect/>
          </a:stretch>
        </p:blipFill>
        <p:spPr>
          <a:xfrm>
            <a:off x="3960450" y="3416562"/>
            <a:ext cx="1832700" cy="1286409"/>
          </a:xfrm>
          <a:prstGeom prst="rect">
            <a:avLst/>
          </a:prstGeom>
          <a:ln w="12700">
            <a:miter lim="400000"/>
          </a:ln>
        </p:spPr>
      </p:pic>
      <p:pic>
        <p:nvPicPr>
          <p:cNvPr id="334" name="Image" descr="Image"/>
          <p:cNvPicPr>
            <a:picLocks noChangeAspect="1"/>
          </p:cNvPicPr>
          <p:nvPr/>
        </p:nvPicPr>
        <p:blipFill>
          <a:blip r:embed="rId7">
            <a:extLst/>
          </a:blip>
          <a:stretch>
            <a:fillRect/>
          </a:stretch>
        </p:blipFill>
        <p:spPr>
          <a:xfrm>
            <a:off x="5554281" y="3431673"/>
            <a:ext cx="1870838" cy="1256188"/>
          </a:xfrm>
          <a:prstGeom prst="rect">
            <a:avLst/>
          </a:prstGeom>
          <a:ln w="12700">
            <a:miter lim="400000"/>
          </a:ln>
        </p:spPr>
      </p:pic>
      <p:pic>
        <p:nvPicPr>
          <p:cNvPr id="335" name="Image" descr="Image"/>
          <p:cNvPicPr>
            <a:picLocks noChangeAspect="1"/>
          </p:cNvPicPr>
          <p:nvPr/>
        </p:nvPicPr>
        <p:blipFill>
          <a:blip r:embed="rId8">
            <a:extLst/>
          </a:blip>
          <a:stretch>
            <a:fillRect/>
          </a:stretch>
        </p:blipFill>
        <p:spPr>
          <a:xfrm>
            <a:off x="7163017" y="3416562"/>
            <a:ext cx="1870699" cy="1286409"/>
          </a:xfrm>
          <a:prstGeom prst="rect">
            <a:avLst/>
          </a:prstGeom>
          <a:ln w="12700">
            <a:miter lim="400000"/>
          </a:ln>
        </p:spPr>
      </p:pic>
      <p:pic>
        <p:nvPicPr>
          <p:cNvPr id="336" name="Image" descr="Image"/>
          <p:cNvPicPr>
            <a:picLocks noChangeAspect="1"/>
          </p:cNvPicPr>
          <p:nvPr/>
        </p:nvPicPr>
        <p:blipFill>
          <a:blip r:embed="rId9">
            <a:extLst/>
          </a:blip>
          <a:stretch>
            <a:fillRect/>
          </a:stretch>
        </p:blipFill>
        <p:spPr>
          <a:xfrm>
            <a:off x="8759043" y="3431673"/>
            <a:ext cx="1797432" cy="1256188"/>
          </a:xfrm>
          <a:prstGeom prst="rect">
            <a:avLst/>
          </a:prstGeom>
          <a:ln w="12700">
            <a:miter lim="400000"/>
          </a:ln>
        </p:spPr>
      </p:pic>
      <p:pic>
        <p:nvPicPr>
          <p:cNvPr id="337" name="Image" descr="Image"/>
          <p:cNvPicPr>
            <a:picLocks noChangeAspect="1"/>
          </p:cNvPicPr>
          <p:nvPr/>
        </p:nvPicPr>
        <p:blipFill>
          <a:blip r:embed="rId10">
            <a:extLst/>
          </a:blip>
          <a:stretch>
            <a:fillRect/>
          </a:stretch>
        </p:blipFill>
        <p:spPr>
          <a:xfrm>
            <a:off x="3723500" y="5567039"/>
            <a:ext cx="5634000" cy="939389"/>
          </a:xfrm>
          <a:prstGeom prst="rect">
            <a:avLst/>
          </a:prstGeom>
          <a:ln w="12700">
            <a:miter lim="400000"/>
          </a:ln>
        </p:spPr>
      </p:pic>
      <p:pic>
        <p:nvPicPr>
          <p:cNvPr id="338" name="Image" descr="Image"/>
          <p:cNvPicPr>
            <a:picLocks noChangeAspect="1"/>
          </p:cNvPicPr>
          <p:nvPr/>
        </p:nvPicPr>
        <p:blipFill>
          <a:blip r:embed="rId11">
            <a:extLst/>
          </a:blip>
          <a:stretch>
            <a:fillRect/>
          </a:stretch>
        </p:blipFill>
        <p:spPr>
          <a:xfrm>
            <a:off x="2674016" y="5979756"/>
            <a:ext cx="7656768" cy="2663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330"/>
                                        </p:tgtEl>
                                        <p:attrNameLst>
                                          <p:attrName>style.visibility</p:attrName>
                                        </p:attrNameLst>
                                      </p:cBhvr>
                                      <p:to>
                                        <p:strVal val="visible"/>
                                      </p:to>
                                    </p:set>
                                    <p:anim calcmode="lin" valueType="num">
                                      <p:cBhvr>
                                        <p:cTn id="7" dur="1000" fill="hold"/>
                                        <p:tgtEl>
                                          <p:spTgt spid="330"/>
                                        </p:tgtEl>
                                        <p:attrNameLst>
                                          <p:attrName>ppt_w</p:attrName>
                                        </p:attrNameLst>
                                      </p:cBhvr>
                                      <p:tavLst>
                                        <p:tav tm="0">
                                          <p:val>
                                            <p:strVal val="4*#ppt_w"/>
                                          </p:val>
                                        </p:tav>
                                        <p:tav tm="100000">
                                          <p:val>
                                            <p:strVal val="#ppt_w"/>
                                          </p:val>
                                        </p:tav>
                                      </p:tavLst>
                                    </p:anim>
                                    <p:anim calcmode="lin" valueType="num">
                                      <p:cBhvr>
                                        <p:cTn id="8" dur="1000" fill="hold"/>
                                        <p:tgtEl>
                                          <p:spTgt spid="33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331"/>
                                        </p:tgtEl>
                                        <p:attrNameLst>
                                          <p:attrName>style.visibility</p:attrName>
                                        </p:attrNameLst>
                                      </p:cBhvr>
                                      <p:to>
                                        <p:strVal val="visible"/>
                                      </p:to>
                                    </p:set>
                                    <p:animEffect filter="wipe(left)" transition="in">
                                      <p:cBhvr>
                                        <p:cTn id="13" dur="1000"/>
                                        <p:tgtEl>
                                          <p:spTgt spid="331"/>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32"/>
                                        </p:tgtEl>
                                        <p:attrNameLst>
                                          <p:attrName>style.visibility</p:attrName>
                                        </p:attrNameLst>
                                      </p:cBhvr>
                                      <p:to>
                                        <p:strVal val="visible"/>
                                      </p:to>
                                    </p:set>
                                    <p:animEffect filter="dissolve" transition="in">
                                      <p:cBhvr>
                                        <p:cTn id="18" dur="500"/>
                                        <p:tgtEl>
                                          <p:spTgt spid="332"/>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4" fill="hold">
                                  <p:stCondLst>
                                    <p:cond delay="0"/>
                                  </p:stCondLst>
                                  <p:iterate type="el" backwards="0">
                                    <p:tmAbs val="0"/>
                                  </p:iterate>
                                  <p:childTnLst>
                                    <p:set>
                                      <p:cBhvr>
                                        <p:cTn id="22" fill="hold"/>
                                        <p:tgtEl>
                                          <p:spTgt spid="333"/>
                                        </p:tgtEl>
                                        <p:attrNameLst>
                                          <p:attrName>style.visibility</p:attrName>
                                        </p:attrNameLst>
                                      </p:cBhvr>
                                      <p:to>
                                        <p:strVal val="visible"/>
                                      </p:to>
                                    </p:set>
                                    <p:animEffect filter="dissolve" transition="in">
                                      <p:cBhvr>
                                        <p:cTn id="23" dur="500"/>
                                        <p:tgtEl>
                                          <p:spTgt spid="333"/>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5" fill="hold">
                                  <p:stCondLst>
                                    <p:cond delay="0"/>
                                  </p:stCondLst>
                                  <p:iterate type="el" backwards="0">
                                    <p:tmAbs val="0"/>
                                  </p:iterate>
                                  <p:childTnLst>
                                    <p:set>
                                      <p:cBhvr>
                                        <p:cTn id="27" fill="hold"/>
                                        <p:tgtEl>
                                          <p:spTgt spid="334"/>
                                        </p:tgtEl>
                                        <p:attrNameLst>
                                          <p:attrName>style.visibility</p:attrName>
                                        </p:attrNameLst>
                                      </p:cBhvr>
                                      <p:to>
                                        <p:strVal val="visible"/>
                                      </p:to>
                                    </p:set>
                                    <p:animEffect filter="dissolve" transition="in">
                                      <p:cBhvr>
                                        <p:cTn id="28" dur="500"/>
                                        <p:tgtEl>
                                          <p:spTgt spid="334"/>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6" fill="hold">
                                  <p:stCondLst>
                                    <p:cond delay="0"/>
                                  </p:stCondLst>
                                  <p:iterate type="el" backwards="0">
                                    <p:tmAbs val="0"/>
                                  </p:iterate>
                                  <p:childTnLst>
                                    <p:set>
                                      <p:cBhvr>
                                        <p:cTn id="32" fill="hold"/>
                                        <p:tgtEl>
                                          <p:spTgt spid="335"/>
                                        </p:tgtEl>
                                        <p:attrNameLst>
                                          <p:attrName>style.visibility</p:attrName>
                                        </p:attrNameLst>
                                      </p:cBhvr>
                                      <p:to>
                                        <p:strVal val="visible"/>
                                      </p:to>
                                    </p:set>
                                    <p:animEffect filter="dissolve" transition="in">
                                      <p:cBhvr>
                                        <p:cTn id="33" dur="500"/>
                                        <p:tgtEl>
                                          <p:spTgt spid="33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7" fill="hold">
                                  <p:stCondLst>
                                    <p:cond delay="0"/>
                                  </p:stCondLst>
                                  <p:iterate type="el" backwards="0">
                                    <p:tmAbs val="0"/>
                                  </p:iterate>
                                  <p:childTnLst>
                                    <p:set>
                                      <p:cBhvr>
                                        <p:cTn id="37" fill="hold"/>
                                        <p:tgtEl>
                                          <p:spTgt spid="336"/>
                                        </p:tgtEl>
                                        <p:attrNameLst>
                                          <p:attrName>style.visibility</p:attrName>
                                        </p:attrNameLst>
                                      </p:cBhvr>
                                      <p:to>
                                        <p:strVal val="visible"/>
                                      </p:to>
                                    </p:set>
                                    <p:animEffect filter="dissolve" transition="in">
                                      <p:cBhvr>
                                        <p:cTn id="38" dur="500"/>
                                        <p:tgtEl>
                                          <p:spTgt spid="336"/>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32" presetID="23" grpId="8" fill="hold">
                                  <p:stCondLst>
                                    <p:cond delay="0"/>
                                  </p:stCondLst>
                                  <p:iterate type="el" backwards="0">
                                    <p:tmAbs val="0"/>
                                  </p:iterate>
                                  <p:childTnLst>
                                    <p:set>
                                      <p:cBhvr>
                                        <p:cTn id="42" fill="hold"/>
                                        <p:tgtEl>
                                          <p:spTgt spid="337"/>
                                        </p:tgtEl>
                                        <p:attrNameLst>
                                          <p:attrName>style.visibility</p:attrName>
                                        </p:attrNameLst>
                                      </p:cBhvr>
                                      <p:to>
                                        <p:strVal val="visible"/>
                                      </p:to>
                                    </p:set>
                                    <p:anim calcmode="lin" valueType="num">
                                      <p:cBhvr>
                                        <p:cTn id="43" dur="1000" fill="hold"/>
                                        <p:tgtEl>
                                          <p:spTgt spid="337"/>
                                        </p:tgtEl>
                                        <p:attrNameLst>
                                          <p:attrName>ppt_w</p:attrName>
                                        </p:attrNameLst>
                                      </p:cBhvr>
                                      <p:tavLst>
                                        <p:tav tm="0">
                                          <p:val>
                                            <p:strVal val="4*#ppt_w"/>
                                          </p:val>
                                        </p:tav>
                                        <p:tav tm="100000">
                                          <p:val>
                                            <p:strVal val="#ppt_w"/>
                                          </p:val>
                                        </p:tav>
                                      </p:tavLst>
                                    </p:anim>
                                    <p:anim calcmode="lin" valueType="num">
                                      <p:cBhvr>
                                        <p:cTn id="44" dur="1000" fill="hold"/>
                                        <p:tgtEl>
                                          <p:spTgt spid="337"/>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2" presetID="22" grpId="9" fill="hold">
                                  <p:stCondLst>
                                    <p:cond delay="0"/>
                                  </p:stCondLst>
                                  <p:iterate type="el" backwards="0">
                                    <p:tmAbs val="0"/>
                                  </p:iterate>
                                  <p:childTnLst>
                                    <p:set>
                                      <p:cBhvr>
                                        <p:cTn id="48" fill="hold"/>
                                        <p:tgtEl>
                                          <p:spTgt spid="338"/>
                                        </p:tgtEl>
                                        <p:attrNameLst>
                                          <p:attrName>style.visibility</p:attrName>
                                        </p:attrNameLst>
                                      </p:cBhvr>
                                      <p:to>
                                        <p:strVal val="visible"/>
                                      </p:to>
                                    </p:set>
                                    <p:animEffect filter="wipe(right)" transition="in">
                                      <p:cBhvr>
                                        <p:cTn id="49"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5"/>
      <p:bldP build="whole" bldLvl="1" animBg="1" rev="0" advAuto="0" spid="333" grpId="4"/>
      <p:bldP build="whole" bldLvl="1" animBg="1" rev="0" advAuto="0" spid="331" grpId="2"/>
      <p:bldP build="whole" bldLvl="1" animBg="1" rev="0" advAuto="0" spid="335" grpId="6"/>
      <p:bldP build="whole" bldLvl="1" animBg="1" rev="0" advAuto="0" spid="336" grpId="7"/>
      <p:bldP build="whole" bldLvl="1" animBg="1" rev="0" advAuto="0" spid="332" grpId="3"/>
      <p:bldP build="whole" bldLvl="1" animBg="1" rev="0" advAuto="0" spid="338" grpId="9"/>
      <p:bldP build="whole" bldLvl="1" animBg="1" rev="0" advAuto="0" spid="337" grpId="8"/>
      <p:bldP build="whole" bldLvl="1" animBg="1" rev="0" advAuto="0" spid="330"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pic>
        <p:nvPicPr>
          <p:cNvPr id="341" name="no4.jpeg" descr="no4.jpeg"/>
          <p:cNvPicPr>
            <a:picLocks noChangeAspect="1"/>
          </p:cNvPicPr>
          <p:nvPr/>
        </p:nvPicPr>
        <p:blipFill>
          <a:blip r:embed="rId2">
            <a:extLst/>
          </a:blip>
          <a:stretch>
            <a:fillRect/>
          </a:stretch>
        </p:blipFill>
        <p:spPr>
          <a:xfrm>
            <a:off x="5909073" y="2494624"/>
            <a:ext cx="1747702" cy="2650543"/>
          </a:xfrm>
          <a:prstGeom prst="rect">
            <a:avLst/>
          </a:prstGeom>
          <a:ln w="25400">
            <a:miter lim="400000"/>
          </a:ln>
          <a:effectLst>
            <a:outerShdw sx="100000" sy="100000" kx="0" ky="0" algn="b" rotWithShape="0" blurRad="254000" dist="127000" dir="5400000">
              <a:srgbClr val="000000">
                <a:alpha val="70000"/>
              </a:srgbClr>
            </a:outerShdw>
          </a:effectLst>
        </p:spPr>
      </p:pic>
      <p:sp>
        <p:nvSpPr>
          <p:cNvPr id="342" name="Applying to Christians and non-Christians alike"/>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Applying to Christians</a:t>
            </a:r>
            <a:br/>
            <a:r>
              <a:t>and non-Christians alike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41"/>
                                        </p:tgtEl>
                                        <p:attrNameLst>
                                          <p:attrName>style.visibility</p:attrName>
                                        </p:attrNameLst>
                                      </p:cBhvr>
                                      <p:to>
                                        <p:strVal val="visible"/>
                                      </p:to>
                                    </p:set>
                                    <p:anim calcmode="lin" valueType="num">
                                      <p:cBhvr>
                                        <p:cTn id="7" dur="1000" fill="hold"/>
                                        <p:tgtEl>
                                          <p:spTgt spid="341"/>
                                        </p:tgtEl>
                                        <p:attrNameLst>
                                          <p:attrName>ppt_w</p:attrName>
                                        </p:attrNameLst>
                                      </p:cBhvr>
                                      <p:tavLst>
                                        <p:tav tm="0">
                                          <p:val>
                                            <p:strVal val="4*#ppt_w"/>
                                          </p:val>
                                        </p:tav>
                                        <p:tav tm="100000">
                                          <p:val>
                                            <p:strVal val="#ppt_w"/>
                                          </p:val>
                                        </p:tav>
                                      </p:tavLst>
                                    </p:anim>
                                    <p:anim calcmode="lin" valueType="num">
                                      <p:cBhvr>
                                        <p:cTn id="8" dur="1000" fill="hold"/>
                                        <p:tgtEl>
                                          <p:spTgt spid="341"/>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342"/>
                                        </p:tgtEl>
                                        <p:attrNameLst>
                                          <p:attrName>style.visibility</p:attrName>
                                        </p:attrNameLst>
                                      </p:cBhvr>
                                      <p:to>
                                        <p:strVal val="visible"/>
                                      </p:to>
                                    </p:set>
                                    <p:animEffect filter="dissolve" transition="in">
                                      <p:cBhvr>
                                        <p:cTn id="12" dur="15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1"/>
      <p:bldP build="whole" bldLvl="1" animBg="1" rev="0" advAuto="0" spid="342"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4" name="Image" descr="Image"/>
          <p:cNvPicPr>
            <a:picLocks noChangeAspect="1"/>
          </p:cNvPicPr>
          <p:nvPr/>
        </p:nvPicPr>
        <p:blipFill>
          <a:blip r:embed="rId2">
            <a:extLst/>
          </a:blip>
          <a:stretch>
            <a:fillRect/>
          </a:stretch>
        </p:blipFill>
        <p:spPr>
          <a:xfrm>
            <a:off x="1122210" y="957078"/>
            <a:ext cx="10075034" cy="16571238"/>
          </a:xfrm>
          <a:prstGeom prst="rect">
            <a:avLst/>
          </a:prstGeom>
          <a:ln w="12700">
            <a:miter lim="400000"/>
          </a:ln>
        </p:spPr>
      </p:pic>
      <p:sp>
        <p:nvSpPr>
          <p:cNvPr id="345" name="Person A"/>
          <p:cNvSpPr txBox="1"/>
          <p:nvPr/>
        </p:nvSpPr>
        <p:spPr>
          <a:xfrm>
            <a:off x="2872299" y="8013155"/>
            <a:ext cx="21047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Person A</a:t>
            </a:r>
          </a:p>
        </p:txBody>
      </p:sp>
      <p:sp>
        <p:nvSpPr>
          <p:cNvPr id="346" name="Person B"/>
          <p:cNvSpPr txBox="1"/>
          <p:nvPr/>
        </p:nvSpPr>
        <p:spPr>
          <a:xfrm>
            <a:off x="7262920" y="8013155"/>
            <a:ext cx="21214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Person B</a:t>
            </a:r>
          </a:p>
        </p:txBody>
      </p:sp>
      <p:sp>
        <p:nvSpPr>
          <p:cNvPr id="347" name="Purely  immanent  interpretation  of one’s  experiences"/>
          <p:cNvSpPr txBox="1"/>
          <p:nvPr/>
        </p:nvSpPr>
        <p:spPr>
          <a:xfrm>
            <a:off x="1692441" y="3229609"/>
            <a:ext cx="2909963" cy="32689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t>Purely </a:t>
            </a:r>
            <a:br/>
            <a:r>
              <a:t>immanent </a:t>
            </a:r>
            <a:br/>
            <a:r>
              <a:t>interpretation </a:t>
            </a:r>
            <a:br/>
            <a:r>
              <a:t>of one’s </a:t>
            </a:r>
            <a:br/>
            <a:r>
              <a:t>experiences</a:t>
            </a:r>
          </a:p>
        </p:txBody>
      </p:sp>
      <p:sp>
        <p:nvSpPr>
          <p:cNvPr id="348" name="Biblical interpretation of one’s  experiences"/>
          <p:cNvSpPr txBox="1"/>
          <p:nvPr/>
        </p:nvSpPr>
        <p:spPr>
          <a:xfrm>
            <a:off x="7773940" y="3493769"/>
            <a:ext cx="2782938" cy="26136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t>Biblical</a:t>
            </a:r>
            <a:br/>
            <a:r>
              <a:t>interpretation</a:t>
            </a:r>
            <a:br/>
            <a:r>
              <a:t>of one’s </a:t>
            </a:r>
            <a:br/>
            <a:r>
              <a:t>experiences</a:t>
            </a:r>
          </a:p>
        </p:txBody>
      </p:sp>
      <p:sp>
        <p:nvSpPr>
          <p:cNvPr id="349" name="Common  ground  (e.g.,…"/>
          <p:cNvSpPr txBox="1"/>
          <p:nvPr/>
        </p:nvSpPr>
        <p:spPr>
          <a:xfrm>
            <a:off x="4920732" y="2851149"/>
            <a:ext cx="2477989" cy="3924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rPr b="1" i="0"/>
              <a:t>Common </a:t>
            </a:r>
            <a:br>
              <a:rPr b="1" i="0"/>
            </a:br>
            <a:r>
              <a:rPr b="1" i="0"/>
              <a:t>ground </a:t>
            </a:r>
            <a:br>
              <a:rPr b="1" i="0"/>
            </a:br>
            <a:r>
              <a:t>(e.g., </a:t>
            </a:r>
          </a:p>
          <a:p>
            <a:pPr>
              <a:lnSpc>
                <a:spcPct val="120000"/>
              </a:lnSpc>
              <a:defRPr i="1">
                <a:latin typeface="Helvetica"/>
                <a:ea typeface="Helvetica"/>
                <a:cs typeface="Helvetica"/>
                <a:sym typeface="Helvetica"/>
              </a:defRPr>
            </a:pPr>
            <a:r>
              <a:t>experience </a:t>
            </a:r>
            <a:br/>
            <a:r>
              <a:t>of God’s </a:t>
            </a:r>
            <a:br/>
            <a:r>
              <a:t>energy)</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345"/>
                                        </p:tgtEl>
                                        <p:attrNameLst>
                                          <p:attrName>style.visibility</p:attrName>
                                        </p:attrNameLst>
                                      </p:cBhvr>
                                      <p:to>
                                        <p:strVal val="visible"/>
                                      </p:to>
                                    </p:set>
                                    <p:anim calcmode="lin" valueType="num">
                                      <p:cBhvr>
                                        <p:cTn id="7" dur="1500" fill="hold"/>
                                        <p:tgtEl>
                                          <p:spTgt spid="345"/>
                                        </p:tgtEl>
                                        <p:attrNameLst>
                                          <p:attrName>ppt_w</p:attrName>
                                        </p:attrNameLst>
                                      </p:cBhvr>
                                      <p:tavLst>
                                        <p:tav tm="0">
                                          <p:val>
                                            <p:strVal val="4*#ppt_w"/>
                                          </p:val>
                                        </p:tav>
                                        <p:tav tm="100000">
                                          <p:val>
                                            <p:strVal val="#ppt_w"/>
                                          </p:val>
                                        </p:tav>
                                      </p:tavLst>
                                    </p:anim>
                                    <p:anim calcmode="lin" valueType="num">
                                      <p:cBhvr>
                                        <p:cTn id="8" dur="1500" fill="hold"/>
                                        <p:tgtEl>
                                          <p:spTgt spid="345"/>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Class="entr" nodeType="afterEffect" presetSubtype="32" presetID="23" grpId="2" fill="hold">
                                  <p:stCondLst>
                                    <p:cond delay="0"/>
                                  </p:stCondLst>
                                  <p:iterate type="el" backwards="0">
                                    <p:tmAbs val="0"/>
                                  </p:iterate>
                                  <p:childTnLst>
                                    <p:set>
                                      <p:cBhvr>
                                        <p:cTn id="11" fill="hold"/>
                                        <p:tgtEl>
                                          <p:spTgt spid="346"/>
                                        </p:tgtEl>
                                        <p:attrNameLst>
                                          <p:attrName>style.visibility</p:attrName>
                                        </p:attrNameLst>
                                      </p:cBhvr>
                                      <p:to>
                                        <p:strVal val="visible"/>
                                      </p:to>
                                    </p:set>
                                    <p:anim calcmode="lin" valueType="num">
                                      <p:cBhvr>
                                        <p:cTn id="12" dur="1500" fill="hold"/>
                                        <p:tgtEl>
                                          <p:spTgt spid="346"/>
                                        </p:tgtEl>
                                        <p:attrNameLst>
                                          <p:attrName>ppt_w</p:attrName>
                                        </p:attrNameLst>
                                      </p:cBhvr>
                                      <p:tavLst>
                                        <p:tav tm="0">
                                          <p:val>
                                            <p:strVal val="4*#ppt_w"/>
                                          </p:val>
                                        </p:tav>
                                        <p:tav tm="100000">
                                          <p:val>
                                            <p:strVal val="#ppt_w"/>
                                          </p:val>
                                        </p:tav>
                                      </p:tavLst>
                                    </p:anim>
                                    <p:anim calcmode="lin" valueType="num">
                                      <p:cBhvr>
                                        <p:cTn id="13" dur="1500" fill="hold"/>
                                        <p:tgtEl>
                                          <p:spTgt spid="346"/>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lt" backwards="0">
                                    <p:tmAbs val="100"/>
                                  </p:iterate>
                                  <p:childTnLst>
                                    <p:set>
                                      <p:cBhvr>
                                        <p:cTn id="17" fill="hold"/>
                                        <p:tgtEl>
                                          <p:spTgt spid="3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4" fill="hold">
                                  <p:stCondLst>
                                    <p:cond delay="0"/>
                                  </p:stCondLst>
                                  <p:iterate type="lt" backwards="0">
                                    <p:tmAbs val="100"/>
                                  </p:iterate>
                                  <p:childTnLst>
                                    <p:set>
                                      <p:cBhvr>
                                        <p:cTn id="21" fill="hold"/>
                                        <p:tgtEl>
                                          <p:spTgt spid="3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5" fill="hold">
                                  <p:stCondLst>
                                    <p:cond delay="0"/>
                                  </p:stCondLst>
                                  <p:iterate type="lt" backwards="0">
                                    <p:tmAbs val="100"/>
                                  </p:iterate>
                                  <p:childTnLst>
                                    <p:set>
                                      <p:cBhvr>
                                        <p:cTn id="25" fill="hold"/>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3"/>
      <p:bldP build="whole" bldLvl="1" animBg="1" rev="0" advAuto="0" spid="348" grpId="5"/>
      <p:bldP build="whole" bldLvl="1" animBg="1" rev="0" advAuto="0" spid="345" grpId="1"/>
      <p:bldP build="whole" bldLvl="1" animBg="1" rev="0" advAuto="0" spid="347" grpId="4"/>
      <p:bldP build="whole" bldLvl="1" animBg="1" rev="0" advAuto="0" spid="346"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Trilogy_EN.jpeg" descr="Trilogy_EN.jpeg"/>
          <p:cNvPicPr>
            <a:picLocks noChangeAspect="1"/>
          </p:cNvPicPr>
          <p:nvPr/>
        </p:nvPicPr>
        <p:blipFill>
          <a:blip r:embed="rId2">
            <a:extLst/>
          </a:blip>
          <a:stretch>
            <a:fillRect/>
          </a:stretch>
        </p:blipFill>
        <p:spPr>
          <a:xfrm>
            <a:off x="992980" y="828754"/>
            <a:ext cx="6055405" cy="8096092"/>
          </a:xfrm>
          <a:prstGeom prst="rect">
            <a:avLst/>
          </a:prstGeom>
          <a:ln w="12700">
            <a:miter lim="400000"/>
          </a:ln>
        </p:spPr>
      </p:pic>
      <p:sp>
        <p:nvSpPr>
          <p:cNvPr id="247" name="The Energy Trilogy"/>
          <p:cNvSpPr txBox="1"/>
          <p:nvPr/>
        </p:nvSpPr>
        <p:spPr>
          <a:xfrm>
            <a:off x="7332832" y="505880"/>
            <a:ext cx="42302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The Energy Trilogy</a:t>
            </a:r>
          </a:p>
        </p:txBody>
      </p:sp>
      <p:sp>
        <p:nvSpPr>
          <p:cNvPr id="248" name="An interdisciplinary approach, covering:"/>
          <p:cNvSpPr txBox="1"/>
          <p:nvPr/>
        </p:nvSpPr>
        <p:spPr>
          <a:xfrm>
            <a:off x="7338786" y="1700943"/>
            <a:ext cx="4723415"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An interdisciplinary approach, covering:</a:t>
            </a:r>
          </a:p>
        </p:txBody>
      </p:sp>
      <p:sp>
        <p:nvSpPr>
          <p:cNvPr id="249" name="exegesis…"/>
          <p:cNvSpPr txBox="1"/>
          <p:nvPr/>
        </p:nvSpPr>
        <p:spPr>
          <a:xfrm>
            <a:off x="7338786" y="3249577"/>
            <a:ext cx="4723415"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exegesis</a:t>
            </a:r>
          </a:p>
          <a:p>
            <a:pPr algn="l"/>
            <a:r>
              <a:t>church history</a:t>
            </a:r>
          </a:p>
          <a:p>
            <a:pPr algn="l"/>
            <a:r>
              <a:t>systematic theology</a:t>
            </a:r>
          </a:p>
        </p:txBody>
      </p:sp>
      <p:sp>
        <p:nvSpPr>
          <p:cNvPr id="250" name="philosophy…"/>
          <p:cNvSpPr txBox="1"/>
          <p:nvPr/>
        </p:nvSpPr>
        <p:spPr>
          <a:xfrm>
            <a:off x="7324877" y="5471312"/>
            <a:ext cx="2876246"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philosophy </a:t>
            </a:r>
          </a:p>
          <a:p>
            <a:pPr algn="l"/>
            <a:r>
              <a:t>linguistics </a:t>
            </a:r>
          </a:p>
          <a:p>
            <a:pPr algn="l"/>
            <a:r>
              <a:t>psychology</a:t>
            </a:r>
          </a:p>
          <a:p>
            <a:pPr algn="l"/>
            <a:r>
              <a:t>neuroscience</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wipe(left)" transition="in">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49">
                                            <p:bg/>
                                          </p:spTgt>
                                        </p:tgtEl>
                                        <p:attrNameLst>
                                          <p:attrName>style.visibility</p:attrName>
                                        </p:attrNameLst>
                                      </p:cBhvr>
                                      <p:to>
                                        <p:strVal val="visible"/>
                                      </p:to>
                                    </p:set>
                                    <p:animEffect filter="wipe(left)" transition="in">
                                      <p:cBhvr>
                                        <p:cTn id="12" dur="500"/>
                                        <p:tgtEl>
                                          <p:spTgt spid="249">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49">
                                            <p:txEl>
                                              <p:pRg st="0" end="0"/>
                                            </p:txEl>
                                          </p:spTgt>
                                        </p:tgtEl>
                                        <p:attrNameLst>
                                          <p:attrName>style.visibility</p:attrName>
                                        </p:attrNameLst>
                                      </p:cBhvr>
                                      <p:to>
                                        <p:strVal val="visible"/>
                                      </p:to>
                                    </p:set>
                                    <p:animEffect filter="wipe(left)" transition="in">
                                      <p:cBhvr>
                                        <p:cTn id="15" dur="500"/>
                                        <p:tgtEl>
                                          <p:spTgt spid="2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49">
                                            <p:txEl>
                                              <p:pRg st="1" end="1"/>
                                            </p:txEl>
                                          </p:spTgt>
                                        </p:tgtEl>
                                        <p:attrNameLst>
                                          <p:attrName>style.visibility</p:attrName>
                                        </p:attrNameLst>
                                      </p:cBhvr>
                                      <p:to>
                                        <p:strVal val="visible"/>
                                      </p:to>
                                    </p:set>
                                    <p:animEffect filter="wipe(left)" transition="in">
                                      <p:cBhvr>
                                        <p:cTn id="20" dur="500"/>
                                        <p:tgtEl>
                                          <p:spTgt spid="24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249">
                                            <p:txEl>
                                              <p:pRg st="2" end="2"/>
                                            </p:txEl>
                                          </p:spTgt>
                                        </p:tgtEl>
                                        <p:attrNameLst>
                                          <p:attrName>style.visibility</p:attrName>
                                        </p:attrNameLst>
                                      </p:cBhvr>
                                      <p:to>
                                        <p:strVal val="visible"/>
                                      </p:to>
                                    </p:set>
                                    <p:animEffect filter="wipe(left)" transition="in">
                                      <p:cBhvr>
                                        <p:cTn id="25" dur="500"/>
                                        <p:tgtEl>
                                          <p:spTgt spid="24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3" fill="hold">
                                  <p:stCondLst>
                                    <p:cond delay="0"/>
                                  </p:stCondLst>
                                  <p:iterate type="el" backwards="0">
                                    <p:tmAbs val="0"/>
                                  </p:iterate>
                                  <p:childTnLst>
                                    <p:set>
                                      <p:cBhvr>
                                        <p:cTn id="29" fill="hold"/>
                                        <p:tgtEl>
                                          <p:spTgt spid="250">
                                            <p:bg/>
                                          </p:spTgt>
                                        </p:tgtEl>
                                        <p:attrNameLst>
                                          <p:attrName>style.visibility</p:attrName>
                                        </p:attrNameLst>
                                      </p:cBhvr>
                                      <p:to>
                                        <p:strVal val="visible"/>
                                      </p:to>
                                    </p:set>
                                    <p:animEffect filter="wipe(left)" transition="in">
                                      <p:cBhvr>
                                        <p:cTn id="30" dur="500"/>
                                        <p:tgtEl>
                                          <p:spTgt spid="250">
                                            <p:bg/>
                                          </p:spTgt>
                                        </p:tgtEl>
                                      </p:cBhvr>
                                    </p:animEffect>
                                  </p:childTnLst>
                                </p:cTn>
                              </p:par>
                              <p:par>
                                <p:cTn id="31" presetClass="entr" nodeType="withEffect" presetSubtype="8" presetID="22" grpId="3" fill="hold">
                                  <p:stCondLst>
                                    <p:cond delay="0"/>
                                  </p:stCondLst>
                                  <p:iterate type="el" backwards="0">
                                    <p:tmAbs val="0"/>
                                  </p:iterate>
                                  <p:childTnLst>
                                    <p:set>
                                      <p:cBhvr>
                                        <p:cTn id="32" fill="hold"/>
                                        <p:tgtEl>
                                          <p:spTgt spid="250">
                                            <p:txEl>
                                              <p:pRg st="0" end="0"/>
                                            </p:txEl>
                                          </p:spTgt>
                                        </p:tgtEl>
                                        <p:attrNameLst>
                                          <p:attrName>style.visibility</p:attrName>
                                        </p:attrNameLst>
                                      </p:cBhvr>
                                      <p:to>
                                        <p:strVal val="visible"/>
                                      </p:to>
                                    </p:set>
                                    <p:animEffect filter="wipe(left)" transition="in">
                                      <p:cBhvr>
                                        <p:cTn id="33" dur="500"/>
                                        <p:tgtEl>
                                          <p:spTgt spid="25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3" fill="hold">
                                  <p:stCondLst>
                                    <p:cond delay="0"/>
                                  </p:stCondLst>
                                  <p:iterate type="el" backwards="0">
                                    <p:tmAbs val="0"/>
                                  </p:iterate>
                                  <p:childTnLst>
                                    <p:set>
                                      <p:cBhvr>
                                        <p:cTn id="37" fill="hold"/>
                                        <p:tgtEl>
                                          <p:spTgt spid="250">
                                            <p:txEl>
                                              <p:pRg st="1" end="1"/>
                                            </p:txEl>
                                          </p:spTgt>
                                        </p:tgtEl>
                                        <p:attrNameLst>
                                          <p:attrName>style.visibility</p:attrName>
                                        </p:attrNameLst>
                                      </p:cBhvr>
                                      <p:to>
                                        <p:strVal val="visible"/>
                                      </p:to>
                                    </p:set>
                                    <p:animEffect filter="wipe(left)" transition="in">
                                      <p:cBhvr>
                                        <p:cTn id="38" dur="500"/>
                                        <p:tgtEl>
                                          <p:spTgt spid="25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2" grpId="3" fill="hold">
                                  <p:stCondLst>
                                    <p:cond delay="0"/>
                                  </p:stCondLst>
                                  <p:iterate type="el" backwards="0">
                                    <p:tmAbs val="0"/>
                                  </p:iterate>
                                  <p:childTnLst>
                                    <p:set>
                                      <p:cBhvr>
                                        <p:cTn id="42" fill="hold"/>
                                        <p:tgtEl>
                                          <p:spTgt spid="250">
                                            <p:txEl>
                                              <p:pRg st="2" end="2"/>
                                            </p:txEl>
                                          </p:spTgt>
                                        </p:tgtEl>
                                        <p:attrNameLst>
                                          <p:attrName>style.visibility</p:attrName>
                                        </p:attrNameLst>
                                      </p:cBhvr>
                                      <p:to>
                                        <p:strVal val="visible"/>
                                      </p:to>
                                    </p:set>
                                    <p:animEffect filter="wipe(left)" transition="in">
                                      <p:cBhvr>
                                        <p:cTn id="43" dur="500"/>
                                        <p:tgtEl>
                                          <p:spTgt spid="25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3" fill="hold">
                                  <p:stCondLst>
                                    <p:cond delay="0"/>
                                  </p:stCondLst>
                                  <p:iterate type="el" backwards="0">
                                    <p:tmAbs val="0"/>
                                  </p:iterate>
                                  <p:childTnLst>
                                    <p:set>
                                      <p:cBhvr>
                                        <p:cTn id="47" fill="hold"/>
                                        <p:tgtEl>
                                          <p:spTgt spid="250">
                                            <p:txEl>
                                              <p:pRg st="3" end="3"/>
                                            </p:txEl>
                                          </p:spTgt>
                                        </p:tgtEl>
                                        <p:attrNameLst>
                                          <p:attrName>style.visibility</p:attrName>
                                        </p:attrNameLst>
                                      </p:cBhvr>
                                      <p:to>
                                        <p:strVal val="visible"/>
                                      </p:to>
                                    </p:set>
                                    <p:animEffect filter="wipe(left)" transition="in">
                                      <p:cBhvr>
                                        <p:cTn id="48" dur="500"/>
                                        <p:tgtEl>
                                          <p:spTgt spid="25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P build="p" bldLvl="5" animBg="1" rev="0" advAuto="0" spid="249" grpId="2"/>
      <p:bldP build="p" bldLvl="5" animBg="1" rev="0" advAuto="0" spid="250"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not: personal minus…"/>
          <p:cNvSpPr txBox="1"/>
          <p:nvPr/>
        </p:nvSpPr>
        <p:spPr>
          <a:xfrm>
            <a:off x="3322726" y="4114220"/>
            <a:ext cx="6359348"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600"/>
            </a:pPr>
            <a:r>
              <a:rPr i="1">
                <a:latin typeface="Helvetica"/>
                <a:ea typeface="Helvetica"/>
                <a:cs typeface="Helvetica"/>
                <a:sym typeface="Helvetica"/>
              </a:rPr>
              <a:t>not:</a:t>
            </a:r>
            <a:r>
              <a:t> personal minus</a:t>
            </a:r>
          </a:p>
          <a:p>
            <a:pPr>
              <a:defRPr sz="5600"/>
            </a:pPr>
            <a:r>
              <a:rPr i="1">
                <a:latin typeface="Helvetica"/>
                <a:ea typeface="Helvetica"/>
                <a:cs typeface="Helvetica"/>
                <a:sym typeface="Helvetica"/>
              </a:rPr>
              <a:t>but:</a:t>
            </a:r>
            <a:r>
              <a:t> personal plus</a:t>
            </a:r>
          </a:p>
        </p:txBody>
      </p:sp>
      <p:sp>
        <p:nvSpPr>
          <p:cNvPr id="352" name="Transpersonal"/>
          <p:cNvSpPr txBox="1"/>
          <p:nvPr/>
        </p:nvSpPr>
        <p:spPr>
          <a:xfrm>
            <a:off x="4014217" y="2796242"/>
            <a:ext cx="4976367"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600">
                <a:latin typeface="Helvetica"/>
                <a:ea typeface="Helvetica"/>
                <a:cs typeface="Helvetica"/>
                <a:sym typeface="Helvetica"/>
              </a:defRPr>
            </a:lvl1pPr>
          </a:lstStyle>
          <a:p>
            <a:pPr/>
            <a:r>
              <a:t>Transpersonal</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1">
                                            <p:bg/>
                                          </p:spTgt>
                                        </p:tgtEl>
                                        <p:attrNameLst>
                                          <p:attrName>style.visibility</p:attrName>
                                        </p:attrNameLst>
                                      </p:cBhvr>
                                      <p:to>
                                        <p:strVal val="visible"/>
                                      </p:to>
                                    </p:set>
                                    <p:animEffect filter="dissolve" transition="in">
                                      <p:cBhvr>
                                        <p:cTn id="7" dur="500"/>
                                        <p:tgtEl>
                                          <p:spTgt spid="35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51">
                                            <p:txEl>
                                              <p:pRg st="0" end="0"/>
                                            </p:txEl>
                                          </p:spTgt>
                                        </p:tgtEl>
                                        <p:attrNameLst>
                                          <p:attrName>style.visibility</p:attrName>
                                        </p:attrNameLst>
                                      </p:cBhvr>
                                      <p:to>
                                        <p:strVal val="visible"/>
                                      </p:to>
                                    </p:set>
                                    <p:animEffect filter="dissolve" transition="in">
                                      <p:cBhvr>
                                        <p:cTn id="10" dur="500"/>
                                        <p:tgtEl>
                                          <p:spTgt spid="3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351">
                                            <p:txEl>
                                              <p:pRg st="1" end="1"/>
                                            </p:txEl>
                                          </p:spTgt>
                                        </p:tgtEl>
                                        <p:attrNameLst>
                                          <p:attrName>style.visibility</p:attrName>
                                        </p:attrNameLst>
                                      </p:cBhvr>
                                      <p:to>
                                        <p:strVal val="visible"/>
                                      </p:to>
                                    </p:set>
                                    <p:animEffect filter="dissolve" transition="in">
                                      <p:cBhvr>
                                        <p:cTn id="15" dur="500"/>
                                        <p:tgtEl>
                                          <p:spTgt spid="3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Image" descr="Image"/>
          <p:cNvPicPr>
            <a:picLocks noChangeAspect="1"/>
          </p:cNvPicPr>
          <p:nvPr/>
        </p:nvPicPr>
        <p:blipFill>
          <a:blip r:embed="rId2">
            <a:extLst/>
          </a:blip>
          <a:stretch>
            <a:fillRect/>
          </a:stretch>
        </p:blipFill>
        <p:spPr>
          <a:xfrm>
            <a:off x="1964963" y="2109069"/>
            <a:ext cx="9836874" cy="5535462"/>
          </a:xfrm>
          <a:prstGeom prst="rect">
            <a:avLst/>
          </a:prstGeom>
          <a:ln w="12700">
            <a:miter lim="400000"/>
          </a:ln>
        </p:spPr>
      </p:pic>
      <p:pic>
        <p:nvPicPr>
          <p:cNvPr id="355" name="Image" descr="Image"/>
          <p:cNvPicPr>
            <a:picLocks noChangeAspect="1"/>
          </p:cNvPicPr>
          <p:nvPr/>
        </p:nvPicPr>
        <p:blipFill>
          <a:blip r:embed="rId3">
            <a:extLst/>
          </a:blip>
          <a:stretch>
            <a:fillRect/>
          </a:stretch>
        </p:blipFill>
        <p:spPr>
          <a:xfrm>
            <a:off x="2160367" y="3283158"/>
            <a:ext cx="8472399" cy="520284"/>
          </a:xfrm>
          <a:prstGeom prst="rect">
            <a:avLst/>
          </a:prstGeom>
          <a:ln w="12700">
            <a:miter lim="400000"/>
          </a:ln>
        </p:spPr>
      </p:pic>
      <p:pic>
        <p:nvPicPr>
          <p:cNvPr id="356" name="Image" descr="Image"/>
          <p:cNvPicPr>
            <a:picLocks noChangeAspect="1"/>
          </p:cNvPicPr>
          <p:nvPr/>
        </p:nvPicPr>
        <p:blipFill>
          <a:blip r:embed="rId4">
            <a:extLst/>
          </a:blip>
          <a:stretch>
            <a:fillRect/>
          </a:stretch>
        </p:blipFill>
        <p:spPr>
          <a:xfrm>
            <a:off x="2192764" y="3882209"/>
            <a:ext cx="8433005" cy="490583"/>
          </a:xfrm>
          <a:prstGeom prst="rect">
            <a:avLst/>
          </a:prstGeom>
          <a:ln w="12700">
            <a:miter lim="400000"/>
          </a:ln>
        </p:spPr>
      </p:pic>
      <p:pic>
        <p:nvPicPr>
          <p:cNvPr id="357" name="Image" descr="Image"/>
          <p:cNvPicPr>
            <a:picLocks noChangeAspect="1"/>
          </p:cNvPicPr>
          <p:nvPr/>
        </p:nvPicPr>
        <p:blipFill>
          <a:blip r:embed="rId5">
            <a:extLst/>
          </a:blip>
          <a:stretch>
            <a:fillRect/>
          </a:stretch>
        </p:blipFill>
        <p:spPr>
          <a:xfrm>
            <a:off x="2170368" y="4493119"/>
            <a:ext cx="8452398" cy="538763"/>
          </a:xfrm>
          <a:prstGeom prst="rect">
            <a:avLst/>
          </a:prstGeom>
          <a:ln w="12700">
            <a:miter lim="400000"/>
          </a:ln>
        </p:spPr>
      </p:pic>
      <p:pic>
        <p:nvPicPr>
          <p:cNvPr id="358" name="Image" descr="Image"/>
          <p:cNvPicPr>
            <a:picLocks noChangeAspect="1"/>
          </p:cNvPicPr>
          <p:nvPr/>
        </p:nvPicPr>
        <p:blipFill>
          <a:blip r:embed="rId6">
            <a:extLst/>
          </a:blip>
          <a:stretch>
            <a:fillRect/>
          </a:stretch>
        </p:blipFill>
        <p:spPr>
          <a:xfrm>
            <a:off x="2153145" y="5101409"/>
            <a:ext cx="8469910" cy="547232"/>
          </a:xfrm>
          <a:prstGeom prst="rect">
            <a:avLst/>
          </a:prstGeom>
          <a:ln w="12700">
            <a:miter lim="400000"/>
          </a:ln>
        </p:spPr>
      </p:pic>
      <p:pic>
        <p:nvPicPr>
          <p:cNvPr id="359" name="Image" descr="Image"/>
          <p:cNvPicPr>
            <a:picLocks noChangeAspect="1"/>
          </p:cNvPicPr>
          <p:nvPr/>
        </p:nvPicPr>
        <p:blipFill>
          <a:blip r:embed="rId7">
            <a:extLst/>
          </a:blip>
          <a:stretch>
            <a:fillRect/>
          </a:stretch>
        </p:blipFill>
        <p:spPr>
          <a:xfrm>
            <a:off x="2158390" y="5772358"/>
            <a:ext cx="8484820" cy="622506"/>
          </a:xfrm>
          <a:prstGeom prst="rect">
            <a:avLst/>
          </a:prstGeom>
          <a:ln w="12700">
            <a:miter lim="400000"/>
          </a:ln>
        </p:spPr>
      </p:pic>
      <p:pic>
        <p:nvPicPr>
          <p:cNvPr id="360" name="Image" descr="Image"/>
          <p:cNvPicPr>
            <a:picLocks noChangeAspect="1"/>
          </p:cNvPicPr>
          <p:nvPr/>
        </p:nvPicPr>
        <p:blipFill>
          <a:blip r:embed="rId8">
            <a:extLst/>
          </a:blip>
          <a:stretch>
            <a:fillRect/>
          </a:stretch>
        </p:blipFill>
        <p:spPr>
          <a:xfrm>
            <a:off x="2137172" y="6415358"/>
            <a:ext cx="4319322" cy="530986"/>
          </a:xfrm>
          <a:prstGeom prst="rect">
            <a:avLst/>
          </a:prstGeom>
          <a:ln w="12700">
            <a:miter lim="400000"/>
          </a:ln>
        </p:spPr>
      </p:pic>
      <p:pic>
        <p:nvPicPr>
          <p:cNvPr id="361" name="Image" descr="Image"/>
          <p:cNvPicPr>
            <a:picLocks noChangeAspect="1"/>
          </p:cNvPicPr>
          <p:nvPr/>
        </p:nvPicPr>
        <p:blipFill>
          <a:blip r:embed="rId9">
            <a:extLst/>
          </a:blip>
          <a:stretch>
            <a:fillRect/>
          </a:stretch>
        </p:blipFill>
        <p:spPr>
          <a:xfrm>
            <a:off x="6190890" y="6388318"/>
            <a:ext cx="4322954" cy="4834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55"/>
                                        </p:tgtEl>
                                        <p:attrNameLst>
                                          <p:attrName>style.visibility</p:attrName>
                                        </p:attrNameLst>
                                      </p:cBhvr>
                                      <p:to>
                                        <p:strVal val="visible"/>
                                      </p:to>
                                    </p:set>
                                    <p:animEffect filter="wipe(left)" transition="in">
                                      <p:cBhvr>
                                        <p:cTn id="7" dur="1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56"/>
                                        </p:tgtEl>
                                        <p:attrNameLst>
                                          <p:attrName>style.visibility</p:attrName>
                                        </p:attrNameLst>
                                      </p:cBhvr>
                                      <p:to>
                                        <p:strVal val="visible"/>
                                      </p:to>
                                    </p:set>
                                    <p:animEffect filter="wipe(left)" transition="in">
                                      <p:cBhvr>
                                        <p:cTn id="12" dur="1000"/>
                                        <p:tgtEl>
                                          <p:spTgt spid="35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57"/>
                                        </p:tgtEl>
                                        <p:attrNameLst>
                                          <p:attrName>style.visibility</p:attrName>
                                        </p:attrNameLst>
                                      </p:cBhvr>
                                      <p:to>
                                        <p:strVal val="visible"/>
                                      </p:to>
                                    </p:set>
                                    <p:animEffect filter="wipe(left)" transition="in">
                                      <p:cBhvr>
                                        <p:cTn id="17" dur="1000"/>
                                        <p:tgtEl>
                                          <p:spTgt spid="35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58"/>
                                        </p:tgtEl>
                                        <p:attrNameLst>
                                          <p:attrName>style.visibility</p:attrName>
                                        </p:attrNameLst>
                                      </p:cBhvr>
                                      <p:to>
                                        <p:strVal val="visible"/>
                                      </p:to>
                                    </p:set>
                                    <p:animEffect filter="wipe(left)" transition="in">
                                      <p:cBhvr>
                                        <p:cTn id="22" dur="1000"/>
                                        <p:tgtEl>
                                          <p:spTgt spid="35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359"/>
                                        </p:tgtEl>
                                        <p:attrNameLst>
                                          <p:attrName>style.visibility</p:attrName>
                                        </p:attrNameLst>
                                      </p:cBhvr>
                                      <p:to>
                                        <p:strVal val="visible"/>
                                      </p:to>
                                    </p:set>
                                    <p:animEffect filter="wipe(left)" transition="in">
                                      <p:cBhvr>
                                        <p:cTn id="27" dur="1000"/>
                                        <p:tgtEl>
                                          <p:spTgt spid="35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32" presetID="23" grpId="6" fill="hold">
                                  <p:stCondLst>
                                    <p:cond delay="0"/>
                                  </p:stCondLst>
                                  <p:iterate type="el" backwards="0">
                                    <p:tmAbs val="0"/>
                                  </p:iterate>
                                  <p:childTnLst>
                                    <p:set>
                                      <p:cBhvr>
                                        <p:cTn id="31" fill="hold"/>
                                        <p:tgtEl>
                                          <p:spTgt spid="360"/>
                                        </p:tgtEl>
                                        <p:attrNameLst>
                                          <p:attrName>style.visibility</p:attrName>
                                        </p:attrNameLst>
                                      </p:cBhvr>
                                      <p:to>
                                        <p:strVal val="visible"/>
                                      </p:to>
                                    </p:set>
                                    <p:anim calcmode="lin" valueType="num">
                                      <p:cBhvr>
                                        <p:cTn id="32" dur="1000" fill="hold"/>
                                        <p:tgtEl>
                                          <p:spTgt spid="360"/>
                                        </p:tgtEl>
                                        <p:attrNameLst>
                                          <p:attrName>ppt_w</p:attrName>
                                        </p:attrNameLst>
                                      </p:cBhvr>
                                      <p:tavLst>
                                        <p:tav tm="0">
                                          <p:val>
                                            <p:strVal val="4*#ppt_w"/>
                                          </p:val>
                                        </p:tav>
                                        <p:tav tm="100000">
                                          <p:val>
                                            <p:strVal val="#ppt_w"/>
                                          </p:val>
                                        </p:tav>
                                      </p:tavLst>
                                    </p:anim>
                                    <p:anim calcmode="lin" valueType="num">
                                      <p:cBhvr>
                                        <p:cTn id="33" dur="1000" fill="hold"/>
                                        <p:tgtEl>
                                          <p:spTgt spid="360"/>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32" presetID="23" grpId="7" fill="hold">
                                  <p:stCondLst>
                                    <p:cond delay="0"/>
                                  </p:stCondLst>
                                  <p:iterate type="el" backwards="0">
                                    <p:tmAbs val="0"/>
                                  </p:iterate>
                                  <p:childTnLst>
                                    <p:set>
                                      <p:cBhvr>
                                        <p:cTn id="37" fill="hold"/>
                                        <p:tgtEl>
                                          <p:spTgt spid="361"/>
                                        </p:tgtEl>
                                        <p:attrNameLst>
                                          <p:attrName>style.visibility</p:attrName>
                                        </p:attrNameLst>
                                      </p:cBhvr>
                                      <p:to>
                                        <p:strVal val="visible"/>
                                      </p:to>
                                    </p:set>
                                    <p:anim calcmode="lin" valueType="num">
                                      <p:cBhvr>
                                        <p:cTn id="38" dur="1000" fill="hold"/>
                                        <p:tgtEl>
                                          <p:spTgt spid="361"/>
                                        </p:tgtEl>
                                        <p:attrNameLst>
                                          <p:attrName>ppt_w</p:attrName>
                                        </p:attrNameLst>
                                      </p:cBhvr>
                                      <p:tavLst>
                                        <p:tav tm="0">
                                          <p:val>
                                            <p:strVal val="4*#ppt_w"/>
                                          </p:val>
                                        </p:tav>
                                        <p:tav tm="100000">
                                          <p:val>
                                            <p:strVal val="#ppt_w"/>
                                          </p:val>
                                        </p:tav>
                                      </p:tavLst>
                                    </p:anim>
                                    <p:anim calcmode="lin" valueType="num">
                                      <p:cBhvr>
                                        <p:cTn id="39" dur="1000" fill="hold"/>
                                        <p:tgtEl>
                                          <p:spTgt spid="3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4"/>
      <p:bldP build="whole" bldLvl="1" animBg="1" rev="0" advAuto="0" spid="355" grpId="1"/>
      <p:bldP build="whole" bldLvl="1" animBg="1" rev="0" advAuto="0" spid="359" grpId="5"/>
      <p:bldP build="whole" bldLvl="1" animBg="1" rev="0" advAuto="0" spid="356" grpId="2"/>
      <p:bldP build="whole" bldLvl="1" animBg="1" rev="0" advAuto="0" spid="357" grpId="3"/>
      <p:bldP build="whole" bldLvl="1" animBg="1" rev="0" advAuto="0" spid="361" grpId="7"/>
      <p:bldP build="whole" bldLvl="1" animBg="1" rev="0" advAuto="0" spid="360" grpId="6"/>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pic>
        <p:nvPicPr>
          <p:cNvPr id="364" name="no5.jpeg" descr="no5.jpeg"/>
          <p:cNvPicPr>
            <a:picLocks noChangeAspect="1"/>
          </p:cNvPicPr>
          <p:nvPr/>
        </p:nvPicPr>
        <p:blipFill>
          <a:blip r:embed="rId2">
            <a:extLst/>
          </a:blip>
          <a:stretch>
            <a:fillRect/>
          </a:stretch>
        </p:blipFill>
        <p:spPr>
          <a:xfrm>
            <a:off x="5909073" y="2494624"/>
            <a:ext cx="1747702" cy="2650543"/>
          </a:xfrm>
          <a:prstGeom prst="rect">
            <a:avLst/>
          </a:prstGeom>
          <a:ln w="25400">
            <a:miter lim="400000"/>
          </a:ln>
          <a:effectLst>
            <a:outerShdw sx="100000" sy="100000" kx="0" ky="0" algn="b" rotWithShape="0" blurRad="254000" dist="127000" dir="5400000">
              <a:srgbClr val="000000">
                <a:alpha val="70000"/>
              </a:srgbClr>
            </a:outerShdw>
          </a:effectLst>
        </p:spPr>
      </p:pic>
      <p:sp>
        <p:nvSpPr>
          <p:cNvPr id="365" name="Moving beyond the cognitive and rational"/>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Moving beyond the</a:t>
            </a:r>
            <a:br/>
            <a:r>
              <a:t>cognitive and rational</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64"/>
                                        </p:tgtEl>
                                        <p:attrNameLst>
                                          <p:attrName>style.visibility</p:attrName>
                                        </p:attrNameLst>
                                      </p:cBhvr>
                                      <p:to>
                                        <p:strVal val="visible"/>
                                      </p:to>
                                    </p:set>
                                    <p:anim calcmode="lin" valueType="num">
                                      <p:cBhvr>
                                        <p:cTn id="7" dur="1000" fill="hold"/>
                                        <p:tgtEl>
                                          <p:spTgt spid="364"/>
                                        </p:tgtEl>
                                        <p:attrNameLst>
                                          <p:attrName>ppt_w</p:attrName>
                                        </p:attrNameLst>
                                      </p:cBhvr>
                                      <p:tavLst>
                                        <p:tav tm="0">
                                          <p:val>
                                            <p:strVal val="4*#ppt_w"/>
                                          </p:val>
                                        </p:tav>
                                        <p:tav tm="100000">
                                          <p:val>
                                            <p:strVal val="#ppt_w"/>
                                          </p:val>
                                        </p:tav>
                                      </p:tavLst>
                                    </p:anim>
                                    <p:anim calcmode="lin" valueType="num">
                                      <p:cBhvr>
                                        <p:cTn id="8" dur="1000" fill="hold"/>
                                        <p:tgtEl>
                                          <p:spTgt spid="36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365"/>
                                        </p:tgtEl>
                                        <p:attrNameLst>
                                          <p:attrName>style.visibility</p:attrName>
                                        </p:attrNameLst>
                                      </p:cBhvr>
                                      <p:to>
                                        <p:strVal val="visible"/>
                                      </p:to>
                                    </p:set>
                                    <p:animEffect filter="dissolve" transition="in">
                                      <p:cBhvr>
                                        <p:cTn id="12" dur="1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2"/>
      <p:bldP build="whole" bldLvl="1" animBg="1" rev="0" advAuto="0" spid="364"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Image" descr="Image"/>
          <p:cNvPicPr>
            <a:picLocks noChangeAspect="1"/>
          </p:cNvPicPr>
          <p:nvPr/>
        </p:nvPicPr>
        <p:blipFill>
          <a:blip r:embed="rId2">
            <a:extLst/>
          </a:blip>
          <a:stretch>
            <a:fillRect/>
          </a:stretch>
        </p:blipFill>
        <p:spPr>
          <a:xfrm>
            <a:off x="2383999" y="2934697"/>
            <a:ext cx="8236802" cy="4138206"/>
          </a:xfrm>
          <a:prstGeom prst="rect">
            <a:avLst/>
          </a:prstGeom>
          <a:ln w="12700">
            <a:miter lim="400000"/>
          </a:ln>
        </p:spPr>
      </p:pic>
      <p:pic>
        <p:nvPicPr>
          <p:cNvPr id="368" name="Image" descr="Image"/>
          <p:cNvPicPr>
            <a:picLocks noChangeAspect="1"/>
          </p:cNvPicPr>
          <p:nvPr/>
        </p:nvPicPr>
        <p:blipFill>
          <a:blip r:embed="rId3">
            <a:extLst/>
          </a:blip>
          <a:stretch>
            <a:fillRect/>
          </a:stretch>
        </p:blipFill>
        <p:spPr>
          <a:xfrm>
            <a:off x="4874076" y="3084550"/>
            <a:ext cx="3218486" cy="1704900"/>
          </a:xfrm>
          <a:prstGeom prst="rect">
            <a:avLst/>
          </a:prstGeom>
          <a:ln w="12700">
            <a:miter lim="400000"/>
          </a:ln>
        </p:spPr>
      </p:pic>
      <p:pic>
        <p:nvPicPr>
          <p:cNvPr id="369" name="Image" descr="Image"/>
          <p:cNvPicPr>
            <a:picLocks noChangeAspect="1"/>
          </p:cNvPicPr>
          <p:nvPr/>
        </p:nvPicPr>
        <p:blipFill>
          <a:blip r:embed="rId4">
            <a:extLst/>
          </a:blip>
          <a:stretch>
            <a:fillRect/>
          </a:stretch>
        </p:blipFill>
        <p:spPr>
          <a:xfrm>
            <a:off x="4874076" y="5082683"/>
            <a:ext cx="3218486" cy="1704900"/>
          </a:xfrm>
          <a:prstGeom prst="rect">
            <a:avLst/>
          </a:prstGeom>
          <a:ln w="12700">
            <a:miter lim="400000"/>
          </a:ln>
        </p:spPr>
      </p:pic>
      <p:pic>
        <p:nvPicPr>
          <p:cNvPr id="370" name="Image" descr="Image"/>
          <p:cNvPicPr>
            <a:picLocks noChangeAspect="1"/>
          </p:cNvPicPr>
          <p:nvPr/>
        </p:nvPicPr>
        <p:blipFill>
          <a:blip r:embed="rId5">
            <a:extLst/>
          </a:blip>
          <a:stretch>
            <a:fillRect/>
          </a:stretch>
        </p:blipFill>
        <p:spPr>
          <a:xfrm>
            <a:off x="4663090" y="4276969"/>
            <a:ext cx="3678620" cy="1199661"/>
          </a:xfrm>
          <a:prstGeom prst="rect">
            <a:avLst/>
          </a:prstGeom>
          <a:ln w="12700">
            <a:miter lim="400000"/>
          </a:ln>
        </p:spPr>
      </p:pic>
      <p:pic>
        <p:nvPicPr>
          <p:cNvPr id="371" name="Image" descr="Image"/>
          <p:cNvPicPr>
            <a:picLocks noChangeAspect="1"/>
          </p:cNvPicPr>
          <p:nvPr/>
        </p:nvPicPr>
        <p:blipFill>
          <a:blip r:embed="rId6">
            <a:extLst/>
          </a:blip>
          <a:stretch>
            <a:fillRect/>
          </a:stretch>
        </p:blipFill>
        <p:spPr>
          <a:xfrm>
            <a:off x="6737045" y="4588926"/>
            <a:ext cx="1715111" cy="829749"/>
          </a:xfrm>
          <a:prstGeom prst="rect">
            <a:avLst/>
          </a:prstGeom>
          <a:ln w="12700">
            <a:miter lim="400000"/>
          </a:ln>
        </p:spPr>
      </p:pic>
      <p:pic>
        <p:nvPicPr>
          <p:cNvPr id="372" name="Image" descr="Image"/>
          <p:cNvPicPr>
            <a:picLocks noChangeAspect="1"/>
          </p:cNvPicPr>
          <p:nvPr/>
        </p:nvPicPr>
        <p:blipFill>
          <a:blip r:embed="rId7">
            <a:extLst/>
          </a:blip>
          <a:stretch>
            <a:fillRect/>
          </a:stretch>
        </p:blipFill>
        <p:spPr>
          <a:xfrm>
            <a:off x="4794617" y="5115331"/>
            <a:ext cx="685006" cy="369604"/>
          </a:xfrm>
          <a:prstGeom prst="rect">
            <a:avLst/>
          </a:prstGeom>
          <a:ln w="12700">
            <a:miter lim="400000"/>
          </a:ln>
        </p:spPr>
      </p:pic>
      <p:pic>
        <p:nvPicPr>
          <p:cNvPr id="373" name="Image" descr="Image"/>
          <p:cNvPicPr>
            <a:picLocks noChangeAspect="1"/>
          </p:cNvPicPr>
          <p:nvPr/>
        </p:nvPicPr>
        <p:blipFill>
          <a:blip r:embed="rId8">
            <a:extLst/>
          </a:blip>
          <a:stretch>
            <a:fillRect/>
          </a:stretch>
        </p:blipFill>
        <p:spPr>
          <a:xfrm>
            <a:off x="4848978" y="4461926"/>
            <a:ext cx="1715111" cy="829749"/>
          </a:xfrm>
          <a:prstGeom prst="rect">
            <a:avLst/>
          </a:prstGeom>
          <a:ln w="12700">
            <a:miter lim="400000"/>
          </a:ln>
        </p:spPr>
      </p:pic>
      <p:pic>
        <p:nvPicPr>
          <p:cNvPr id="374" name="Image" descr="Image"/>
          <p:cNvPicPr>
            <a:picLocks noChangeAspect="1"/>
          </p:cNvPicPr>
          <p:nvPr/>
        </p:nvPicPr>
        <p:blipFill>
          <a:blip r:embed="rId9">
            <a:extLst/>
          </a:blip>
          <a:stretch>
            <a:fillRect/>
          </a:stretch>
        </p:blipFill>
        <p:spPr>
          <a:xfrm>
            <a:off x="7453150" y="4268665"/>
            <a:ext cx="685006" cy="369604"/>
          </a:xfrm>
          <a:prstGeom prst="rect">
            <a:avLst/>
          </a:prstGeom>
          <a:ln w="12700">
            <a:miter lim="400000"/>
          </a:ln>
        </p:spPr>
      </p:pic>
      <p:pic>
        <p:nvPicPr>
          <p:cNvPr id="375" name="Image" descr="Image"/>
          <p:cNvPicPr>
            <a:picLocks noChangeAspect="1"/>
          </p:cNvPicPr>
          <p:nvPr/>
        </p:nvPicPr>
        <p:blipFill>
          <a:blip r:embed="rId10">
            <a:extLst/>
          </a:blip>
          <a:stretch>
            <a:fillRect/>
          </a:stretch>
        </p:blipFill>
        <p:spPr>
          <a:xfrm>
            <a:off x="8625111" y="4276969"/>
            <a:ext cx="1748321" cy="1199661"/>
          </a:xfrm>
          <a:prstGeom prst="rect">
            <a:avLst/>
          </a:prstGeom>
          <a:ln w="12700">
            <a:miter lim="400000"/>
          </a:ln>
        </p:spPr>
      </p:pic>
      <p:pic>
        <p:nvPicPr>
          <p:cNvPr id="376" name="Image" descr="Image"/>
          <p:cNvPicPr>
            <a:picLocks noChangeAspect="1"/>
          </p:cNvPicPr>
          <p:nvPr/>
        </p:nvPicPr>
        <p:blipFill>
          <a:blip r:embed="rId11">
            <a:extLst/>
          </a:blip>
          <a:stretch>
            <a:fillRect/>
          </a:stretch>
        </p:blipFill>
        <p:spPr>
          <a:xfrm>
            <a:off x="2665226" y="4276969"/>
            <a:ext cx="1714463" cy="11996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371"/>
                                        </p:tgtEl>
                                        <p:attrNameLst>
                                          <p:attrName>style.visibility</p:attrName>
                                        </p:attrNameLst>
                                      </p:cBhvr>
                                      <p:to>
                                        <p:strVal val="visible"/>
                                      </p:to>
                                    </p:set>
                                    <p:anim calcmode="lin" valueType="num">
                                      <p:cBhvr>
                                        <p:cTn id="7" dur="1000" fill="hold"/>
                                        <p:tgtEl>
                                          <p:spTgt spid="371"/>
                                        </p:tgtEl>
                                        <p:attrNameLst>
                                          <p:attrName>ppt_w</p:attrName>
                                        </p:attrNameLst>
                                      </p:cBhvr>
                                      <p:tavLst>
                                        <p:tav tm="0">
                                          <p:val>
                                            <p:strVal val="4*#ppt_w"/>
                                          </p:val>
                                        </p:tav>
                                        <p:tav tm="100000">
                                          <p:val>
                                            <p:strVal val="#ppt_w"/>
                                          </p:val>
                                        </p:tav>
                                      </p:tavLst>
                                    </p:anim>
                                    <p:anim calcmode="lin" valueType="num">
                                      <p:cBhvr>
                                        <p:cTn id="8" dur="1000" fill="hold"/>
                                        <p:tgtEl>
                                          <p:spTgt spid="37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373"/>
                                        </p:tgtEl>
                                        <p:attrNameLst>
                                          <p:attrName>style.visibility</p:attrName>
                                        </p:attrNameLst>
                                      </p:cBhvr>
                                      <p:to>
                                        <p:strVal val="visible"/>
                                      </p:to>
                                    </p:set>
                                    <p:anim calcmode="lin" valueType="num">
                                      <p:cBhvr>
                                        <p:cTn id="13" dur="1000" fill="hold"/>
                                        <p:tgtEl>
                                          <p:spTgt spid="373"/>
                                        </p:tgtEl>
                                        <p:attrNameLst>
                                          <p:attrName>ppt_w</p:attrName>
                                        </p:attrNameLst>
                                      </p:cBhvr>
                                      <p:tavLst>
                                        <p:tav tm="0">
                                          <p:val>
                                            <p:strVal val="4*#ppt_w"/>
                                          </p:val>
                                        </p:tav>
                                        <p:tav tm="100000">
                                          <p:val>
                                            <p:strVal val="#ppt_w"/>
                                          </p:val>
                                        </p:tav>
                                      </p:tavLst>
                                    </p:anim>
                                    <p:anim calcmode="lin" valueType="num">
                                      <p:cBhvr>
                                        <p:cTn id="14" dur="1000" fill="hold"/>
                                        <p:tgtEl>
                                          <p:spTgt spid="37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3" fill="hold">
                                  <p:stCondLst>
                                    <p:cond delay="0"/>
                                  </p:stCondLst>
                                  <p:iterate type="el" backwards="0">
                                    <p:tmAbs val="0"/>
                                  </p:iterate>
                                  <p:childTnLst>
                                    <p:set>
                                      <p:cBhvr>
                                        <p:cTn id="18" fill="hold"/>
                                        <p:tgtEl>
                                          <p:spTgt spid="368"/>
                                        </p:tgtEl>
                                        <p:attrNameLst>
                                          <p:attrName>style.visibility</p:attrName>
                                        </p:attrNameLst>
                                      </p:cBhvr>
                                      <p:to>
                                        <p:strVal val="visible"/>
                                      </p:to>
                                    </p:set>
                                    <p:animEffect filter="dissolve" transition="in">
                                      <p:cBhvr>
                                        <p:cTn id="19" dur="1500"/>
                                        <p:tgtEl>
                                          <p:spTgt spid="368"/>
                                        </p:tgtEl>
                                      </p:cBhvr>
                                    </p:animEffect>
                                  </p:childTnLst>
                                </p:cTn>
                              </p:par>
                            </p:childTnLst>
                          </p:cTn>
                        </p:par>
                        <p:par>
                          <p:cTn id="20" fill="hold">
                            <p:stCondLst>
                              <p:cond delay="1500"/>
                            </p:stCondLst>
                            <p:childTnLst>
                              <p:par>
                                <p:cTn id="21" presetClass="entr" nodeType="afterEffect" presetID="9" grpId="4" fill="hold">
                                  <p:stCondLst>
                                    <p:cond delay="0"/>
                                  </p:stCondLst>
                                  <p:iterate type="el" backwards="0">
                                    <p:tmAbs val="0"/>
                                  </p:iterate>
                                  <p:childTnLst>
                                    <p:set>
                                      <p:cBhvr>
                                        <p:cTn id="22" fill="hold"/>
                                        <p:tgtEl>
                                          <p:spTgt spid="374"/>
                                        </p:tgtEl>
                                        <p:attrNameLst>
                                          <p:attrName>style.visibility</p:attrName>
                                        </p:attrNameLst>
                                      </p:cBhvr>
                                      <p:to>
                                        <p:strVal val="visible"/>
                                      </p:to>
                                    </p:set>
                                    <p:animEffect filter="dissolve" transition="in">
                                      <p:cBhvr>
                                        <p:cTn id="23" dur="1500"/>
                                        <p:tgtEl>
                                          <p:spTgt spid="374"/>
                                        </p:tgtEl>
                                      </p:cBhvr>
                                    </p:animEffect>
                                  </p:childTnLst>
                                </p:cTn>
                              </p:par>
                            </p:childTnLst>
                          </p:cTn>
                        </p:par>
                        <p:par>
                          <p:cTn id="24" fill="hold">
                            <p:stCondLst>
                              <p:cond delay="3000"/>
                            </p:stCondLst>
                            <p:childTnLst>
                              <p:par>
                                <p:cTn id="25" presetClass="entr" nodeType="afterEffect" presetID="9" grpId="5" fill="hold">
                                  <p:stCondLst>
                                    <p:cond delay="0"/>
                                  </p:stCondLst>
                                  <p:iterate type="el" backwards="0">
                                    <p:tmAbs val="0"/>
                                  </p:iterate>
                                  <p:childTnLst>
                                    <p:set>
                                      <p:cBhvr>
                                        <p:cTn id="26" fill="hold"/>
                                        <p:tgtEl>
                                          <p:spTgt spid="369"/>
                                        </p:tgtEl>
                                        <p:attrNameLst>
                                          <p:attrName>style.visibility</p:attrName>
                                        </p:attrNameLst>
                                      </p:cBhvr>
                                      <p:to>
                                        <p:strVal val="visible"/>
                                      </p:to>
                                    </p:set>
                                    <p:animEffect filter="dissolve" transition="in">
                                      <p:cBhvr>
                                        <p:cTn id="27" dur="1500"/>
                                        <p:tgtEl>
                                          <p:spTgt spid="369"/>
                                        </p:tgtEl>
                                      </p:cBhvr>
                                    </p:animEffect>
                                  </p:childTnLst>
                                </p:cTn>
                              </p:par>
                            </p:childTnLst>
                          </p:cTn>
                        </p:par>
                        <p:par>
                          <p:cTn id="28" fill="hold">
                            <p:stCondLst>
                              <p:cond delay="4500"/>
                            </p:stCondLst>
                            <p:childTnLst>
                              <p:par>
                                <p:cTn id="29" presetClass="entr" nodeType="afterEffect" presetID="9" grpId="6" fill="hold">
                                  <p:stCondLst>
                                    <p:cond delay="0"/>
                                  </p:stCondLst>
                                  <p:iterate type="el" backwards="0">
                                    <p:tmAbs val="0"/>
                                  </p:iterate>
                                  <p:childTnLst>
                                    <p:set>
                                      <p:cBhvr>
                                        <p:cTn id="30" fill="hold"/>
                                        <p:tgtEl>
                                          <p:spTgt spid="372"/>
                                        </p:tgtEl>
                                        <p:attrNameLst>
                                          <p:attrName>style.visibility</p:attrName>
                                        </p:attrNameLst>
                                      </p:cBhvr>
                                      <p:to>
                                        <p:strVal val="visible"/>
                                      </p:to>
                                    </p:set>
                                    <p:animEffect filter="dissolve" transition="in">
                                      <p:cBhvr>
                                        <p:cTn id="31" dur="1500"/>
                                        <p:tgtEl>
                                          <p:spTgt spid="372"/>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32" presetID="23" grpId="7" fill="hold">
                                  <p:stCondLst>
                                    <p:cond delay="0"/>
                                  </p:stCondLst>
                                  <p:iterate type="el" backwards="0">
                                    <p:tmAbs val="0"/>
                                  </p:iterate>
                                  <p:childTnLst>
                                    <p:set>
                                      <p:cBhvr>
                                        <p:cTn id="35" fill="hold"/>
                                        <p:tgtEl>
                                          <p:spTgt spid="375"/>
                                        </p:tgtEl>
                                        <p:attrNameLst>
                                          <p:attrName>style.visibility</p:attrName>
                                        </p:attrNameLst>
                                      </p:cBhvr>
                                      <p:to>
                                        <p:strVal val="visible"/>
                                      </p:to>
                                    </p:set>
                                    <p:anim calcmode="lin" valueType="num">
                                      <p:cBhvr>
                                        <p:cTn id="36" dur="1000" fill="hold"/>
                                        <p:tgtEl>
                                          <p:spTgt spid="375"/>
                                        </p:tgtEl>
                                        <p:attrNameLst>
                                          <p:attrName>ppt_w</p:attrName>
                                        </p:attrNameLst>
                                      </p:cBhvr>
                                      <p:tavLst>
                                        <p:tav tm="0">
                                          <p:val>
                                            <p:strVal val="4*#ppt_w"/>
                                          </p:val>
                                        </p:tav>
                                        <p:tav tm="100000">
                                          <p:val>
                                            <p:strVal val="#ppt_w"/>
                                          </p:val>
                                        </p:tav>
                                      </p:tavLst>
                                    </p:anim>
                                    <p:anim calcmode="lin" valueType="num">
                                      <p:cBhvr>
                                        <p:cTn id="37" dur="1000" fill="hold"/>
                                        <p:tgtEl>
                                          <p:spTgt spid="375"/>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23" grpId="8" fill="hold">
                                  <p:stCondLst>
                                    <p:cond delay="0"/>
                                  </p:stCondLst>
                                  <p:iterate type="el" backwards="0">
                                    <p:tmAbs val="0"/>
                                  </p:iterate>
                                  <p:childTnLst>
                                    <p:set>
                                      <p:cBhvr>
                                        <p:cTn id="41" fill="hold"/>
                                        <p:tgtEl>
                                          <p:spTgt spid="376"/>
                                        </p:tgtEl>
                                        <p:attrNameLst>
                                          <p:attrName>style.visibility</p:attrName>
                                        </p:attrNameLst>
                                      </p:cBhvr>
                                      <p:to>
                                        <p:strVal val="visible"/>
                                      </p:to>
                                    </p:set>
                                    <p:anim calcmode="lin" valueType="num">
                                      <p:cBhvr>
                                        <p:cTn id="42" dur="1000" fill="hold"/>
                                        <p:tgtEl>
                                          <p:spTgt spid="376"/>
                                        </p:tgtEl>
                                        <p:attrNameLst>
                                          <p:attrName>ppt_w</p:attrName>
                                        </p:attrNameLst>
                                      </p:cBhvr>
                                      <p:tavLst>
                                        <p:tav tm="0">
                                          <p:val>
                                            <p:strVal val="4*#ppt_w"/>
                                          </p:val>
                                        </p:tav>
                                        <p:tav tm="100000">
                                          <p:val>
                                            <p:strVal val="#ppt_w"/>
                                          </p:val>
                                        </p:tav>
                                      </p:tavLst>
                                    </p:anim>
                                    <p:anim calcmode="lin" valueType="num">
                                      <p:cBhvr>
                                        <p:cTn id="43" dur="1000" fill="hold"/>
                                        <p:tgtEl>
                                          <p:spTgt spid="37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2"/>
      <p:bldP build="whole" bldLvl="1" animBg="1" rev="0" advAuto="0" spid="368" grpId="3"/>
      <p:bldP build="whole" bldLvl="1" animBg="1" rev="0" advAuto="0" spid="374" grpId="4"/>
      <p:bldP build="whole" bldLvl="1" animBg="1" rev="0" advAuto="0" spid="376" grpId="8"/>
      <p:bldP build="whole" bldLvl="1" animBg="1" rev="0" advAuto="0" spid="372" grpId="6"/>
      <p:bldP build="whole" bldLvl="1" animBg="1" rev="0" advAuto="0" spid="371" grpId="1"/>
      <p:bldP build="whole" bldLvl="1" animBg="1" rev="0" advAuto="0" spid="375" grpId="7"/>
      <p:bldP build="whole" bldLvl="1" animBg="1" rev="0" advAuto="0" spid="369" grpId="5"/>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8" name="Image" descr="Image"/>
          <p:cNvPicPr>
            <a:picLocks noChangeAspect="1"/>
          </p:cNvPicPr>
          <p:nvPr/>
        </p:nvPicPr>
        <p:blipFill>
          <a:blip r:embed="rId2">
            <a:extLst/>
          </a:blip>
          <a:stretch>
            <a:fillRect/>
          </a:stretch>
        </p:blipFill>
        <p:spPr>
          <a:xfrm>
            <a:off x="2228964" y="2802197"/>
            <a:ext cx="8551952" cy="2249285"/>
          </a:xfrm>
          <a:prstGeom prst="rect">
            <a:avLst/>
          </a:prstGeom>
          <a:ln w="12700">
            <a:miter lim="400000"/>
          </a:ln>
        </p:spPr>
      </p:pic>
      <p:pic>
        <p:nvPicPr>
          <p:cNvPr id="379" name="Image" descr="Image"/>
          <p:cNvPicPr>
            <a:picLocks noChangeAspect="1"/>
          </p:cNvPicPr>
          <p:nvPr/>
        </p:nvPicPr>
        <p:blipFill>
          <a:blip r:embed="rId3">
            <a:extLst/>
          </a:blip>
          <a:stretch>
            <a:fillRect/>
          </a:stretch>
        </p:blipFill>
        <p:spPr>
          <a:xfrm>
            <a:off x="7364158" y="3516267"/>
            <a:ext cx="2650364" cy="1506945"/>
          </a:xfrm>
          <a:prstGeom prst="rect">
            <a:avLst/>
          </a:prstGeom>
          <a:ln w="12700">
            <a:miter lim="400000"/>
          </a:ln>
        </p:spPr>
      </p:pic>
      <p:pic>
        <p:nvPicPr>
          <p:cNvPr id="380" name="Image" descr="Image"/>
          <p:cNvPicPr>
            <a:picLocks noChangeAspect="1"/>
          </p:cNvPicPr>
          <p:nvPr/>
        </p:nvPicPr>
        <p:blipFill>
          <a:blip r:embed="rId4">
            <a:extLst/>
          </a:blip>
          <a:stretch>
            <a:fillRect/>
          </a:stretch>
        </p:blipFill>
        <p:spPr>
          <a:xfrm>
            <a:off x="3928808" y="3517519"/>
            <a:ext cx="2906904" cy="18041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7" grpId="1" fill="hold">
                                  <p:stCondLst>
                                    <p:cond delay="0"/>
                                  </p:stCondLst>
                                  <p:iterate type="el" backwards="0">
                                    <p:tmAbs val="0"/>
                                  </p:iterate>
                                  <p:childTnLst>
                                    <p:set>
                                      <p:cBhvr>
                                        <p:cTn id="6" fill="hold"/>
                                        <p:tgtEl>
                                          <p:spTgt spid="379"/>
                                        </p:tgtEl>
                                        <p:attrNameLst>
                                          <p:attrName>style.visibility</p:attrName>
                                        </p:attrNameLst>
                                      </p:cBhvr>
                                      <p:to>
                                        <p:strVal val="visible"/>
                                      </p:to>
                                    </p:set>
                                    <p:anim calcmode="lin" valueType="num">
                                      <p:cBhvr>
                                        <p:cTn id="7" dur="2000" fill="hold"/>
                                        <p:tgtEl>
                                          <p:spTgt spid="379"/>
                                        </p:tgtEl>
                                        <p:attrNameLst>
                                          <p:attrName>ppt_x</p:attrName>
                                        </p:attrNameLst>
                                      </p:cBhvr>
                                      <p:tavLst>
                                        <p:tav tm="0">
                                          <p:val>
                                            <p:strVal val="1+#ppt_w/2"/>
                                          </p:val>
                                        </p:tav>
                                        <p:tav tm="100000">
                                          <p:val>
                                            <p:strVal val="#ppt_x"/>
                                          </p:val>
                                        </p:tav>
                                      </p:tavLst>
                                    </p:anim>
                                    <p:anim calcmode="lin" valueType="num">
                                      <p:cBhvr>
                                        <p:cTn id="8" dur="2000" fill="hold"/>
                                        <p:tgtEl>
                                          <p:spTgt spid="3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7" grpId="2" fill="hold">
                                  <p:stCondLst>
                                    <p:cond delay="0"/>
                                  </p:stCondLst>
                                  <p:iterate type="el" backwards="0">
                                    <p:tmAbs val="0"/>
                                  </p:iterate>
                                  <p:childTnLst>
                                    <p:set>
                                      <p:cBhvr>
                                        <p:cTn id="12" fill="hold"/>
                                        <p:tgtEl>
                                          <p:spTgt spid="380"/>
                                        </p:tgtEl>
                                        <p:attrNameLst>
                                          <p:attrName>style.visibility</p:attrName>
                                        </p:attrNameLst>
                                      </p:cBhvr>
                                      <p:to>
                                        <p:strVal val="visible"/>
                                      </p:to>
                                    </p:set>
                                    <p:anim calcmode="lin" valueType="num">
                                      <p:cBhvr>
                                        <p:cTn id="13" dur="2000" fill="hold"/>
                                        <p:tgtEl>
                                          <p:spTgt spid="380"/>
                                        </p:tgtEl>
                                        <p:attrNameLst>
                                          <p:attrName>ppt_x</p:attrName>
                                        </p:attrNameLst>
                                      </p:cBhvr>
                                      <p:tavLst>
                                        <p:tav tm="0">
                                          <p:val>
                                            <p:strVal val="0-#ppt_w/2"/>
                                          </p:val>
                                        </p:tav>
                                        <p:tav tm="100000">
                                          <p:val>
                                            <p:strVal val="#ppt_x"/>
                                          </p:val>
                                        </p:tav>
                                      </p:tavLst>
                                    </p:anim>
                                    <p:anim calcmode="lin" valueType="num">
                                      <p:cBhvr>
                                        <p:cTn id="14" dur="2000" fill="hold"/>
                                        <p:tgtEl>
                                          <p:spTgt spid="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 grpId="1"/>
      <p:bldP build="whole" bldLvl="1" animBg="1" rev="0" advAuto="0" spid="380"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sp>
        <p:nvSpPr>
          <p:cNvPr id="383" name="The key to “all by itself” growth"/>
          <p:cNvSpPr txBox="1"/>
          <p:nvPr/>
        </p:nvSpPr>
        <p:spPr>
          <a:xfrm>
            <a:off x="-12110" y="3003888"/>
            <a:ext cx="13029020" cy="4909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defRPr sz="10500">
                <a:latin typeface="Gill Sans"/>
                <a:ea typeface="Gill Sans"/>
                <a:cs typeface="Gill Sans"/>
                <a:sym typeface="Gill Sans"/>
              </a:defRPr>
            </a:pPr>
            <a:r>
              <a:t>The key to</a:t>
            </a:r>
            <a:br/>
            <a:r>
              <a:t>“all by itself”</a:t>
            </a:r>
            <a:br/>
            <a:r>
              <a:t>growth</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83"/>
                                        </p:tgtEl>
                                        <p:attrNameLst>
                                          <p:attrName>style.visibility</p:attrName>
                                        </p:attrNameLst>
                                      </p:cBhvr>
                                      <p:to>
                                        <p:strVal val="visible"/>
                                      </p:to>
                                    </p:set>
                                    <p:anim calcmode="lin" valueType="num">
                                      <p:cBhvr>
                                        <p:cTn id="7" dur="1500" fill="hold"/>
                                        <p:tgtEl>
                                          <p:spTgt spid="383"/>
                                        </p:tgtEl>
                                        <p:attrNameLst>
                                          <p:attrName>ppt_w</p:attrName>
                                        </p:attrNameLst>
                                      </p:cBhvr>
                                      <p:tavLst>
                                        <p:tav tm="0">
                                          <p:val>
                                            <p:strVal val="4*#ppt_w"/>
                                          </p:val>
                                        </p:tav>
                                        <p:tav tm="100000">
                                          <p:val>
                                            <p:strVal val="#ppt_w"/>
                                          </p:val>
                                        </p:tav>
                                      </p:tavLst>
                                    </p:anim>
                                    <p:anim calcmode="lin" valueType="num">
                                      <p:cBhvr>
                                        <p:cTn id="8" dur="1500" fill="hold"/>
                                        <p:tgtEl>
                                          <p:spTgt spid="38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3"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age" descr="Image"/>
          <p:cNvPicPr>
            <a:picLocks noChangeAspect="1"/>
          </p:cNvPicPr>
          <p:nvPr/>
        </p:nvPicPr>
        <p:blipFill>
          <a:blip r:embed="rId2">
            <a:extLst/>
          </a:blip>
          <a:stretch>
            <a:fillRect/>
          </a:stretch>
        </p:blipFill>
        <p:spPr>
          <a:xfrm>
            <a:off x="2383402" y="1927504"/>
            <a:ext cx="8237996" cy="5898592"/>
          </a:xfrm>
          <a:prstGeom prst="rect">
            <a:avLst/>
          </a:prstGeom>
          <a:ln w="12700">
            <a:miter lim="400000"/>
          </a:ln>
        </p:spPr>
      </p:pic>
      <p:pic>
        <p:nvPicPr>
          <p:cNvPr id="386" name="Image" descr="Image"/>
          <p:cNvPicPr>
            <a:picLocks noChangeAspect="1"/>
          </p:cNvPicPr>
          <p:nvPr/>
        </p:nvPicPr>
        <p:blipFill>
          <a:blip r:embed="rId3">
            <a:extLst/>
          </a:blip>
          <a:stretch>
            <a:fillRect/>
          </a:stretch>
        </p:blipFill>
        <p:spPr>
          <a:xfrm>
            <a:off x="5244598" y="1998764"/>
            <a:ext cx="2541004" cy="2454072"/>
          </a:xfrm>
          <a:prstGeom prst="rect">
            <a:avLst/>
          </a:prstGeom>
          <a:ln w="12700">
            <a:miter lim="400000"/>
          </a:ln>
        </p:spPr>
      </p:pic>
      <p:pic>
        <p:nvPicPr>
          <p:cNvPr id="387" name="Image" descr="Image"/>
          <p:cNvPicPr>
            <a:picLocks noChangeAspect="1"/>
          </p:cNvPicPr>
          <p:nvPr/>
        </p:nvPicPr>
        <p:blipFill>
          <a:blip r:embed="rId4">
            <a:extLst/>
          </a:blip>
          <a:stretch>
            <a:fillRect/>
          </a:stretch>
        </p:blipFill>
        <p:spPr>
          <a:xfrm>
            <a:off x="4793386" y="5375650"/>
            <a:ext cx="3443428" cy="932700"/>
          </a:xfrm>
          <a:prstGeom prst="rect">
            <a:avLst/>
          </a:prstGeom>
          <a:ln w="12700">
            <a:miter lim="400000"/>
          </a:ln>
        </p:spPr>
      </p:pic>
      <p:pic>
        <p:nvPicPr>
          <p:cNvPr id="388" name="Image" descr="Image"/>
          <p:cNvPicPr>
            <a:picLocks noChangeAspect="1"/>
          </p:cNvPicPr>
          <p:nvPr/>
        </p:nvPicPr>
        <p:blipFill>
          <a:blip r:embed="rId5">
            <a:extLst/>
          </a:blip>
          <a:stretch>
            <a:fillRect/>
          </a:stretch>
        </p:blipFill>
        <p:spPr>
          <a:xfrm>
            <a:off x="3641706" y="4707661"/>
            <a:ext cx="5670588" cy="1760678"/>
          </a:xfrm>
          <a:prstGeom prst="rect">
            <a:avLst/>
          </a:prstGeom>
          <a:ln w="12700">
            <a:miter lim="400000"/>
          </a:ln>
        </p:spPr>
      </p:pic>
      <p:pic>
        <p:nvPicPr>
          <p:cNvPr id="389" name="Image" descr="Image"/>
          <p:cNvPicPr>
            <a:picLocks noChangeAspect="1"/>
          </p:cNvPicPr>
          <p:nvPr/>
        </p:nvPicPr>
        <p:blipFill>
          <a:blip r:embed="rId6">
            <a:extLst/>
          </a:blip>
          <a:stretch>
            <a:fillRect/>
          </a:stretch>
        </p:blipFill>
        <p:spPr>
          <a:xfrm>
            <a:off x="4974590" y="6558064"/>
            <a:ext cx="3081021" cy="4701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P6-Waggon.png" descr="P6-Waggon.png"/>
          <p:cNvPicPr>
            <a:picLocks noChangeAspect="1"/>
          </p:cNvPicPr>
          <p:nvPr/>
        </p:nvPicPr>
        <p:blipFill>
          <a:blip r:embed="rId2">
            <a:extLst/>
          </a:blip>
          <a:stretch>
            <a:fillRect/>
          </a:stretch>
        </p:blipFill>
        <p:spPr>
          <a:xfrm>
            <a:off x="518241" y="1855553"/>
            <a:ext cx="11968318" cy="685734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What is, for your personally,  the most promising feature of the biblical energy paradigm?"/>
          <p:cNvSpPr txBox="1"/>
          <p:nvPr>
            <p:ph type="title" idx="4294967295"/>
          </p:nvPr>
        </p:nvSpPr>
        <p:spPr>
          <a:xfrm>
            <a:off x="-12110" y="2307166"/>
            <a:ext cx="13029020" cy="2191471"/>
          </a:xfrm>
          <a:prstGeom prst="rect">
            <a:avLst/>
          </a:prstGeom>
        </p:spPr>
        <p:txBody>
          <a:bodyPr/>
          <a:lstStyle/>
          <a:p>
            <a:pPr defTabSz="309625">
              <a:defRPr sz="4505"/>
            </a:pPr>
            <a:r>
              <a:t>What is, for your personally,  the most promising feature of the biblical energy paradigm?</a:t>
            </a:r>
          </a:p>
          <a:p>
            <a:pPr defTabSz="309625">
              <a:defRPr sz="2649"/>
            </a:pPr>
          </a:p>
        </p:txBody>
      </p:sp>
      <p:sp>
        <p:nvSpPr>
          <p:cNvPr id="394" name="Poll"/>
          <p:cNvSpPr txBox="1"/>
          <p:nvPr/>
        </p:nvSpPr>
        <p:spPr>
          <a:xfrm>
            <a:off x="5695900" y="155934"/>
            <a:ext cx="1613000" cy="241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atin typeface="Gill Sans"/>
                <a:ea typeface="Gill Sans"/>
                <a:cs typeface="Gill Sans"/>
                <a:sym typeface="Gill Sans"/>
              </a:defRPr>
            </a:lvl1pPr>
          </a:lstStyle>
          <a:p>
            <a:pPr/>
            <a:r>
              <a:t>Poll</a:t>
            </a:r>
          </a:p>
        </p:txBody>
      </p:sp>
      <p:sp>
        <p:nvSpPr>
          <p:cNvPr id="395" name="1. Biblical foundation…"/>
          <p:cNvSpPr txBox="1"/>
          <p:nvPr/>
        </p:nvSpPr>
        <p:spPr>
          <a:xfrm>
            <a:off x="3255679" y="4550833"/>
            <a:ext cx="7821664" cy="325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100">
                <a:latin typeface="Helvetica"/>
                <a:ea typeface="Helvetica"/>
                <a:cs typeface="Helvetica"/>
                <a:sym typeface="Helvetica"/>
              </a:defRPr>
            </a:pPr>
            <a:r>
              <a:t>1. Biblical foundation</a:t>
            </a:r>
          </a:p>
          <a:p>
            <a:pPr algn="l"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100">
                <a:latin typeface="Helvetica"/>
                <a:ea typeface="Helvetica"/>
                <a:cs typeface="Helvetica"/>
                <a:sym typeface="Helvetica"/>
              </a:defRPr>
            </a:pPr>
            <a:r>
              <a:t>2. Neurobiological compatibility</a:t>
            </a:r>
          </a:p>
          <a:p>
            <a:pPr algn="l"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100">
                <a:latin typeface="Helvetica"/>
                <a:ea typeface="Helvetica"/>
                <a:cs typeface="Helvetica"/>
                <a:sym typeface="Helvetica"/>
              </a:defRPr>
            </a:pPr>
            <a:r>
              <a:t>3. Release of intrinsic motivation</a:t>
            </a:r>
          </a:p>
          <a:p>
            <a:pPr algn="l"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300">
                <a:latin typeface="Helvetica"/>
                <a:ea typeface="Helvetica"/>
                <a:cs typeface="Helvetica"/>
                <a:sym typeface="Helvetica"/>
              </a:defRPr>
            </a:pPr>
            <a:r>
              <a:t>4. Both for Christians and non-Christians</a:t>
            </a:r>
          </a:p>
          <a:p>
            <a:pPr algn="l"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3100">
                <a:latin typeface="Helvetica"/>
                <a:ea typeface="Helvetica"/>
                <a:cs typeface="Helvetica"/>
                <a:sym typeface="Helvetica"/>
              </a:defRPr>
            </a:pPr>
            <a:r>
              <a:t>5. Transrational dimension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5">
                                            <p:bg/>
                                          </p:spTgt>
                                        </p:tgtEl>
                                        <p:attrNameLst>
                                          <p:attrName>style.visibility</p:attrName>
                                        </p:attrNameLst>
                                      </p:cBhvr>
                                      <p:to>
                                        <p:strVal val="visible"/>
                                      </p:to>
                                    </p:set>
                                    <p:animEffect filter="dissolve" transition="in">
                                      <p:cBhvr>
                                        <p:cTn id="7" dur="500"/>
                                        <p:tgtEl>
                                          <p:spTgt spid="39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95">
                                            <p:txEl>
                                              <p:pRg st="0" end="0"/>
                                            </p:txEl>
                                          </p:spTgt>
                                        </p:tgtEl>
                                        <p:attrNameLst>
                                          <p:attrName>style.visibility</p:attrName>
                                        </p:attrNameLst>
                                      </p:cBhvr>
                                      <p:to>
                                        <p:strVal val="visible"/>
                                      </p:to>
                                    </p:set>
                                    <p:animEffect filter="dissolve" transition="in">
                                      <p:cBhvr>
                                        <p:cTn id="10" dur="500"/>
                                        <p:tgtEl>
                                          <p:spTgt spid="3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395">
                                            <p:txEl>
                                              <p:pRg st="1" end="1"/>
                                            </p:txEl>
                                          </p:spTgt>
                                        </p:tgtEl>
                                        <p:attrNameLst>
                                          <p:attrName>style.visibility</p:attrName>
                                        </p:attrNameLst>
                                      </p:cBhvr>
                                      <p:to>
                                        <p:strVal val="visible"/>
                                      </p:to>
                                    </p:set>
                                    <p:animEffect filter="dissolve" transition="in">
                                      <p:cBhvr>
                                        <p:cTn id="15" dur="500"/>
                                        <p:tgtEl>
                                          <p:spTgt spid="3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395">
                                            <p:txEl>
                                              <p:pRg st="2" end="2"/>
                                            </p:txEl>
                                          </p:spTgt>
                                        </p:tgtEl>
                                        <p:attrNameLst>
                                          <p:attrName>style.visibility</p:attrName>
                                        </p:attrNameLst>
                                      </p:cBhvr>
                                      <p:to>
                                        <p:strVal val="visible"/>
                                      </p:to>
                                    </p:set>
                                    <p:animEffect filter="dissolve" transition="in">
                                      <p:cBhvr>
                                        <p:cTn id="20" dur="500"/>
                                        <p:tgtEl>
                                          <p:spTgt spid="3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395">
                                            <p:txEl>
                                              <p:pRg st="3" end="3"/>
                                            </p:txEl>
                                          </p:spTgt>
                                        </p:tgtEl>
                                        <p:attrNameLst>
                                          <p:attrName>style.visibility</p:attrName>
                                        </p:attrNameLst>
                                      </p:cBhvr>
                                      <p:to>
                                        <p:strVal val="visible"/>
                                      </p:to>
                                    </p:set>
                                    <p:animEffect filter="dissolve" transition="in">
                                      <p:cBhvr>
                                        <p:cTn id="25" dur="500"/>
                                        <p:tgtEl>
                                          <p:spTgt spid="39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395">
                                            <p:txEl>
                                              <p:pRg st="4" end="4"/>
                                            </p:txEl>
                                          </p:spTgt>
                                        </p:tgtEl>
                                        <p:attrNameLst>
                                          <p:attrName>style.visibility</p:attrName>
                                        </p:attrNameLst>
                                      </p:cBhvr>
                                      <p:to>
                                        <p:strVal val="visible"/>
                                      </p:to>
                                    </p:set>
                                    <p:animEffect filter="dissolve" transition="in">
                                      <p:cBhvr>
                                        <p:cTn id="30" dur="500"/>
                                        <p:tgtEl>
                                          <p:spTgt spid="39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5"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re with the people in your group (randomly assigned) what fascinates you most about the feature  you opted for.  What are (or could be) the benefits of that specific feature? (5 min.)"/>
          <p:cNvSpPr txBox="1"/>
          <p:nvPr>
            <p:ph type="title" idx="4294967295"/>
          </p:nvPr>
        </p:nvSpPr>
        <p:spPr>
          <a:xfrm>
            <a:off x="-12110" y="2307166"/>
            <a:ext cx="13029020" cy="2191471"/>
          </a:xfrm>
          <a:prstGeom prst="rect">
            <a:avLst/>
          </a:prstGeom>
        </p:spPr>
        <p:txBody>
          <a:bodyPr/>
          <a:lstStyle/>
          <a:p>
            <a:pPr defTabSz="233679">
              <a:defRPr sz="3400"/>
            </a:pPr>
            <a:r>
              <a:t>Share with the people in your group (randomly assigned) what fascinates you most about the feature  you opted for. </a:t>
            </a:r>
            <a:br/>
            <a:r>
              <a:t>What are (or could be) the benefits of that specific feature? (5 min.)</a:t>
            </a:r>
          </a:p>
          <a:p>
            <a:pPr defTabSz="233679">
              <a:defRPr sz="2000"/>
            </a:pPr>
          </a:p>
        </p:txBody>
      </p:sp>
      <p:sp>
        <p:nvSpPr>
          <p:cNvPr id="398" name="Group work"/>
          <p:cNvSpPr txBox="1"/>
          <p:nvPr/>
        </p:nvSpPr>
        <p:spPr>
          <a:xfrm>
            <a:off x="3871267" y="733784"/>
            <a:ext cx="5262266"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atin typeface="Gill Sans"/>
                <a:ea typeface="Gill Sans"/>
                <a:cs typeface="Gill Sans"/>
                <a:sym typeface="Gill Sans"/>
              </a:defRPr>
            </a:lvl1pPr>
          </a:lstStyle>
          <a:p>
            <a:pPr/>
            <a:r>
              <a:t>Group work</a:t>
            </a:r>
          </a:p>
        </p:txBody>
      </p:sp>
      <p:sp>
        <p:nvSpPr>
          <p:cNvPr id="399" name="1. Biblical foundation…"/>
          <p:cNvSpPr txBox="1"/>
          <p:nvPr/>
        </p:nvSpPr>
        <p:spPr>
          <a:xfrm>
            <a:off x="3255679" y="4550833"/>
            <a:ext cx="7439948" cy="32596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914400">
              <a:tabLst>
                <a:tab pos="342900" algn="l"/>
                <a:tab pos="685800" algn="l"/>
                <a:tab pos="1041400" algn="l"/>
                <a:tab pos="1384300" algn="l"/>
                <a:tab pos="1739900" algn="l"/>
                <a:tab pos="2082800" algn="l"/>
                <a:tab pos="2438400" algn="l"/>
                <a:tab pos="2781300" algn="l"/>
                <a:tab pos="3136900" algn="l"/>
                <a:tab pos="3479800" algn="l"/>
                <a:tab pos="3835400" algn="l"/>
                <a:tab pos="4178300" algn="l"/>
              </a:tabLst>
              <a:defRPr sz="3007">
                <a:latin typeface="Helvetica"/>
                <a:ea typeface="Helvetica"/>
                <a:cs typeface="Helvetica"/>
                <a:sym typeface="Helvetica"/>
              </a:defRPr>
            </a:pPr>
            <a:r>
              <a:t>1. Biblical foundation</a:t>
            </a:r>
          </a:p>
          <a:p>
            <a:pPr algn="l" defTabSz="914400">
              <a:tabLst>
                <a:tab pos="342900" algn="l"/>
                <a:tab pos="685800" algn="l"/>
                <a:tab pos="1041400" algn="l"/>
                <a:tab pos="1384300" algn="l"/>
                <a:tab pos="1739900" algn="l"/>
                <a:tab pos="2082800" algn="l"/>
                <a:tab pos="2438400" algn="l"/>
                <a:tab pos="2781300" algn="l"/>
                <a:tab pos="3136900" algn="l"/>
                <a:tab pos="3479800" algn="l"/>
                <a:tab pos="3835400" algn="l"/>
                <a:tab pos="4178300" algn="l"/>
              </a:tabLst>
              <a:defRPr sz="3007">
                <a:latin typeface="Helvetica"/>
                <a:ea typeface="Helvetica"/>
                <a:cs typeface="Helvetica"/>
                <a:sym typeface="Helvetica"/>
              </a:defRPr>
            </a:pPr>
            <a:r>
              <a:t>2. Neurobiological compatibility</a:t>
            </a:r>
          </a:p>
          <a:p>
            <a:pPr algn="l" defTabSz="914400">
              <a:tabLst>
                <a:tab pos="342900" algn="l"/>
                <a:tab pos="685800" algn="l"/>
                <a:tab pos="1041400" algn="l"/>
                <a:tab pos="1384300" algn="l"/>
                <a:tab pos="1739900" algn="l"/>
                <a:tab pos="2082800" algn="l"/>
                <a:tab pos="2438400" algn="l"/>
                <a:tab pos="2781300" algn="l"/>
                <a:tab pos="3136900" algn="l"/>
                <a:tab pos="3479800" algn="l"/>
                <a:tab pos="3835400" algn="l"/>
                <a:tab pos="4178300" algn="l"/>
              </a:tabLst>
              <a:defRPr sz="3007">
                <a:latin typeface="Helvetica"/>
                <a:ea typeface="Helvetica"/>
                <a:cs typeface="Helvetica"/>
                <a:sym typeface="Helvetica"/>
              </a:defRPr>
            </a:pPr>
            <a:r>
              <a:t>3. Release of intrinsic motivation</a:t>
            </a:r>
          </a:p>
          <a:p>
            <a:pPr algn="l" defTabSz="914400">
              <a:tabLst>
                <a:tab pos="342900" algn="l"/>
                <a:tab pos="685800" algn="l"/>
                <a:tab pos="1041400" algn="l"/>
                <a:tab pos="1384300" algn="l"/>
                <a:tab pos="1739900" algn="l"/>
                <a:tab pos="2082800" algn="l"/>
                <a:tab pos="2438400" algn="l"/>
                <a:tab pos="2781300" algn="l"/>
                <a:tab pos="3136900" algn="l"/>
                <a:tab pos="3479800" algn="l"/>
                <a:tab pos="3835400" algn="l"/>
                <a:tab pos="4178300" algn="l"/>
              </a:tabLst>
              <a:defRPr sz="3201">
                <a:latin typeface="Helvetica"/>
                <a:ea typeface="Helvetica"/>
                <a:cs typeface="Helvetica"/>
                <a:sym typeface="Helvetica"/>
              </a:defRPr>
            </a:pPr>
            <a:r>
              <a:t>4. Both for Christians and non-Christians</a:t>
            </a:r>
          </a:p>
          <a:p>
            <a:pPr algn="l" defTabSz="914400">
              <a:tabLst>
                <a:tab pos="342900" algn="l"/>
                <a:tab pos="685800" algn="l"/>
                <a:tab pos="1041400" algn="l"/>
                <a:tab pos="1384300" algn="l"/>
                <a:tab pos="1739900" algn="l"/>
                <a:tab pos="2082800" algn="l"/>
                <a:tab pos="2438400" algn="l"/>
                <a:tab pos="2781300" algn="l"/>
                <a:tab pos="3136900" algn="l"/>
                <a:tab pos="3479800" algn="l"/>
                <a:tab pos="3835400" algn="l"/>
                <a:tab pos="4178300" algn="l"/>
              </a:tabLst>
              <a:defRPr sz="3007">
                <a:latin typeface="Helvetica"/>
                <a:ea typeface="Helvetica"/>
                <a:cs typeface="Helvetica"/>
                <a:sym typeface="Helvetica"/>
              </a:defRPr>
            </a:pPr>
            <a:r>
              <a:t>5. Transrational dimension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Image" descr="Image"/>
          <p:cNvPicPr>
            <a:picLocks noChangeAspect="1"/>
          </p:cNvPicPr>
          <p:nvPr/>
        </p:nvPicPr>
        <p:blipFill>
          <a:blip r:embed="rId2">
            <a:extLst/>
          </a:blip>
          <a:stretch>
            <a:fillRect/>
          </a:stretch>
        </p:blipFill>
        <p:spPr>
          <a:xfrm>
            <a:off x="2816002" y="2111997"/>
            <a:ext cx="7372795" cy="5529606"/>
          </a:xfrm>
          <a:prstGeom prst="rect">
            <a:avLst/>
          </a:prstGeom>
          <a:ln w="12700">
            <a:miter lim="400000"/>
          </a:ln>
        </p:spPr>
      </p:pic>
      <p:pic>
        <p:nvPicPr>
          <p:cNvPr id="253" name="Image" descr="Image"/>
          <p:cNvPicPr>
            <a:picLocks noChangeAspect="1"/>
          </p:cNvPicPr>
          <p:nvPr/>
        </p:nvPicPr>
        <p:blipFill>
          <a:blip r:embed="rId3">
            <a:extLst/>
          </a:blip>
          <a:stretch>
            <a:fillRect/>
          </a:stretch>
        </p:blipFill>
        <p:spPr>
          <a:xfrm>
            <a:off x="2319350" y="1791510"/>
            <a:ext cx="4248367" cy="2483397"/>
          </a:xfrm>
          <a:prstGeom prst="rect">
            <a:avLst/>
          </a:prstGeom>
          <a:ln w="12700">
            <a:miter lim="400000"/>
          </a:ln>
        </p:spPr>
      </p:pic>
      <p:pic>
        <p:nvPicPr>
          <p:cNvPr id="254" name="Image" descr="Image"/>
          <p:cNvPicPr>
            <a:picLocks noChangeAspect="1"/>
          </p:cNvPicPr>
          <p:nvPr/>
        </p:nvPicPr>
        <p:blipFill>
          <a:blip r:embed="rId4">
            <a:extLst/>
          </a:blip>
          <a:stretch>
            <a:fillRect/>
          </a:stretch>
        </p:blipFill>
        <p:spPr>
          <a:xfrm>
            <a:off x="1847329" y="4376127"/>
            <a:ext cx="3105901" cy="2753945"/>
          </a:xfrm>
          <a:prstGeom prst="rect">
            <a:avLst/>
          </a:prstGeom>
          <a:ln w="12700">
            <a:miter lim="400000"/>
          </a:ln>
        </p:spPr>
      </p:pic>
      <p:pic>
        <p:nvPicPr>
          <p:cNvPr id="255" name="Image" descr="Image"/>
          <p:cNvPicPr>
            <a:picLocks noChangeAspect="1"/>
          </p:cNvPicPr>
          <p:nvPr/>
        </p:nvPicPr>
        <p:blipFill>
          <a:blip r:embed="rId5">
            <a:extLst/>
          </a:blip>
          <a:stretch>
            <a:fillRect/>
          </a:stretch>
        </p:blipFill>
        <p:spPr>
          <a:xfrm>
            <a:off x="2992446" y="6394186"/>
            <a:ext cx="3730156" cy="2518297"/>
          </a:xfrm>
          <a:prstGeom prst="rect">
            <a:avLst/>
          </a:prstGeom>
          <a:ln w="12700">
            <a:miter lim="400000"/>
          </a:ln>
        </p:spPr>
      </p:pic>
      <p:pic>
        <p:nvPicPr>
          <p:cNvPr id="256" name="Image" descr="Image"/>
          <p:cNvPicPr>
            <a:picLocks noChangeAspect="1"/>
          </p:cNvPicPr>
          <p:nvPr/>
        </p:nvPicPr>
        <p:blipFill>
          <a:blip r:embed="rId6">
            <a:extLst/>
          </a:blip>
          <a:stretch>
            <a:fillRect/>
          </a:stretch>
        </p:blipFill>
        <p:spPr>
          <a:xfrm>
            <a:off x="7716439" y="1489050"/>
            <a:ext cx="4052329" cy="1686358"/>
          </a:xfrm>
          <a:prstGeom prst="rect">
            <a:avLst/>
          </a:prstGeom>
          <a:ln w="12700">
            <a:miter lim="400000"/>
          </a:ln>
        </p:spPr>
      </p:pic>
      <p:pic>
        <p:nvPicPr>
          <p:cNvPr id="257" name="Image" descr="Image"/>
          <p:cNvPicPr>
            <a:picLocks noChangeAspect="1"/>
          </p:cNvPicPr>
          <p:nvPr/>
        </p:nvPicPr>
        <p:blipFill>
          <a:blip r:embed="rId7">
            <a:extLst/>
          </a:blip>
          <a:stretch>
            <a:fillRect/>
          </a:stretch>
        </p:blipFill>
        <p:spPr>
          <a:xfrm>
            <a:off x="8187747" y="3312857"/>
            <a:ext cx="3838335" cy="2024000"/>
          </a:xfrm>
          <a:prstGeom prst="rect">
            <a:avLst/>
          </a:prstGeom>
          <a:ln w="12700">
            <a:miter lim="400000"/>
          </a:ln>
        </p:spPr>
      </p:pic>
      <p:pic>
        <p:nvPicPr>
          <p:cNvPr id="258" name="Image" descr="Image"/>
          <p:cNvPicPr>
            <a:picLocks noChangeAspect="1"/>
          </p:cNvPicPr>
          <p:nvPr/>
        </p:nvPicPr>
        <p:blipFill>
          <a:blip r:embed="rId8">
            <a:alphaModFix amt="49585"/>
            <a:extLst/>
          </a:blip>
          <a:stretch>
            <a:fillRect/>
          </a:stretch>
        </p:blipFill>
        <p:spPr>
          <a:xfrm>
            <a:off x="8801627" y="5619958"/>
            <a:ext cx="3118575" cy="1397597"/>
          </a:xfrm>
          <a:prstGeom prst="rect">
            <a:avLst/>
          </a:prstGeom>
          <a:ln w="12700">
            <a:miter lim="400000"/>
          </a:ln>
        </p:spPr>
      </p:pic>
      <p:pic>
        <p:nvPicPr>
          <p:cNvPr id="259" name="Image" descr="Image"/>
          <p:cNvPicPr>
            <a:picLocks noChangeAspect="1"/>
          </p:cNvPicPr>
          <p:nvPr/>
        </p:nvPicPr>
        <p:blipFill>
          <a:blip r:embed="rId9">
            <a:alphaModFix amt="50000"/>
            <a:extLst/>
          </a:blip>
          <a:stretch>
            <a:fillRect/>
          </a:stretch>
        </p:blipFill>
        <p:spPr>
          <a:xfrm>
            <a:off x="7260317" y="6337006"/>
            <a:ext cx="3610395" cy="2097101"/>
          </a:xfrm>
          <a:prstGeom prst="rect">
            <a:avLst/>
          </a:prstGeom>
          <a:ln w="12700">
            <a:miter lim="400000"/>
          </a:ln>
        </p:spPr>
      </p:pic>
      <p:sp>
        <p:nvSpPr>
          <p:cNvPr id="260" name="Special features of the Trilogy"/>
          <p:cNvSpPr txBox="1"/>
          <p:nvPr/>
        </p:nvSpPr>
        <p:spPr>
          <a:xfrm>
            <a:off x="3522398" y="315380"/>
            <a:ext cx="661868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Special features of the Trilogy</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dissolve" transition="in">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4"/>
                                        </p:tgtEl>
                                        <p:attrNameLst>
                                          <p:attrName>style.visibility</p:attrName>
                                        </p:attrNameLst>
                                      </p:cBhvr>
                                      <p:to>
                                        <p:strVal val="visible"/>
                                      </p:to>
                                    </p:set>
                                    <p:animEffect filter="dissolve" transition="in">
                                      <p:cBhvr>
                                        <p:cTn id="12" dur="500"/>
                                        <p:tgtEl>
                                          <p:spTgt spid="25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5"/>
                                        </p:tgtEl>
                                        <p:attrNameLst>
                                          <p:attrName>style.visibility</p:attrName>
                                        </p:attrNameLst>
                                      </p:cBhvr>
                                      <p:to>
                                        <p:strVal val="visible"/>
                                      </p:to>
                                    </p:set>
                                    <p:animEffect filter="dissolve" transition="in">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56"/>
                                        </p:tgtEl>
                                        <p:attrNameLst>
                                          <p:attrName>style.visibility</p:attrName>
                                        </p:attrNameLst>
                                      </p:cBhvr>
                                      <p:to>
                                        <p:strVal val="visible"/>
                                      </p:to>
                                    </p:set>
                                    <p:animEffect filter="dissolve" transition="in">
                                      <p:cBhvr>
                                        <p:cTn id="22" dur="5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57"/>
                                        </p:tgtEl>
                                        <p:attrNameLst>
                                          <p:attrName>style.visibility</p:attrName>
                                        </p:attrNameLst>
                                      </p:cBhvr>
                                      <p:to>
                                        <p:strVal val="visible"/>
                                      </p:to>
                                    </p:set>
                                    <p:animEffect filter="dissolve" transition="in">
                                      <p:cBhvr>
                                        <p:cTn id="27" dur="500"/>
                                        <p:tgtEl>
                                          <p:spTgt spid="25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58"/>
                                        </p:tgtEl>
                                        <p:attrNameLst>
                                          <p:attrName>style.visibility</p:attrName>
                                        </p:attrNameLst>
                                      </p:cBhvr>
                                      <p:to>
                                        <p:strVal val="visible"/>
                                      </p:to>
                                    </p:set>
                                    <p:animEffect filter="dissolve" transition="in">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59"/>
                                        </p:tgtEl>
                                        <p:attrNameLst>
                                          <p:attrName>style.visibility</p:attrName>
                                        </p:attrNameLst>
                                      </p:cBhvr>
                                      <p:to>
                                        <p:strVal val="visible"/>
                                      </p:to>
                                    </p:set>
                                    <p:animEffect filter="dissolve" transition="in">
                                      <p:cBhvr>
                                        <p:cTn id="37"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P build="whole" bldLvl="1" animBg="1" rev="0" advAuto="0" spid="256" grpId="4"/>
      <p:bldP build="whole" bldLvl="1" animBg="1" rev="0" advAuto="0" spid="254" grpId="2"/>
      <p:bldP build="whole" bldLvl="1" animBg="1" rev="0" advAuto="0" spid="255" grpId="3"/>
      <p:bldP build="whole" bldLvl="1" animBg="1" rev="0" advAuto="0" spid="257" grpId="5"/>
      <p:bldP build="whole" bldLvl="1" animBg="1" rev="0" advAuto="0" spid="259" grpId="7"/>
      <p:bldP build="whole" bldLvl="1" animBg="1" rev="0" advAuto="0" spid="258" grpId="6"/>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Please, type your question into the chat window,  or activate your microphone to ask a question"/>
          <p:cNvSpPr txBox="1"/>
          <p:nvPr>
            <p:ph type="title" idx="4294967295"/>
          </p:nvPr>
        </p:nvSpPr>
        <p:spPr>
          <a:xfrm>
            <a:off x="-12110" y="2307166"/>
            <a:ext cx="13029020" cy="2191471"/>
          </a:xfrm>
          <a:prstGeom prst="rect">
            <a:avLst/>
          </a:prstGeom>
        </p:spPr>
        <p:txBody>
          <a:bodyPr/>
          <a:lstStyle/>
          <a:p>
            <a:pPr defTabSz="309625">
              <a:defRPr sz="4505"/>
            </a:pPr>
            <a:r>
              <a:t>Please, type your question into the chat window, </a:t>
            </a:r>
            <a:br/>
            <a:r>
              <a:t>or activate your microphone to ask a question </a:t>
            </a:r>
          </a:p>
          <a:p>
            <a:pPr defTabSz="309625">
              <a:defRPr sz="2649"/>
            </a:pPr>
          </a:p>
        </p:txBody>
      </p:sp>
      <p:sp>
        <p:nvSpPr>
          <p:cNvPr id="402" name="Q&amp;A"/>
          <p:cNvSpPr txBox="1"/>
          <p:nvPr/>
        </p:nvSpPr>
        <p:spPr>
          <a:xfrm>
            <a:off x="5370710" y="155934"/>
            <a:ext cx="2263380" cy="241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atin typeface="Gill Sans"/>
                <a:ea typeface="Gill Sans"/>
                <a:cs typeface="Gill Sans"/>
                <a:sym typeface="Gill Sans"/>
              </a:defRPr>
            </a:lvl1pPr>
          </a:lstStyle>
          <a:p>
            <a:pPr/>
            <a:r>
              <a:t>Q&amp;A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Part 2"/>
          <p:cNvSpPr txBox="1"/>
          <p:nvPr>
            <p:ph type="title"/>
          </p:nvPr>
        </p:nvSpPr>
        <p:spPr>
          <a:xfrm>
            <a:off x="-12110" y="21166"/>
            <a:ext cx="13029020" cy="2191471"/>
          </a:xfrm>
          <a:prstGeom prst="rect">
            <a:avLst/>
          </a:prstGeom>
        </p:spPr>
        <p:txBody>
          <a:bodyPr/>
          <a:lstStyle>
            <a:lvl1pPr>
              <a:defRPr sz="5000"/>
            </a:lvl1pPr>
          </a:lstStyle>
          <a:p>
            <a:pPr/>
            <a:r>
              <a:t>Part 2</a:t>
            </a:r>
          </a:p>
        </p:txBody>
      </p:sp>
      <p:sp>
        <p:nvSpPr>
          <p:cNvPr id="405" name="The Energy Synchronization Process (ESP)"/>
          <p:cNvSpPr txBox="1"/>
          <p:nvPr/>
        </p:nvSpPr>
        <p:spPr>
          <a:xfrm>
            <a:off x="-12110" y="3003888"/>
            <a:ext cx="13029020" cy="4909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10500">
                <a:latin typeface="Gill Sans"/>
                <a:ea typeface="Gill Sans"/>
                <a:cs typeface="Gill Sans"/>
                <a:sym typeface="Gill Sans"/>
              </a:defRPr>
            </a:lvl1pPr>
          </a:lstStyle>
          <a:p>
            <a:pPr/>
            <a:r>
              <a:t>The Energy Synchronization Process (ESP)</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405"/>
                                        </p:tgtEl>
                                        <p:attrNameLst>
                                          <p:attrName>style.visibility</p:attrName>
                                        </p:attrNameLst>
                                      </p:cBhvr>
                                      <p:to>
                                        <p:strVal val="visible"/>
                                      </p:to>
                                    </p:set>
                                    <p:anim calcmode="lin" valueType="num">
                                      <p:cBhvr>
                                        <p:cTn id="7" dur="1500" fill="hold"/>
                                        <p:tgtEl>
                                          <p:spTgt spid="405"/>
                                        </p:tgtEl>
                                        <p:attrNameLst>
                                          <p:attrName>ppt_w</p:attrName>
                                        </p:attrNameLst>
                                      </p:cBhvr>
                                      <p:tavLst>
                                        <p:tav tm="0">
                                          <p:val>
                                            <p:strVal val="4*#ppt_w"/>
                                          </p:val>
                                        </p:tav>
                                        <p:tav tm="100000">
                                          <p:val>
                                            <p:strVal val="#ppt_w"/>
                                          </p:val>
                                        </p:tav>
                                      </p:tavLst>
                                    </p:anim>
                                    <p:anim calcmode="lin" valueType="num">
                                      <p:cBhvr>
                                        <p:cTn id="8" dur="1500" fill="hold"/>
                                        <p:tgtEl>
                                          <p:spTgt spid="40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7" name="Image" descr="Image"/>
          <p:cNvPicPr>
            <a:picLocks noChangeAspect="1"/>
          </p:cNvPicPr>
          <p:nvPr/>
        </p:nvPicPr>
        <p:blipFill>
          <a:blip r:embed="rId2">
            <a:extLst/>
          </a:blip>
          <a:stretch>
            <a:fillRect/>
          </a:stretch>
        </p:blipFill>
        <p:spPr>
          <a:xfrm>
            <a:off x="2396699" y="1322057"/>
            <a:ext cx="8465402" cy="7109486"/>
          </a:xfrm>
          <a:prstGeom prst="rect">
            <a:avLst/>
          </a:prstGeom>
          <a:ln w="12700">
            <a:miter lim="400000"/>
          </a:ln>
        </p:spPr>
      </p:pic>
      <p:pic>
        <p:nvPicPr>
          <p:cNvPr id="408" name="Image" descr="Image"/>
          <p:cNvPicPr>
            <a:picLocks noChangeAspect="1"/>
          </p:cNvPicPr>
          <p:nvPr/>
        </p:nvPicPr>
        <p:blipFill>
          <a:blip r:embed="rId3">
            <a:extLst/>
          </a:blip>
          <a:stretch>
            <a:fillRect/>
          </a:stretch>
        </p:blipFill>
        <p:spPr>
          <a:xfrm>
            <a:off x="3584403" y="3334793"/>
            <a:ext cx="2737194" cy="1449947"/>
          </a:xfrm>
          <a:prstGeom prst="rect">
            <a:avLst/>
          </a:prstGeom>
          <a:ln w="12700">
            <a:miter lim="400000"/>
          </a:ln>
        </p:spPr>
      </p:pic>
      <p:pic>
        <p:nvPicPr>
          <p:cNvPr id="409" name="Image" descr="Image"/>
          <p:cNvPicPr>
            <a:picLocks noChangeAspect="1"/>
          </p:cNvPicPr>
          <p:nvPr/>
        </p:nvPicPr>
        <p:blipFill>
          <a:blip r:embed="rId4">
            <a:extLst/>
          </a:blip>
          <a:stretch>
            <a:fillRect/>
          </a:stretch>
        </p:blipFill>
        <p:spPr>
          <a:xfrm>
            <a:off x="3584403" y="5451460"/>
            <a:ext cx="2737194" cy="1449947"/>
          </a:xfrm>
          <a:prstGeom prst="rect">
            <a:avLst/>
          </a:prstGeom>
          <a:ln w="12700">
            <a:miter lim="400000"/>
          </a:ln>
        </p:spPr>
      </p:pic>
      <p:pic>
        <p:nvPicPr>
          <p:cNvPr id="410" name="Image" descr="Image"/>
          <p:cNvPicPr>
            <a:picLocks noChangeAspect="1"/>
          </p:cNvPicPr>
          <p:nvPr/>
        </p:nvPicPr>
        <p:blipFill>
          <a:blip r:embed="rId5">
            <a:extLst/>
          </a:blip>
          <a:stretch>
            <a:fillRect/>
          </a:stretch>
        </p:blipFill>
        <p:spPr>
          <a:xfrm>
            <a:off x="2580944" y="4288840"/>
            <a:ext cx="1848512" cy="1683920"/>
          </a:xfrm>
          <a:prstGeom prst="rect">
            <a:avLst/>
          </a:prstGeom>
          <a:ln w="12700">
            <a:miter lim="400000"/>
          </a:ln>
        </p:spPr>
      </p:pic>
      <p:pic>
        <p:nvPicPr>
          <p:cNvPr id="411" name="Image" descr="Image"/>
          <p:cNvPicPr>
            <a:picLocks noChangeAspect="1"/>
          </p:cNvPicPr>
          <p:nvPr/>
        </p:nvPicPr>
        <p:blipFill>
          <a:blip r:embed="rId6">
            <a:extLst/>
          </a:blip>
          <a:stretch>
            <a:fillRect/>
          </a:stretch>
        </p:blipFill>
        <p:spPr>
          <a:xfrm>
            <a:off x="5501792" y="4288840"/>
            <a:ext cx="2026616" cy="1683920"/>
          </a:xfrm>
          <a:prstGeom prst="rect">
            <a:avLst/>
          </a:prstGeom>
          <a:ln w="12700">
            <a:miter lim="400000"/>
          </a:ln>
        </p:spPr>
      </p:pic>
      <p:pic>
        <p:nvPicPr>
          <p:cNvPr id="412" name="Image" descr="Image"/>
          <p:cNvPicPr>
            <a:picLocks noChangeAspect="1"/>
          </p:cNvPicPr>
          <p:nvPr/>
        </p:nvPicPr>
        <p:blipFill>
          <a:blip r:embed="rId7">
            <a:extLst/>
          </a:blip>
          <a:stretch>
            <a:fillRect/>
          </a:stretch>
        </p:blipFill>
        <p:spPr>
          <a:xfrm>
            <a:off x="5718199" y="4284758"/>
            <a:ext cx="611669" cy="328951"/>
          </a:xfrm>
          <a:prstGeom prst="rect">
            <a:avLst/>
          </a:prstGeom>
          <a:ln w="12700">
            <a:miter lim="400000"/>
          </a:ln>
        </p:spPr>
      </p:pic>
      <p:pic>
        <p:nvPicPr>
          <p:cNvPr id="413" name="Image" descr="Image"/>
          <p:cNvPicPr>
            <a:picLocks noChangeAspect="1"/>
          </p:cNvPicPr>
          <p:nvPr/>
        </p:nvPicPr>
        <p:blipFill>
          <a:blip r:embed="rId8">
            <a:extLst/>
          </a:blip>
          <a:stretch>
            <a:fillRect/>
          </a:stretch>
        </p:blipFill>
        <p:spPr>
          <a:xfrm>
            <a:off x="3563432" y="5660591"/>
            <a:ext cx="611669" cy="328952"/>
          </a:xfrm>
          <a:prstGeom prst="rect">
            <a:avLst/>
          </a:prstGeom>
          <a:ln w="12700">
            <a:miter lim="400000"/>
          </a:ln>
        </p:spPr>
      </p:pic>
      <p:pic>
        <p:nvPicPr>
          <p:cNvPr id="414" name="Image" descr="Image"/>
          <p:cNvPicPr>
            <a:picLocks noChangeAspect="1"/>
          </p:cNvPicPr>
          <p:nvPr/>
        </p:nvPicPr>
        <p:blipFill>
          <a:blip r:embed="rId9">
            <a:extLst/>
          </a:blip>
          <a:stretch>
            <a:fillRect/>
          </a:stretch>
        </p:blipFill>
        <p:spPr>
          <a:xfrm>
            <a:off x="4058024" y="4535965"/>
            <a:ext cx="1967752" cy="774804"/>
          </a:xfrm>
          <a:prstGeom prst="rect">
            <a:avLst/>
          </a:prstGeom>
          <a:ln w="12700">
            <a:miter lim="400000"/>
          </a:ln>
        </p:spPr>
      </p:pic>
      <p:pic>
        <p:nvPicPr>
          <p:cNvPr id="415" name="Image" descr="Image"/>
          <p:cNvPicPr>
            <a:picLocks noChangeAspect="1"/>
          </p:cNvPicPr>
          <p:nvPr/>
        </p:nvPicPr>
        <p:blipFill>
          <a:blip r:embed="rId10">
            <a:extLst/>
          </a:blip>
          <a:stretch>
            <a:fillRect/>
          </a:stretch>
        </p:blipFill>
        <p:spPr>
          <a:xfrm>
            <a:off x="4139438" y="5812102"/>
            <a:ext cx="1855724" cy="2735263"/>
          </a:xfrm>
          <a:prstGeom prst="rect">
            <a:avLst/>
          </a:prstGeom>
          <a:ln w="12700">
            <a:miter lim="400000"/>
          </a:ln>
        </p:spPr>
      </p:pic>
      <p:pic>
        <p:nvPicPr>
          <p:cNvPr id="416" name="Image" descr="Image"/>
          <p:cNvPicPr>
            <a:picLocks noChangeAspect="1"/>
          </p:cNvPicPr>
          <p:nvPr/>
        </p:nvPicPr>
        <p:blipFill>
          <a:blip r:embed="rId11">
            <a:extLst/>
          </a:blip>
          <a:stretch>
            <a:fillRect/>
          </a:stretch>
        </p:blipFill>
        <p:spPr>
          <a:xfrm>
            <a:off x="4908746" y="6507713"/>
            <a:ext cx="3009508" cy="717508"/>
          </a:xfrm>
          <a:prstGeom prst="rect">
            <a:avLst/>
          </a:prstGeom>
          <a:ln w="12700">
            <a:miter lim="400000"/>
          </a:ln>
        </p:spPr>
      </p:pic>
      <p:pic>
        <p:nvPicPr>
          <p:cNvPr id="417" name="Image" descr="Image"/>
          <p:cNvPicPr>
            <a:picLocks noChangeAspect="1"/>
          </p:cNvPicPr>
          <p:nvPr/>
        </p:nvPicPr>
        <p:blipFill>
          <a:blip r:embed="rId12">
            <a:extLst/>
          </a:blip>
          <a:stretch>
            <a:fillRect/>
          </a:stretch>
        </p:blipFill>
        <p:spPr>
          <a:xfrm>
            <a:off x="3143347" y="2345624"/>
            <a:ext cx="3534639" cy="2276819"/>
          </a:xfrm>
          <a:prstGeom prst="rect">
            <a:avLst/>
          </a:prstGeom>
          <a:ln w="12700">
            <a:miter lim="400000"/>
          </a:ln>
        </p:spPr>
      </p:pic>
      <p:pic>
        <p:nvPicPr>
          <p:cNvPr id="418" name="Image" descr="Image"/>
          <p:cNvPicPr>
            <a:picLocks noChangeAspect="1"/>
          </p:cNvPicPr>
          <p:nvPr/>
        </p:nvPicPr>
        <p:blipFill>
          <a:blip r:embed="rId13">
            <a:extLst/>
          </a:blip>
          <a:stretch>
            <a:fillRect/>
          </a:stretch>
        </p:blipFill>
        <p:spPr>
          <a:xfrm>
            <a:off x="2625655" y="5254151"/>
            <a:ext cx="1759090" cy="456031"/>
          </a:xfrm>
          <a:prstGeom prst="rect">
            <a:avLst/>
          </a:prstGeom>
          <a:ln w="12700">
            <a:miter lim="400000"/>
          </a:ln>
        </p:spPr>
      </p:pic>
      <p:pic>
        <p:nvPicPr>
          <p:cNvPr id="419" name="Image" descr="Image"/>
          <p:cNvPicPr>
            <a:picLocks noChangeAspect="1"/>
          </p:cNvPicPr>
          <p:nvPr/>
        </p:nvPicPr>
        <p:blipFill>
          <a:blip r:embed="rId14">
            <a:extLst/>
          </a:blip>
          <a:stretch>
            <a:fillRect/>
          </a:stretch>
        </p:blipFill>
        <p:spPr>
          <a:xfrm>
            <a:off x="5538188" y="5254151"/>
            <a:ext cx="1759091" cy="456031"/>
          </a:xfrm>
          <a:prstGeom prst="rect">
            <a:avLst/>
          </a:prstGeom>
          <a:ln w="12700">
            <a:miter lim="400000"/>
          </a:ln>
        </p:spPr>
      </p:pic>
      <p:pic>
        <p:nvPicPr>
          <p:cNvPr id="420" name="Image" descr="Image"/>
          <p:cNvPicPr>
            <a:picLocks noChangeAspect="1"/>
          </p:cNvPicPr>
          <p:nvPr/>
        </p:nvPicPr>
        <p:blipFill>
          <a:blip r:embed="rId15">
            <a:extLst/>
          </a:blip>
          <a:stretch>
            <a:fillRect/>
          </a:stretch>
        </p:blipFill>
        <p:spPr>
          <a:xfrm>
            <a:off x="4031121" y="5254151"/>
            <a:ext cx="1759091" cy="456031"/>
          </a:xfrm>
          <a:prstGeom prst="rect">
            <a:avLst/>
          </a:prstGeom>
          <a:ln w="12700">
            <a:miter lim="400000"/>
          </a:ln>
        </p:spPr>
      </p:pic>
      <p:pic>
        <p:nvPicPr>
          <p:cNvPr id="421" name="Image" descr="Image"/>
          <p:cNvPicPr>
            <a:picLocks noChangeAspect="1"/>
          </p:cNvPicPr>
          <p:nvPr/>
        </p:nvPicPr>
        <p:blipFill>
          <a:blip r:embed="rId16">
            <a:extLst/>
          </a:blip>
          <a:stretch>
            <a:fillRect/>
          </a:stretch>
        </p:blipFill>
        <p:spPr>
          <a:xfrm>
            <a:off x="5461988" y="6879751"/>
            <a:ext cx="1759091" cy="456031"/>
          </a:xfrm>
          <a:prstGeom prst="rect">
            <a:avLst/>
          </a:prstGeom>
          <a:ln w="12700">
            <a:miter lim="400000"/>
          </a:ln>
        </p:spPr>
      </p:pic>
      <p:pic>
        <p:nvPicPr>
          <p:cNvPr id="422" name="Image" descr="Image"/>
          <p:cNvPicPr>
            <a:picLocks noChangeAspect="1"/>
          </p:cNvPicPr>
          <p:nvPr/>
        </p:nvPicPr>
        <p:blipFill>
          <a:blip r:embed="rId17">
            <a:extLst/>
          </a:blip>
          <a:stretch>
            <a:fillRect/>
          </a:stretch>
        </p:blipFill>
        <p:spPr>
          <a:xfrm>
            <a:off x="7410227" y="2455893"/>
            <a:ext cx="3010346" cy="1739926"/>
          </a:xfrm>
          <a:prstGeom prst="rect">
            <a:avLst/>
          </a:prstGeom>
          <a:ln w="12700">
            <a:miter lim="400000"/>
          </a:ln>
        </p:spPr>
      </p:pic>
      <p:pic>
        <p:nvPicPr>
          <p:cNvPr id="423" name="Image" descr="Image"/>
          <p:cNvPicPr>
            <a:picLocks noChangeAspect="1"/>
          </p:cNvPicPr>
          <p:nvPr/>
        </p:nvPicPr>
        <p:blipFill>
          <a:blip r:embed="rId18">
            <a:extLst/>
          </a:blip>
          <a:stretch>
            <a:fillRect/>
          </a:stretch>
        </p:blipFill>
        <p:spPr>
          <a:xfrm>
            <a:off x="7388952" y="4289025"/>
            <a:ext cx="1308762" cy="1683551"/>
          </a:xfrm>
          <a:prstGeom prst="rect">
            <a:avLst/>
          </a:prstGeom>
          <a:ln w="12700">
            <a:miter lim="400000"/>
          </a:ln>
        </p:spPr>
      </p:pic>
      <p:pic>
        <p:nvPicPr>
          <p:cNvPr id="424" name="Image" descr="Image"/>
          <p:cNvPicPr>
            <a:picLocks noChangeAspect="1"/>
          </p:cNvPicPr>
          <p:nvPr/>
        </p:nvPicPr>
        <p:blipFill>
          <a:blip r:embed="rId19">
            <a:extLst/>
          </a:blip>
          <a:stretch>
            <a:fillRect/>
          </a:stretch>
        </p:blipFill>
        <p:spPr>
          <a:xfrm>
            <a:off x="9315585" y="4289025"/>
            <a:ext cx="1299364" cy="1683551"/>
          </a:xfrm>
          <a:prstGeom prst="rect">
            <a:avLst/>
          </a:prstGeom>
          <a:ln w="12700">
            <a:miter lim="400000"/>
          </a:ln>
        </p:spPr>
      </p:pic>
      <p:pic>
        <p:nvPicPr>
          <p:cNvPr id="425" name="Image" descr="Image"/>
          <p:cNvPicPr>
            <a:picLocks noChangeAspect="1"/>
          </p:cNvPicPr>
          <p:nvPr/>
        </p:nvPicPr>
        <p:blipFill>
          <a:blip r:embed="rId20">
            <a:extLst/>
          </a:blip>
          <a:stretch>
            <a:fillRect/>
          </a:stretch>
        </p:blipFill>
        <p:spPr>
          <a:xfrm>
            <a:off x="8360192" y="4289025"/>
            <a:ext cx="1296683" cy="1683551"/>
          </a:xfrm>
          <a:prstGeom prst="rect">
            <a:avLst/>
          </a:prstGeom>
          <a:ln w="12700">
            <a:miter lim="400000"/>
          </a:ln>
        </p:spPr>
      </p:pic>
      <p:pic>
        <p:nvPicPr>
          <p:cNvPr id="426" name="Image" descr="Image"/>
          <p:cNvPicPr>
            <a:picLocks noChangeAspect="1"/>
          </p:cNvPicPr>
          <p:nvPr/>
        </p:nvPicPr>
        <p:blipFill>
          <a:blip r:embed="rId21">
            <a:extLst/>
          </a:blip>
          <a:stretch>
            <a:fillRect/>
          </a:stretch>
        </p:blipFill>
        <p:spPr>
          <a:xfrm>
            <a:off x="7409910" y="6131611"/>
            <a:ext cx="3010346" cy="1143844"/>
          </a:xfrm>
          <a:prstGeom prst="rect">
            <a:avLst/>
          </a:prstGeom>
          <a:ln w="12700">
            <a:miter lim="400000"/>
          </a:ln>
        </p:spPr>
      </p:pic>
      <p:pic>
        <p:nvPicPr>
          <p:cNvPr id="427" name="Image" descr="Image"/>
          <p:cNvPicPr>
            <a:picLocks noChangeAspect="1"/>
          </p:cNvPicPr>
          <p:nvPr/>
        </p:nvPicPr>
        <p:blipFill>
          <a:blip r:embed="rId22">
            <a:extLst/>
          </a:blip>
          <a:stretch>
            <a:fillRect/>
          </a:stretch>
        </p:blipFill>
        <p:spPr>
          <a:xfrm>
            <a:off x="7410227" y="7441724"/>
            <a:ext cx="3010346" cy="71648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410"/>
                                        </p:tgtEl>
                                        <p:attrNameLst>
                                          <p:attrName>style.visibility</p:attrName>
                                        </p:attrNameLst>
                                      </p:cBhvr>
                                      <p:to>
                                        <p:strVal val="visible"/>
                                      </p:to>
                                    </p:set>
                                    <p:anim calcmode="lin" valueType="num">
                                      <p:cBhvr>
                                        <p:cTn id="7" dur="1000" fill="hold"/>
                                        <p:tgtEl>
                                          <p:spTgt spid="410"/>
                                        </p:tgtEl>
                                        <p:attrNameLst>
                                          <p:attrName>ppt_w</p:attrName>
                                        </p:attrNameLst>
                                      </p:cBhvr>
                                      <p:tavLst>
                                        <p:tav tm="0">
                                          <p:val>
                                            <p:strVal val="4*#ppt_w"/>
                                          </p:val>
                                        </p:tav>
                                        <p:tav tm="100000">
                                          <p:val>
                                            <p:strVal val="#ppt_w"/>
                                          </p:val>
                                        </p:tav>
                                      </p:tavLst>
                                    </p:anim>
                                    <p:anim calcmode="lin" valueType="num">
                                      <p:cBhvr>
                                        <p:cTn id="8" dur="1000" fill="hold"/>
                                        <p:tgtEl>
                                          <p:spTgt spid="4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411"/>
                                        </p:tgtEl>
                                        <p:attrNameLst>
                                          <p:attrName>style.visibility</p:attrName>
                                        </p:attrNameLst>
                                      </p:cBhvr>
                                      <p:to>
                                        <p:strVal val="visible"/>
                                      </p:to>
                                    </p:set>
                                    <p:anim calcmode="lin" valueType="num">
                                      <p:cBhvr>
                                        <p:cTn id="13" dur="1000" fill="hold"/>
                                        <p:tgtEl>
                                          <p:spTgt spid="411"/>
                                        </p:tgtEl>
                                        <p:attrNameLst>
                                          <p:attrName>ppt_w</p:attrName>
                                        </p:attrNameLst>
                                      </p:cBhvr>
                                      <p:tavLst>
                                        <p:tav tm="0">
                                          <p:val>
                                            <p:strVal val="4*#ppt_w"/>
                                          </p:val>
                                        </p:tav>
                                        <p:tav tm="100000">
                                          <p:val>
                                            <p:strVal val="#ppt_w"/>
                                          </p:val>
                                        </p:tav>
                                      </p:tavLst>
                                    </p:anim>
                                    <p:anim calcmode="lin" valueType="num">
                                      <p:cBhvr>
                                        <p:cTn id="14" dur="1000" fill="hold"/>
                                        <p:tgtEl>
                                          <p:spTgt spid="411"/>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3" fill="hold">
                                  <p:stCondLst>
                                    <p:cond delay="0"/>
                                  </p:stCondLst>
                                  <p:iterate type="el" backwards="0">
                                    <p:tmAbs val="0"/>
                                  </p:iterate>
                                  <p:childTnLst>
                                    <p:set>
                                      <p:cBhvr>
                                        <p:cTn id="18" fill="hold"/>
                                        <p:tgtEl>
                                          <p:spTgt spid="408"/>
                                        </p:tgtEl>
                                        <p:attrNameLst>
                                          <p:attrName>style.visibility</p:attrName>
                                        </p:attrNameLst>
                                      </p:cBhvr>
                                      <p:to>
                                        <p:strVal val="visible"/>
                                      </p:to>
                                    </p:set>
                                    <p:animEffect filter="dissolve" transition="in">
                                      <p:cBhvr>
                                        <p:cTn id="19" dur="1500"/>
                                        <p:tgtEl>
                                          <p:spTgt spid="408"/>
                                        </p:tgtEl>
                                      </p:cBhvr>
                                    </p:animEffect>
                                  </p:childTnLst>
                                </p:cTn>
                              </p:par>
                            </p:childTnLst>
                          </p:cTn>
                        </p:par>
                        <p:par>
                          <p:cTn id="20" fill="hold">
                            <p:stCondLst>
                              <p:cond delay="1500"/>
                            </p:stCondLst>
                            <p:childTnLst>
                              <p:par>
                                <p:cTn id="21" presetClass="entr" nodeType="afterEffect" presetID="9" grpId="4" fill="hold">
                                  <p:stCondLst>
                                    <p:cond delay="0"/>
                                  </p:stCondLst>
                                  <p:iterate type="el" backwards="0">
                                    <p:tmAbs val="0"/>
                                  </p:iterate>
                                  <p:childTnLst>
                                    <p:set>
                                      <p:cBhvr>
                                        <p:cTn id="22" fill="hold"/>
                                        <p:tgtEl>
                                          <p:spTgt spid="412"/>
                                        </p:tgtEl>
                                        <p:attrNameLst>
                                          <p:attrName>style.visibility</p:attrName>
                                        </p:attrNameLst>
                                      </p:cBhvr>
                                      <p:to>
                                        <p:strVal val="visible"/>
                                      </p:to>
                                    </p:set>
                                    <p:animEffect filter="dissolve" transition="in">
                                      <p:cBhvr>
                                        <p:cTn id="23" dur="1500"/>
                                        <p:tgtEl>
                                          <p:spTgt spid="412"/>
                                        </p:tgtEl>
                                      </p:cBhvr>
                                    </p:animEffect>
                                  </p:childTnLst>
                                </p:cTn>
                              </p:par>
                            </p:childTnLst>
                          </p:cTn>
                        </p:par>
                        <p:par>
                          <p:cTn id="24" fill="hold">
                            <p:stCondLst>
                              <p:cond delay="3000"/>
                            </p:stCondLst>
                            <p:childTnLst>
                              <p:par>
                                <p:cTn id="25" presetClass="entr" nodeType="afterEffect" presetID="9" grpId="5" fill="hold">
                                  <p:stCondLst>
                                    <p:cond delay="0"/>
                                  </p:stCondLst>
                                  <p:iterate type="el" backwards="0">
                                    <p:tmAbs val="0"/>
                                  </p:iterate>
                                  <p:childTnLst>
                                    <p:set>
                                      <p:cBhvr>
                                        <p:cTn id="26" fill="hold"/>
                                        <p:tgtEl>
                                          <p:spTgt spid="409"/>
                                        </p:tgtEl>
                                        <p:attrNameLst>
                                          <p:attrName>style.visibility</p:attrName>
                                        </p:attrNameLst>
                                      </p:cBhvr>
                                      <p:to>
                                        <p:strVal val="visible"/>
                                      </p:to>
                                    </p:set>
                                    <p:animEffect filter="dissolve" transition="in">
                                      <p:cBhvr>
                                        <p:cTn id="27" dur="1500"/>
                                        <p:tgtEl>
                                          <p:spTgt spid="409"/>
                                        </p:tgtEl>
                                      </p:cBhvr>
                                    </p:animEffect>
                                  </p:childTnLst>
                                </p:cTn>
                              </p:par>
                            </p:childTnLst>
                          </p:cTn>
                        </p:par>
                        <p:par>
                          <p:cTn id="28" fill="hold">
                            <p:stCondLst>
                              <p:cond delay="4500"/>
                            </p:stCondLst>
                            <p:childTnLst>
                              <p:par>
                                <p:cTn id="29" presetClass="entr" nodeType="afterEffect" presetID="9" grpId="6" fill="hold">
                                  <p:stCondLst>
                                    <p:cond delay="0"/>
                                  </p:stCondLst>
                                  <p:iterate type="el" backwards="0">
                                    <p:tmAbs val="0"/>
                                  </p:iterate>
                                  <p:childTnLst>
                                    <p:set>
                                      <p:cBhvr>
                                        <p:cTn id="30" fill="hold"/>
                                        <p:tgtEl>
                                          <p:spTgt spid="413"/>
                                        </p:tgtEl>
                                        <p:attrNameLst>
                                          <p:attrName>style.visibility</p:attrName>
                                        </p:attrNameLst>
                                      </p:cBhvr>
                                      <p:to>
                                        <p:strVal val="visible"/>
                                      </p:to>
                                    </p:set>
                                    <p:animEffect filter="dissolve" transition="in">
                                      <p:cBhvr>
                                        <p:cTn id="31" dur="1500"/>
                                        <p:tgtEl>
                                          <p:spTgt spid="413"/>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 presetID="22" grpId="7" fill="hold">
                                  <p:stCondLst>
                                    <p:cond delay="0"/>
                                  </p:stCondLst>
                                  <p:iterate type="el" backwards="0">
                                    <p:tmAbs val="0"/>
                                  </p:iterate>
                                  <p:childTnLst>
                                    <p:set>
                                      <p:cBhvr>
                                        <p:cTn id="35" fill="hold"/>
                                        <p:tgtEl>
                                          <p:spTgt spid="417"/>
                                        </p:tgtEl>
                                        <p:attrNameLst>
                                          <p:attrName>style.visibility</p:attrName>
                                        </p:attrNameLst>
                                      </p:cBhvr>
                                      <p:to>
                                        <p:strVal val="visible"/>
                                      </p:to>
                                    </p:set>
                                    <p:animEffect filter="wipe(up)" transition="in">
                                      <p:cBhvr>
                                        <p:cTn id="36" dur="1000"/>
                                        <p:tgtEl>
                                          <p:spTgt spid="417"/>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32" presetID="23" grpId="8" fill="hold">
                                  <p:stCondLst>
                                    <p:cond delay="0"/>
                                  </p:stCondLst>
                                  <p:iterate type="el" backwards="0">
                                    <p:tmAbs val="0"/>
                                  </p:iterate>
                                  <p:childTnLst>
                                    <p:set>
                                      <p:cBhvr>
                                        <p:cTn id="40" fill="hold"/>
                                        <p:tgtEl>
                                          <p:spTgt spid="414"/>
                                        </p:tgtEl>
                                        <p:attrNameLst>
                                          <p:attrName>style.visibility</p:attrName>
                                        </p:attrNameLst>
                                      </p:cBhvr>
                                      <p:to>
                                        <p:strVal val="visible"/>
                                      </p:to>
                                    </p:set>
                                    <p:anim calcmode="lin" valueType="num">
                                      <p:cBhvr>
                                        <p:cTn id="41" dur="1000" fill="hold"/>
                                        <p:tgtEl>
                                          <p:spTgt spid="414"/>
                                        </p:tgtEl>
                                        <p:attrNameLst>
                                          <p:attrName>ppt_w</p:attrName>
                                        </p:attrNameLst>
                                      </p:cBhvr>
                                      <p:tavLst>
                                        <p:tav tm="0">
                                          <p:val>
                                            <p:strVal val="4*#ppt_w"/>
                                          </p:val>
                                        </p:tav>
                                        <p:tav tm="100000">
                                          <p:val>
                                            <p:strVal val="#ppt_w"/>
                                          </p:val>
                                        </p:tav>
                                      </p:tavLst>
                                    </p:anim>
                                    <p:anim calcmode="lin" valueType="num">
                                      <p:cBhvr>
                                        <p:cTn id="42" dur="1000" fill="hold"/>
                                        <p:tgtEl>
                                          <p:spTgt spid="414"/>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2" grpId="9" fill="hold">
                                  <p:stCondLst>
                                    <p:cond delay="0"/>
                                  </p:stCondLst>
                                  <p:iterate type="el" backwards="0">
                                    <p:tmAbs val="0"/>
                                  </p:iterate>
                                  <p:childTnLst>
                                    <p:set>
                                      <p:cBhvr>
                                        <p:cTn id="46" fill="hold"/>
                                        <p:tgtEl>
                                          <p:spTgt spid="415"/>
                                        </p:tgtEl>
                                        <p:attrNameLst>
                                          <p:attrName>style.visibility</p:attrName>
                                        </p:attrNameLst>
                                      </p:cBhvr>
                                      <p:to>
                                        <p:strVal val="visible"/>
                                      </p:to>
                                    </p:set>
                                    <p:animEffect filter="wipe(up)" transition="in">
                                      <p:cBhvr>
                                        <p:cTn id="47" dur="1000"/>
                                        <p:tgtEl>
                                          <p:spTgt spid="41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32" presetID="23" grpId="10" fill="hold">
                                  <p:stCondLst>
                                    <p:cond delay="0"/>
                                  </p:stCondLst>
                                  <p:iterate type="el" backwards="0">
                                    <p:tmAbs val="0"/>
                                  </p:iterate>
                                  <p:childTnLst>
                                    <p:set>
                                      <p:cBhvr>
                                        <p:cTn id="51" fill="hold"/>
                                        <p:tgtEl>
                                          <p:spTgt spid="416"/>
                                        </p:tgtEl>
                                        <p:attrNameLst>
                                          <p:attrName>style.visibility</p:attrName>
                                        </p:attrNameLst>
                                      </p:cBhvr>
                                      <p:to>
                                        <p:strVal val="visible"/>
                                      </p:to>
                                    </p:set>
                                    <p:anim calcmode="lin" valueType="num">
                                      <p:cBhvr>
                                        <p:cTn id="52" dur="1000" fill="hold"/>
                                        <p:tgtEl>
                                          <p:spTgt spid="416"/>
                                        </p:tgtEl>
                                        <p:attrNameLst>
                                          <p:attrName>ppt_w</p:attrName>
                                        </p:attrNameLst>
                                      </p:cBhvr>
                                      <p:tavLst>
                                        <p:tav tm="0">
                                          <p:val>
                                            <p:strVal val="4*#ppt_w"/>
                                          </p:val>
                                        </p:tav>
                                        <p:tav tm="100000">
                                          <p:val>
                                            <p:strVal val="#ppt_w"/>
                                          </p:val>
                                        </p:tav>
                                      </p:tavLst>
                                    </p:anim>
                                    <p:anim calcmode="lin" valueType="num">
                                      <p:cBhvr>
                                        <p:cTn id="53" dur="1000" fill="hold"/>
                                        <p:tgtEl>
                                          <p:spTgt spid="416"/>
                                        </p:tgtEl>
                                        <p:attrNameLst>
                                          <p:attrName>ppt_h</p:attrName>
                                        </p:attrNameLst>
                                      </p:cBhvr>
                                      <p:tavLst>
                                        <p:tav tm="0">
                                          <p:val>
                                            <p:strVal val="4*#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32" presetID="23" grpId="11" fill="hold">
                                  <p:stCondLst>
                                    <p:cond delay="0"/>
                                  </p:stCondLst>
                                  <p:iterate type="el" backwards="0">
                                    <p:tmAbs val="0"/>
                                  </p:iterate>
                                  <p:childTnLst>
                                    <p:set>
                                      <p:cBhvr>
                                        <p:cTn id="57" fill="hold"/>
                                        <p:tgtEl>
                                          <p:spTgt spid="418"/>
                                        </p:tgtEl>
                                        <p:attrNameLst>
                                          <p:attrName>style.visibility</p:attrName>
                                        </p:attrNameLst>
                                      </p:cBhvr>
                                      <p:to>
                                        <p:strVal val="visible"/>
                                      </p:to>
                                    </p:set>
                                    <p:anim calcmode="lin" valueType="num">
                                      <p:cBhvr>
                                        <p:cTn id="58" dur="1000" fill="hold"/>
                                        <p:tgtEl>
                                          <p:spTgt spid="418"/>
                                        </p:tgtEl>
                                        <p:attrNameLst>
                                          <p:attrName>ppt_w</p:attrName>
                                        </p:attrNameLst>
                                      </p:cBhvr>
                                      <p:tavLst>
                                        <p:tav tm="0">
                                          <p:val>
                                            <p:strVal val="4*#ppt_w"/>
                                          </p:val>
                                        </p:tav>
                                        <p:tav tm="100000">
                                          <p:val>
                                            <p:strVal val="#ppt_w"/>
                                          </p:val>
                                        </p:tav>
                                      </p:tavLst>
                                    </p:anim>
                                    <p:anim calcmode="lin" valueType="num">
                                      <p:cBhvr>
                                        <p:cTn id="59" dur="1000" fill="hold"/>
                                        <p:tgtEl>
                                          <p:spTgt spid="418"/>
                                        </p:tgtEl>
                                        <p:attrNameLst>
                                          <p:attrName>ppt_h</p:attrName>
                                        </p:attrNameLst>
                                      </p:cBhvr>
                                      <p:tavLst>
                                        <p:tav tm="0">
                                          <p:val>
                                            <p:strVal val="4*#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32" presetID="23" grpId="12" fill="hold">
                                  <p:stCondLst>
                                    <p:cond delay="0"/>
                                  </p:stCondLst>
                                  <p:iterate type="el" backwards="0">
                                    <p:tmAbs val="0"/>
                                  </p:iterate>
                                  <p:childTnLst>
                                    <p:set>
                                      <p:cBhvr>
                                        <p:cTn id="63" fill="hold"/>
                                        <p:tgtEl>
                                          <p:spTgt spid="419"/>
                                        </p:tgtEl>
                                        <p:attrNameLst>
                                          <p:attrName>style.visibility</p:attrName>
                                        </p:attrNameLst>
                                      </p:cBhvr>
                                      <p:to>
                                        <p:strVal val="visible"/>
                                      </p:to>
                                    </p:set>
                                    <p:anim calcmode="lin" valueType="num">
                                      <p:cBhvr>
                                        <p:cTn id="64" dur="1000" fill="hold"/>
                                        <p:tgtEl>
                                          <p:spTgt spid="419"/>
                                        </p:tgtEl>
                                        <p:attrNameLst>
                                          <p:attrName>ppt_w</p:attrName>
                                        </p:attrNameLst>
                                      </p:cBhvr>
                                      <p:tavLst>
                                        <p:tav tm="0">
                                          <p:val>
                                            <p:strVal val="4*#ppt_w"/>
                                          </p:val>
                                        </p:tav>
                                        <p:tav tm="100000">
                                          <p:val>
                                            <p:strVal val="#ppt_w"/>
                                          </p:val>
                                        </p:tav>
                                      </p:tavLst>
                                    </p:anim>
                                    <p:anim calcmode="lin" valueType="num">
                                      <p:cBhvr>
                                        <p:cTn id="65" dur="1000" fill="hold"/>
                                        <p:tgtEl>
                                          <p:spTgt spid="419"/>
                                        </p:tgtEl>
                                        <p:attrNameLst>
                                          <p:attrName>ppt_h</p:attrName>
                                        </p:attrNameLst>
                                      </p:cBhvr>
                                      <p:tavLst>
                                        <p:tav tm="0">
                                          <p:val>
                                            <p:strVal val="4*#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32" presetID="23" grpId="13" fill="hold">
                                  <p:stCondLst>
                                    <p:cond delay="0"/>
                                  </p:stCondLst>
                                  <p:iterate type="el" backwards="0">
                                    <p:tmAbs val="0"/>
                                  </p:iterate>
                                  <p:childTnLst>
                                    <p:set>
                                      <p:cBhvr>
                                        <p:cTn id="69" fill="hold"/>
                                        <p:tgtEl>
                                          <p:spTgt spid="420"/>
                                        </p:tgtEl>
                                        <p:attrNameLst>
                                          <p:attrName>style.visibility</p:attrName>
                                        </p:attrNameLst>
                                      </p:cBhvr>
                                      <p:to>
                                        <p:strVal val="visible"/>
                                      </p:to>
                                    </p:set>
                                    <p:anim calcmode="lin" valueType="num">
                                      <p:cBhvr>
                                        <p:cTn id="70" dur="1000" fill="hold"/>
                                        <p:tgtEl>
                                          <p:spTgt spid="420"/>
                                        </p:tgtEl>
                                        <p:attrNameLst>
                                          <p:attrName>ppt_w</p:attrName>
                                        </p:attrNameLst>
                                      </p:cBhvr>
                                      <p:tavLst>
                                        <p:tav tm="0">
                                          <p:val>
                                            <p:strVal val="4*#ppt_w"/>
                                          </p:val>
                                        </p:tav>
                                        <p:tav tm="100000">
                                          <p:val>
                                            <p:strVal val="#ppt_w"/>
                                          </p:val>
                                        </p:tav>
                                      </p:tavLst>
                                    </p:anim>
                                    <p:anim calcmode="lin" valueType="num">
                                      <p:cBhvr>
                                        <p:cTn id="71" dur="1000" fill="hold"/>
                                        <p:tgtEl>
                                          <p:spTgt spid="420"/>
                                        </p:tgtEl>
                                        <p:attrNameLst>
                                          <p:attrName>ppt_h</p:attrName>
                                        </p:attrNameLst>
                                      </p:cBhvr>
                                      <p:tavLst>
                                        <p:tav tm="0">
                                          <p:val>
                                            <p:strVal val="4*#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32" presetID="23" grpId="14" fill="hold">
                                  <p:stCondLst>
                                    <p:cond delay="0"/>
                                  </p:stCondLst>
                                  <p:iterate type="el" backwards="0">
                                    <p:tmAbs val="0"/>
                                  </p:iterate>
                                  <p:childTnLst>
                                    <p:set>
                                      <p:cBhvr>
                                        <p:cTn id="75" fill="hold"/>
                                        <p:tgtEl>
                                          <p:spTgt spid="421"/>
                                        </p:tgtEl>
                                        <p:attrNameLst>
                                          <p:attrName>style.visibility</p:attrName>
                                        </p:attrNameLst>
                                      </p:cBhvr>
                                      <p:to>
                                        <p:strVal val="visible"/>
                                      </p:to>
                                    </p:set>
                                    <p:anim calcmode="lin" valueType="num">
                                      <p:cBhvr>
                                        <p:cTn id="76" dur="1000" fill="hold"/>
                                        <p:tgtEl>
                                          <p:spTgt spid="421"/>
                                        </p:tgtEl>
                                        <p:attrNameLst>
                                          <p:attrName>ppt_w</p:attrName>
                                        </p:attrNameLst>
                                      </p:cBhvr>
                                      <p:tavLst>
                                        <p:tav tm="0">
                                          <p:val>
                                            <p:strVal val="4*#ppt_w"/>
                                          </p:val>
                                        </p:tav>
                                        <p:tav tm="100000">
                                          <p:val>
                                            <p:strVal val="#ppt_w"/>
                                          </p:val>
                                        </p:tav>
                                      </p:tavLst>
                                    </p:anim>
                                    <p:anim calcmode="lin" valueType="num">
                                      <p:cBhvr>
                                        <p:cTn id="77" dur="1000" fill="hold"/>
                                        <p:tgtEl>
                                          <p:spTgt spid="421"/>
                                        </p:tgtEl>
                                        <p:attrNameLst>
                                          <p:attrName>ppt_h</p:attrName>
                                        </p:attrNameLst>
                                      </p:cBhvr>
                                      <p:tavLst>
                                        <p:tav tm="0">
                                          <p:val>
                                            <p:strVal val="4*#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5" fill="hold">
                                  <p:stCondLst>
                                    <p:cond delay="0"/>
                                  </p:stCondLst>
                                  <p:iterate type="el" backwards="0">
                                    <p:tmAbs val="0"/>
                                  </p:iterate>
                                  <p:childTnLst>
                                    <p:set>
                                      <p:cBhvr>
                                        <p:cTn id="81" fill="hold"/>
                                        <p:tgtEl>
                                          <p:spTgt spid="422"/>
                                        </p:tgtEl>
                                        <p:attrNameLst>
                                          <p:attrName>style.visibility</p:attrName>
                                        </p:attrNameLst>
                                      </p:cBhvr>
                                      <p:to>
                                        <p:strVal val="visible"/>
                                      </p:to>
                                    </p:set>
                                    <p:animEffect filter="dissolve" transition="in">
                                      <p:cBhvr>
                                        <p:cTn id="82" dur="500"/>
                                        <p:tgtEl>
                                          <p:spTgt spid="422"/>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6" fill="hold">
                                  <p:stCondLst>
                                    <p:cond delay="0"/>
                                  </p:stCondLst>
                                  <p:iterate type="el" backwards="0">
                                    <p:tmAbs val="0"/>
                                  </p:iterate>
                                  <p:childTnLst>
                                    <p:set>
                                      <p:cBhvr>
                                        <p:cTn id="86" fill="hold"/>
                                        <p:tgtEl>
                                          <p:spTgt spid="423"/>
                                        </p:tgtEl>
                                        <p:attrNameLst>
                                          <p:attrName>style.visibility</p:attrName>
                                        </p:attrNameLst>
                                      </p:cBhvr>
                                      <p:to>
                                        <p:strVal val="visible"/>
                                      </p:to>
                                    </p:set>
                                    <p:animEffect filter="dissolve" transition="in">
                                      <p:cBhvr>
                                        <p:cTn id="87" dur="500"/>
                                        <p:tgtEl>
                                          <p:spTgt spid="423"/>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7" fill="hold">
                                  <p:stCondLst>
                                    <p:cond delay="0"/>
                                  </p:stCondLst>
                                  <p:iterate type="el" backwards="0">
                                    <p:tmAbs val="0"/>
                                  </p:iterate>
                                  <p:childTnLst>
                                    <p:set>
                                      <p:cBhvr>
                                        <p:cTn id="91" fill="hold"/>
                                        <p:tgtEl>
                                          <p:spTgt spid="425"/>
                                        </p:tgtEl>
                                        <p:attrNameLst>
                                          <p:attrName>style.visibility</p:attrName>
                                        </p:attrNameLst>
                                      </p:cBhvr>
                                      <p:to>
                                        <p:strVal val="visible"/>
                                      </p:to>
                                    </p:set>
                                    <p:animEffect filter="dissolve" transition="in">
                                      <p:cBhvr>
                                        <p:cTn id="92" dur="500"/>
                                        <p:tgtEl>
                                          <p:spTgt spid="425"/>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8" fill="hold">
                                  <p:stCondLst>
                                    <p:cond delay="0"/>
                                  </p:stCondLst>
                                  <p:iterate type="el" backwards="0">
                                    <p:tmAbs val="0"/>
                                  </p:iterate>
                                  <p:childTnLst>
                                    <p:set>
                                      <p:cBhvr>
                                        <p:cTn id="96" fill="hold"/>
                                        <p:tgtEl>
                                          <p:spTgt spid="424"/>
                                        </p:tgtEl>
                                        <p:attrNameLst>
                                          <p:attrName>style.visibility</p:attrName>
                                        </p:attrNameLst>
                                      </p:cBhvr>
                                      <p:to>
                                        <p:strVal val="visible"/>
                                      </p:to>
                                    </p:set>
                                    <p:animEffect filter="dissolve" transition="in">
                                      <p:cBhvr>
                                        <p:cTn id="97" dur="500"/>
                                        <p:tgtEl>
                                          <p:spTgt spid="424"/>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19" fill="hold">
                                  <p:stCondLst>
                                    <p:cond delay="0"/>
                                  </p:stCondLst>
                                  <p:iterate type="el" backwards="0">
                                    <p:tmAbs val="0"/>
                                  </p:iterate>
                                  <p:childTnLst>
                                    <p:set>
                                      <p:cBhvr>
                                        <p:cTn id="101" fill="hold"/>
                                        <p:tgtEl>
                                          <p:spTgt spid="426"/>
                                        </p:tgtEl>
                                        <p:attrNameLst>
                                          <p:attrName>style.visibility</p:attrName>
                                        </p:attrNameLst>
                                      </p:cBhvr>
                                      <p:to>
                                        <p:strVal val="visible"/>
                                      </p:to>
                                    </p:set>
                                    <p:animEffect filter="dissolve" transition="in">
                                      <p:cBhvr>
                                        <p:cTn id="102" dur="500"/>
                                        <p:tgtEl>
                                          <p:spTgt spid="426"/>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0" fill="hold">
                                  <p:stCondLst>
                                    <p:cond delay="0"/>
                                  </p:stCondLst>
                                  <p:iterate type="el" backwards="0">
                                    <p:tmAbs val="0"/>
                                  </p:iterate>
                                  <p:childTnLst>
                                    <p:set>
                                      <p:cBhvr>
                                        <p:cTn id="106" fill="hold"/>
                                        <p:tgtEl>
                                          <p:spTgt spid="427"/>
                                        </p:tgtEl>
                                        <p:attrNameLst>
                                          <p:attrName>style.visibility</p:attrName>
                                        </p:attrNameLst>
                                      </p:cBhvr>
                                      <p:to>
                                        <p:strVal val="visible"/>
                                      </p:to>
                                    </p:set>
                                    <p:animEffect filter="dissolve" transition="in">
                                      <p:cBhvr>
                                        <p:cTn id="107"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5"/>
      <p:bldP build="whole" bldLvl="1" animBg="1" rev="0" advAuto="0" spid="426" grpId="19"/>
      <p:bldP build="whole" bldLvl="1" animBg="1" rev="0" advAuto="0" spid="415" grpId="9"/>
      <p:bldP build="whole" bldLvl="1" animBg="1" rev="0" advAuto="0" spid="412" grpId="4"/>
      <p:bldP build="whole" bldLvl="1" animBg="1" rev="0" advAuto="0" spid="409" grpId="5"/>
      <p:bldP build="whole" bldLvl="1" animBg="1" rev="0" advAuto="0" spid="408" grpId="3"/>
      <p:bldP build="whole" bldLvl="1" animBg="1" rev="0" advAuto="0" spid="419" grpId="12"/>
      <p:bldP build="whole" bldLvl="1" animBg="1" rev="0" advAuto="0" spid="421" grpId="14"/>
      <p:bldP build="whole" bldLvl="1" animBg="1" rev="0" advAuto="0" spid="416" grpId="10"/>
      <p:bldP build="whole" bldLvl="1" animBg="1" rev="0" advAuto="0" spid="411" grpId="2"/>
      <p:bldP build="whole" bldLvl="1" animBg="1" rev="0" advAuto="0" spid="423" grpId="16"/>
      <p:bldP build="whole" bldLvl="1" animBg="1" rev="0" advAuto="0" spid="417" grpId="7"/>
      <p:bldP build="whole" bldLvl="1" animBg="1" rev="0" advAuto="0" spid="427" grpId="20"/>
      <p:bldP build="whole" bldLvl="1" animBg="1" rev="0" advAuto="0" spid="410" grpId="1"/>
      <p:bldP build="whole" bldLvl="1" animBg="1" rev="0" advAuto="0" spid="418" grpId="11"/>
      <p:bldP build="whole" bldLvl="1" animBg="1" rev="0" advAuto="0" spid="413" grpId="6"/>
      <p:bldP build="whole" bldLvl="1" animBg="1" rev="0" advAuto="0" spid="425" grpId="17"/>
      <p:bldP build="whole" bldLvl="1" animBg="1" rev="0" advAuto="0" spid="414" grpId="8"/>
      <p:bldP build="whole" bldLvl="1" animBg="1" rev="0" advAuto="0" spid="420" grpId="13"/>
      <p:bldP build="whole" bldLvl="1" animBg="1" rev="0" advAuto="0" spid="424" grpId="18"/>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9" name="P6-Waggon.png" descr="P6-Waggon.png"/>
          <p:cNvPicPr>
            <a:picLocks noChangeAspect="1"/>
          </p:cNvPicPr>
          <p:nvPr/>
        </p:nvPicPr>
        <p:blipFill>
          <a:blip r:embed="rId2">
            <a:extLst/>
          </a:blip>
          <a:stretch>
            <a:fillRect/>
          </a:stretch>
        </p:blipFill>
        <p:spPr>
          <a:xfrm>
            <a:off x="518241" y="1855553"/>
            <a:ext cx="11968318" cy="685734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lternatively available as eBook:"/>
          <p:cNvSpPr txBox="1"/>
          <p:nvPr>
            <p:ph type="title"/>
          </p:nvPr>
        </p:nvSpPr>
        <p:spPr>
          <a:xfrm>
            <a:off x="952500" y="190500"/>
            <a:ext cx="11099800" cy="2159000"/>
          </a:xfrm>
          <a:prstGeom prst="rect">
            <a:avLst/>
          </a:prstGeom>
        </p:spPr>
        <p:txBody>
          <a:bodyPr/>
          <a:lstStyle>
            <a:lvl1pPr defTabSz="519937">
              <a:defRPr sz="7119"/>
            </a:lvl1pPr>
          </a:lstStyle>
          <a:p>
            <a:pPr/>
            <a:r>
              <a:t>Alternatively available as eBook:</a:t>
            </a:r>
          </a:p>
        </p:txBody>
      </p:sp>
      <p:pic>
        <p:nvPicPr>
          <p:cNvPr id="263" name="Bildschirmfoto 2021-11-02 um 11.50.jpeg" descr="Bildschirmfoto 2021-11-02 um 11.50.jpeg"/>
          <p:cNvPicPr>
            <a:picLocks noChangeAspect="1"/>
          </p:cNvPicPr>
          <p:nvPr/>
        </p:nvPicPr>
        <p:blipFill>
          <a:blip r:embed="rId2">
            <a:extLst/>
          </a:blip>
          <a:stretch>
            <a:fillRect/>
          </a:stretch>
        </p:blipFill>
        <p:spPr>
          <a:xfrm>
            <a:off x="3321586" y="2501821"/>
            <a:ext cx="6648781" cy="5072676"/>
          </a:xfrm>
          <a:prstGeom prst="rect">
            <a:avLst/>
          </a:prstGeom>
          <a:ln w="12700">
            <a:solidFill>
              <a:srgbClr val="000000"/>
            </a:solidFill>
            <a:miter lim="400000"/>
          </a:ln>
        </p:spPr>
      </p:pic>
      <p:sp>
        <p:nvSpPr>
          <p:cNvPr id="264" name="3colorworld.org/books/energy-trilogy"/>
          <p:cNvSpPr txBox="1"/>
          <p:nvPr/>
        </p:nvSpPr>
        <p:spPr>
          <a:xfrm>
            <a:off x="2829041" y="8024776"/>
            <a:ext cx="76338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atin typeface="Helvetica"/>
                <a:ea typeface="Helvetica"/>
                <a:cs typeface="Helvetica"/>
                <a:sym typeface="Helvetica"/>
              </a:defRPr>
            </a:lvl1pPr>
          </a:lstStyle>
          <a:p>
            <a:pPr/>
            <a:r>
              <a:t>3colorworld.org/books/energy-trilogy</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wo parts of the webinar:"/>
          <p:cNvSpPr txBox="1"/>
          <p:nvPr>
            <p:ph type="title"/>
          </p:nvPr>
        </p:nvSpPr>
        <p:spPr>
          <a:xfrm>
            <a:off x="952500" y="190500"/>
            <a:ext cx="11099800" cy="2159000"/>
          </a:xfrm>
          <a:prstGeom prst="rect">
            <a:avLst/>
          </a:prstGeom>
        </p:spPr>
        <p:txBody>
          <a:bodyPr/>
          <a:lstStyle/>
          <a:p>
            <a:pPr/>
            <a:r>
              <a:t>Two parts of the webinar:</a:t>
            </a:r>
          </a:p>
        </p:txBody>
      </p:sp>
      <p:sp>
        <p:nvSpPr>
          <p:cNvPr id="267" name="Part 1: Five unique features of the biblical energy paradigm"/>
          <p:cNvSpPr txBox="1"/>
          <p:nvPr/>
        </p:nvSpPr>
        <p:spPr>
          <a:xfrm>
            <a:off x="1231900" y="3077633"/>
            <a:ext cx="1109980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Part 1: Five unique features of the biblical energy paradigm</a:t>
            </a:r>
          </a:p>
        </p:txBody>
      </p:sp>
      <p:sp>
        <p:nvSpPr>
          <p:cNvPr id="268" name="Part 2: Practical steps of implementation"/>
          <p:cNvSpPr txBox="1"/>
          <p:nvPr/>
        </p:nvSpPr>
        <p:spPr>
          <a:xfrm>
            <a:off x="1358900" y="6151033"/>
            <a:ext cx="1109980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Part 2: Practical steps of implementation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7"/>
                                        </p:tgtEl>
                                        <p:attrNameLst>
                                          <p:attrName>style.visibility</p:attrName>
                                        </p:attrNameLst>
                                      </p:cBhvr>
                                      <p:to>
                                        <p:strVal val="visible"/>
                                      </p:to>
                                    </p:set>
                                    <p:anim calcmode="lin" valueType="num">
                                      <p:cBhvr>
                                        <p:cTn id="7" dur="1000" fill="hold"/>
                                        <p:tgtEl>
                                          <p:spTgt spid="267"/>
                                        </p:tgtEl>
                                        <p:attrNameLst>
                                          <p:attrName>ppt_w</p:attrName>
                                        </p:attrNameLst>
                                      </p:cBhvr>
                                      <p:tavLst>
                                        <p:tav tm="0">
                                          <p:val>
                                            <p:strVal val="4*#ppt_w"/>
                                          </p:val>
                                        </p:tav>
                                        <p:tav tm="100000">
                                          <p:val>
                                            <p:strVal val="#ppt_w"/>
                                          </p:val>
                                        </p:tav>
                                      </p:tavLst>
                                    </p:anim>
                                    <p:anim calcmode="lin" valueType="num">
                                      <p:cBhvr>
                                        <p:cTn id="8" dur="1000" fill="hold"/>
                                        <p:tgtEl>
                                          <p:spTgt spid="26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268"/>
                                        </p:tgtEl>
                                        <p:attrNameLst>
                                          <p:attrName>style.visibility</p:attrName>
                                        </p:attrNameLst>
                                      </p:cBhvr>
                                      <p:to>
                                        <p:strVal val="visible"/>
                                      </p:to>
                                    </p:set>
                                    <p:anim calcmode="lin" valueType="num">
                                      <p:cBhvr>
                                        <p:cTn id="13" dur="1500" fill="hold"/>
                                        <p:tgtEl>
                                          <p:spTgt spid="268"/>
                                        </p:tgtEl>
                                        <p:attrNameLst>
                                          <p:attrName>ppt_w</p:attrName>
                                        </p:attrNameLst>
                                      </p:cBhvr>
                                      <p:tavLst>
                                        <p:tav tm="0">
                                          <p:val>
                                            <p:strVal val="4*#ppt_w"/>
                                          </p:val>
                                        </p:tav>
                                        <p:tav tm="100000">
                                          <p:val>
                                            <p:strVal val="#ppt_w"/>
                                          </p:val>
                                        </p:tav>
                                      </p:tavLst>
                                    </p:anim>
                                    <p:anim calcmode="lin" valueType="num">
                                      <p:cBhvr>
                                        <p:cTn id="14" dur="1500" fill="hold"/>
                                        <p:tgtEl>
                                          <p:spTgt spid="2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2"/>
      <p:bldP build="whole" bldLvl="1" animBg="1" rev="0" advAuto="0" spid="26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pic>
        <p:nvPicPr>
          <p:cNvPr id="271" name="no1.jpeg" descr="no1.jpeg"/>
          <p:cNvPicPr>
            <a:picLocks noChangeAspect="1"/>
          </p:cNvPicPr>
          <p:nvPr/>
        </p:nvPicPr>
        <p:blipFill>
          <a:blip r:embed="rId2">
            <a:extLst/>
          </a:blip>
          <a:stretch>
            <a:fillRect/>
          </a:stretch>
        </p:blipFill>
        <p:spPr>
          <a:xfrm>
            <a:off x="5909073" y="2494624"/>
            <a:ext cx="1747702" cy="2650543"/>
          </a:xfrm>
          <a:prstGeom prst="rect">
            <a:avLst/>
          </a:prstGeom>
          <a:ln w="25400">
            <a:miter lim="400000"/>
          </a:ln>
          <a:effectLst>
            <a:outerShdw sx="100000" sy="100000" kx="0" ky="0" algn="b" rotWithShape="0" blurRad="254000" dist="127000" dir="5400000">
              <a:srgbClr val="000000">
                <a:alpha val="70000"/>
              </a:srgbClr>
            </a:outerShdw>
          </a:effectLst>
        </p:spPr>
      </p:pic>
      <p:sp>
        <p:nvSpPr>
          <p:cNvPr id="272" name="An unrecognized  biblical treasure"/>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An unrecognized </a:t>
            </a:r>
            <a:br/>
            <a:r>
              <a:t>biblical treasure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71"/>
                                        </p:tgtEl>
                                        <p:attrNameLst>
                                          <p:attrName>style.visibility</p:attrName>
                                        </p:attrNameLst>
                                      </p:cBhvr>
                                      <p:to>
                                        <p:strVal val="visible"/>
                                      </p:to>
                                    </p:set>
                                    <p:anim calcmode="lin" valueType="num">
                                      <p:cBhvr>
                                        <p:cTn id="7" dur="1000" fill="hold"/>
                                        <p:tgtEl>
                                          <p:spTgt spid="271"/>
                                        </p:tgtEl>
                                        <p:attrNameLst>
                                          <p:attrName>ppt_w</p:attrName>
                                        </p:attrNameLst>
                                      </p:cBhvr>
                                      <p:tavLst>
                                        <p:tav tm="0">
                                          <p:val>
                                            <p:strVal val="4*#ppt_w"/>
                                          </p:val>
                                        </p:tav>
                                        <p:tav tm="100000">
                                          <p:val>
                                            <p:strVal val="#ppt_w"/>
                                          </p:val>
                                        </p:tav>
                                      </p:tavLst>
                                    </p:anim>
                                    <p:anim calcmode="lin" valueType="num">
                                      <p:cBhvr>
                                        <p:cTn id="8" dur="1000" fill="hold"/>
                                        <p:tgtEl>
                                          <p:spTgt spid="271"/>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272"/>
                                        </p:tgtEl>
                                        <p:attrNameLst>
                                          <p:attrName>style.visibility</p:attrName>
                                        </p:attrNameLst>
                                      </p:cBhvr>
                                      <p:to>
                                        <p:strVal val="visible"/>
                                      </p:to>
                                    </p:set>
                                    <p:animEffect filter="dissolve" transition="in">
                                      <p:cBhvr>
                                        <p:cTn id="12" dur="1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2"/>
      <p:bldP build="whole" bldLvl="1" animBg="1" rev="0" advAuto="0" spid="27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Bibel.jpeg" descr="Bibel.jpeg"/>
          <p:cNvPicPr>
            <a:picLocks noChangeAspect="1"/>
          </p:cNvPicPr>
          <p:nvPr/>
        </p:nvPicPr>
        <p:blipFill>
          <a:blip r:embed="rId2">
            <a:extLst/>
          </a:blip>
          <a:stretch>
            <a:fillRect/>
          </a:stretch>
        </p:blipFill>
        <p:spPr>
          <a:xfrm>
            <a:off x="2820356" y="2198121"/>
            <a:ext cx="8271682" cy="5058889"/>
          </a:xfrm>
          <a:prstGeom prst="rect">
            <a:avLst/>
          </a:prstGeom>
          <a:ln w="12700">
            <a:miter lim="400000"/>
          </a:ln>
          <a:effectLst>
            <a:outerShdw sx="100000" sy="100000" kx="0" ky="0" algn="b" rotWithShape="0" blurRad="63500" dist="25400" dir="5400000">
              <a:srgbClr val="000000">
                <a:alpha val="50000"/>
              </a:srgbClr>
            </a:outerShdw>
            <a:reflection blurRad="0" stA="50000" stPos="0" endA="0" endPos="40000" dist="0" dir="5400000" fadeDir="5400000" sx="100000" sy="-100000" kx="0" ky="0" algn="bl" rotWithShape="0"/>
          </a:effectLst>
        </p:spPr>
      </p:pic>
      <p:pic>
        <p:nvPicPr>
          <p:cNvPr id="275" name="1382519138.png" descr="1382519138.png"/>
          <p:cNvPicPr>
            <a:picLocks noChangeAspect="1"/>
          </p:cNvPicPr>
          <p:nvPr/>
        </p:nvPicPr>
        <p:blipFill>
          <a:blip r:embed="rId3">
            <a:alphaModFix amt="52000"/>
            <a:extLst/>
          </a:blip>
          <a:stretch>
            <a:fillRect/>
          </a:stretch>
        </p:blipFill>
        <p:spPr>
          <a:xfrm>
            <a:off x="5598037" y="2124127"/>
            <a:ext cx="5090020" cy="4957679"/>
          </a:xfrm>
          <a:prstGeom prst="rect">
            <a:avLst/>
          </a:prstGeom>
          <a:ln w="25400">
            <a:miter lim="400000"/>
          </a:ln>
          <a:effectLst>
            <a:outerShdw sx="100000" sy="100000" kx="0" ky="0" algn="b" rotWithShape="0" blurRad="254000" dist="127000" dir="5400000">
              <a:srgbClr val="000000">
                <a:alpha val="70000"/>
              </a:srgbClr>
            </a:outerShdw>
          </a:effectLst>
        </p:spPr>
      </p:pic>
      <p:sp>
        <p:nvSpPr>
          <p:cNvPr id="276" name="“enérgeia toú theoú”"/>
          <p:cNvSpPr txBox="1"/>
          <p:nvPr>
            <p:ph type="title"/>
          </p:nvPr>
        </p:nvSpPr>
        <p:spPr>
          <a:xfrm>
            <a:off x="952500" y="190500"/>
            <a:ext cx="11099800" cy="2159000"/>
          </a:xfrm>
          <a:prstGeom prst="rect">
            <a:avLst/>
          </a:prstGeom>
        </p:spPr>
        <p:txBody>
          <a:bodyPr/>
          <a:lstStyle>
            <a:lvl1pPr>
              <a:defRPr i="1"/>
            </a:lvl1pPr>
          </a:lstStyle>
          <a:p>
            <a:pPr/>
            <a:r>
              <a:t>“enérgeia toú theoú”</a:t>
            </a:r>
          </a:p>
        </p:txBody>
      </p:sp>
      <p:sp>
        <p:nvSpPr>
          <p:cNvPr id="277" name="i.g., Philippians 2:12"/>
          <p:cNvSpPr txBox="1"/>
          <p:nvPr/>
        </p:nvSpPr>
        <p:spPr>
          <a:xfrm>
            <a:off x="681566" y="7751233"/>
            <a:ext cx="1109980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500">
                <a:latin typeface="Gill Sans"/>
                <a:ea typeface="Gill Sans"/>
                <a:cs typeface="Gill Sans"/>
                <a:sym typeface="Gill Sans"/>
              </a:defRPr>
            </a:lvl1pPr>
          </a:lstStyle>
          <a:p>
            <a:pPr/>
            <a:r>
              <a:t>i.g., Philippians 2:12</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75"/>
                                        </p:tgtEl>
                                        <p:attrNameLst>
                                          <p:attrName>style.visibility</p:attrName>
                                        </p:attrNameLst>
                                      </p:cBhvr>
                                      <p:to>
                                        <p:strVal val="visible"/>
                                      </p:to>
                                    </p:set>
                                    <p:anim calcmode="lin" valueType="num">
                                      <p:cBhvr>
                                        <p:cTn id="7" dur="1000" fill="hold"/>
                                        <p:tgtEl>
                                          <p:spTgt spid="275"/>
                                        </p:tgtEl>
                                        <p:attrNameLst>
                                          <p:attrName>ppt_w</p:attrName>
                                        </p:attrNameLst>
                                      </p:cBhvr>
                                      <p:tavLst>
                                        <p:tav tm="0">
                                          <p:val>
                                            <p:strVal val="4*#ppt_w"/>
                                          </p:val>
                                        </p:tav>
                                        <p:tav tm="100000">
                                          <p:val>
                                            <p:strVal val="#ppt_w"/>
                                          </p:val>
                                        </p:tav>
                                      </p:tavLst>
                                    </p:anim>
                                    <p:anim calcmode="lin" valueType="num">
                                      <p:cBhvr>
                                        <p:cTn id="8" dur="1000" fill="hold"/>
                                        <p:tgtEl>
                                          <p:spTgt spid="27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277"/>
                                        </p:tgtEl>
                                        <p:attrNameLst>
                                          <p:attrName>style.visibility</p:attrName>
                                        </p:attrNameLst>
                                      </p:cBhvr>
                                      <p:to>
                                        <p:strVal val="visible"/>
                                      </p:to>
                                    </p:set>
                                    <p:animEffect filter="dissolve" transition="in">
                                      <p:cBhvr>
                                        <p:cTn id="12" dur="1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2"/>
      <p:bldP build="whole" bldLvl="1" animBg="1" rev="0" advAuto="0" spid="27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Noun “energy”:  ἐνέργεια or ἐνέργημα…"/>
          <p:cNvSpPr txBox="1"/>
          <p:nvPr/>
        </p:nvSpPr>
        <p:spPr>
          <a:xfrm>
            <a:off x="1309522" y="2933700"/>
            <a:ext cx="7381603" cy="589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5200">
                <a:latin typeface="Helvetica"/>
                <a:ea typeface="Helvetica"/>
                <a:cs typeface="Helvetica"/>
                <a:sym typeface="Helvetica"/>
              </a:defRPr>
            </a:pPr>
            <a:r>
              <a:t>Noun “energy”: </a:t>
            </a:r>
            <a:br/>
            <a:r>
              <a:t>ἐνέργεια or ἐνέργημα</a:t>
            </a:r>
          </a:p>
          <a:p>
            <a:pPr algn="l">
              <a:spcBef>
                <a:spcPts val="4200"/>
              </a:spcBef>
              <a:defRPr sz="5200">
                <a:latin typeface="Helvetica"/>
                <a:ea typeface="Helvetica"/>
                <a:cs typeface="Helvetica"/>
                <a:sym typeface="Helvetica"/>
              </a:defRPr>
            </a:pPr>
            <a:r>
              <a:t>Adjective “energy-filled”: </a:t>
            </a:r>
            <a:br/>
            <a:r>
              <a:t>ἐνεργής</a:t>
            </a:r>
          </a:p>
          <a:p>
            <a:pPr algn="l">
              <a:spcBef>
                <a:spcPts val="4200"/>
              </a:spcBef>
              <a:defRPr sz="5200">
                <a:latin typeface="Helvetica"/>
                <a:ea typeface="Helvetica"/>
                <a:cs typeface="Helvetica"/>
                <a:sym typeface="Helvetica"/>
              </a:defRPr>
            </a:pPr>
            <a:r>
              <a:t>Verb “to energize”: </a:t>
            </a:r>
            <a:br/>
            <a:r>
              <a:t>ἐνεργέω</a:t>
            </a:r>
          </a:p>
        </p:txBody>
      </p:sp>
      <p:sp>
        <p:nvSpPr>
          <p:cNvPr id="280" name="A Key Concept in the  New Testament"/>
          <p:cNvSpPr txBox="1"/>
          <p:nvPr>
            <p:ph type="title"/>
          </p:nvPr>
        </p:nvSpPr>
        <p:spPr>
          <a:xfrm>
            <a:off x="952500" y="190500"/>
            <a:ext cx="11099800" cy="2159000"/>
          </a:xfrm>
          <a:prstGeom prst="rect">
            <a:avLst/>
          </a:prstGeom>
        </p:spPr>
        <p:txBody>
          <a:bodyPr/>
          <a:lstStyle/>
          <a:p>
            <a:pPr defTabSz="449833">
              <a:defRPr b="1" sz="7007"/>
            </a:pPr>
            <a:r>
              <a:t>A Key Concept in the </a:t>
            </a:r>
            <a:br/>
            <a:r>
              <a:t>New Testament</a:t>
            </a:r>
          </a:p>
        </p:txBody>
      </p:sp>
      <p:sp>
        <p:nvSpPr>
          <p:cNvPr id="281" name="10x"/>
          <p:cNvSpPr txBox="1"/>
          <p:nvPr/>
        </p:nvSpPr>
        <p:spPr>
          <a:xfrm>
            <a:off x="8421625" y="3657600"/>
            <a:ext cx="121615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10x</a:t>
            </a:r>
          </a:p>
        </p:txBody>
      </p:sp>
      <p:sp>
        <p:nvSpPr>
          <p:cNvPr id="282" name="3x"/>
          <p:cNvSpPr txBox="1"/>
          <p:nvPr/>
        </p:nvSpPr>
        <p:spPr>
          <a:xfrm>
            <a:off x="8719566" y="5727700"/>
            <a:ext cx="84886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3x</a:t>
            </a:r>
          </a:p>
        </p:txBody>
      </p:sp>
      <p:sp>
        <p:nvSpPr>
          <p:cNvPr id="283" name="21x"/>
          <p:cNvSpPr txBox="1"/>
          <p:nvPr/>
        </p:nvSpPr>
        <p:spPr>
          <a:xfrm>
            <a:off x="8497825" y="7797800"/>
            <a:ext cx="121615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21x</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81"/>
                                        </p:tgtEl>
                                        <p:attrNameLst>
                                          <p:attrName>style.visibility</p:attrName>
                                        </p:attrNameLst>
                                      </p:cBhvr>
                                      <p:to>
                                        <p:strVal val="visible"/>
                                      </p:to>
                                    </p:set>
                                    <p:anim calcmode="lin" valueType="num">
                                      <p:cBhvr>
                                        <p:cTn id="7" dur="1000" fill="hold"/>
                                        <p:tgtEl>
                                          <p:spTgt spid="281"/>
                                        </p:tgtEl>
                                        <p:attrNameLst>
                                          <p:attrName>ppt_w</p:attrName>
                                        </p:attrNameLst>
                                      </p:cBhvr>
                                      <p:tavLst>
                                        <p:tav tm="0">
                                          <p:val>
                                            <p:strVal val="4*#ppt_w"/>
                                          </p:val>
                                        </p:tav>
                                        <p:tav tm="100000">
                                          <p:val>
                                            <p:strVal val="#ppt_w"/>
                                          </p:val>
                                        </p:tav>
                                      </p:tavLst>
                                    </p:anim>
                                    <p:anim calcmode="lin" valueType="num">
                                      <p:cBhvr>
                                        <p:cTn id="8" dur="1000" fill="hold"/>
                                        <p:tgtEl>
                                          <p:spTgt spid="28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282"/>
                                        </p:tgtEl>
                                        <p:attrNameLst>
                                          <p:attrName>style.visibility</p:attrName>
                                        </p:attrNameLst>
                                      </p:cBhvr>
                                      <p:to>
                                        <p:strVal val="visible"/>
                                      </p:to>
                                    </p:set>
                                    <p:anim calcmode="lin" valueType="num">
                                      <p:cBhvr>
                                        <p:cTn id="13" dur="1000" fill="hold"/>
                                        <p:tgtEl>
                                          <p:spTgt spid="282"/>
                                        </p:tgtEl>
                                        <p:attrNameLst>
                                          <p:attrName>ppt_w</p:attrName>
                                        </p:attrNameLst>
                                      </p:cBhvr>
                                      <p:tavLst>
                                        <p:tav tm="0">
                                          <p:val>
                                            <p:strVal val="4*#ppt_w"/>
                                          </p:val>
                                        </p:tav>
                                        <p:tav tm="100000">
                                          <p:val>
                                            <p:strVal val="#ppt_w"/>
                                          </p:val>
                                        </p:tav>
                                      </p:tavLst>
                                    </p:anim>
                                    <p:anim calcmode="lin" valueType="num">
                                      <p:cBhvr>
                                        <p:cTn id="14" dur="1000" fill="hold"/>
                                        <p:tgtEl>
                                          <p:spTgt spid="28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23" grpId="3" fill="hold">
                                  <p:stCondLst>
                                    <p:cond delay="0"/>
                                  </p:stCondLst>
                                  <p:iterate type="el" backwards="0">
                                    <p:tmAbs val="0"/>
                                  </p:iterate>
                                  <p:childTnLst>
                                    <p:set>
                                      <p:cBhvr>
                                        <p:cTn id="18" fill="hold"/>
                                        <p:tgtEl>
                                          <p:spTgt spid="283"/>
                                        </p:tgtEl>
                                        <p:attrNameLst>
                                          <p:attrName>style.visibility</p:attrName>
                                        </p:attrNameLst>
                                      </p:cBhvr>
                                      <p:to>
                                        <p:strVal val="visible"/>
                                      </p:to>
                                    </p:set>
                                    <p:anim calcmode="lin" valueType="num">
                                      <p:cBhvr>
                                        <p:cTn id="19" dur="1000" fill="hold"/>
                                        <p:tgtEl>
                                          <p:spTgt spid="283"/>
                                        </p:tgtEl>
                                        <p:attrNameLst>
                                          <p:attrName>ppt_w</p:attrName>
                                        </p:attrNameLst>
                                      </p:cBhvr>
                                      <p:tavLst>
                                        <p:tav tm="0">
                                          <p:val>
                                            <p:strVal val="4*#ppt_w"/>
                                          </p:val>
                                        </p:tav>
                                        <p:tav tm="100000">
                                          <p:val>
                                            <p:strVal val="#ppt_w"/>
                                          </p:val>
                                        </p:tav>
                                      </p:tavLst>
                                    </p:anim>
                                    <p:anim calcmode="lin" valueType="num">
                                      <p:cBhvr>
                                        <p:cTn id="20" dur="1000" fill="hold"/>
                                        <p:tgtEl>
                                          <p:spTgt spid="28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P build="whole" bldLvl="1" animBg="1" rev="0" advAuto="0" spid="283" grpId="3"/>
      <p:bldP build="whole" bldLvl="1" animBg="1" rev="0" advAuto="0" spid="282"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Five unique features of the biblical energy paradigm"/>
          <p:cNvSpPr txBox="1"/>
          <p:nvPr>
            <p:ph type="title"/>
          </p:nvPr>
        </p:nvSpPr>
        <p:spPr>
          <a:xfrm>
            <a:off x="-12110" y="21166"/>
            <a:ext cx="13029020" cy="2191471"/>
          </a:xfrm>
          <a:prstGeom prst="rect">
            <a:avLst/>
          </a:prstGeom>
        </p:spPr>
        <p:txBody>
          <a:bodyPr/>
          <a:lstStyle/>
          <a:p>
            <a:pPr>
              <a:defRPr sz="5000"/>
            </a:pPr>
            <a:r>
              <a:t>Five unique features of the</a:t>
            </a:r>
            <a:br/>
            <a:r>
              <a:t>biblical energy paradigm</a:t>
            </a:r>
          </a:p>
        </p:txBody>
      </p:sp>
      <p:pic>
        <p:nvPicPr>
          <p:cNvPr id="286" name="no2.jpeg" descr="no2.jpeg"/>
          <p:cNvPicPr>
            <a:picLocks noChangeAspect="1"/>
          </p:cNvPicPr>
          <p:nvPr/>
        </p:nvPicPr>
        <p:blipFill>
          <a:blip r:embed="rId2">
            <a:extLst/>
          </a:blip>
          <a:stretch>
            <a:fillRect/>
          </a:stretch>
        </p:blipFill>
        <p:spPr>
          <a:xfrm>
            <a:off x="5909073" y="2494624"/>
            <a:ext cx="1747702" cy="2650543"/>
          </a:xfrm>
          <a:prstGeom prst="rect">
            <a:avLst/>
          </a:prstGeom>
          <a:ln w="25400">
            <a:miter lim="400000"/>
          </a:ln>
          <a:effectLst>
            <a:outerShdw sx="100000" sy="100000" kx="0" ky="0" algn="b" rotWithShape="0" blurRad="254000" dist="127000" dir="5400000">
              <a:srgbClr val="000000">
                <a:alpha val="70000"/>
              </a:srgbClr>
            </a:outerShdw>
          </a:effectLst>
        </p:spPr>
      </p:pic>
      <p:sp>
        <p:nvSpPr>
          <p:cNvPr id="287" name="Matches latest neurobiological insights"/>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Matches latest neurobiological</a:t>
            </a:r>
            <a:br/>
            <a:r>
              <a:t>insights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86"/>
                                        </p:tgtEl>
                                        <p:attrNameLst>
                                          <p:attrName>style.visibility</p:attrName>
                                        </p:attrNameLst>
                                      </p:cBhvr>
                                      <p:to>
                                        <p:strVal val="visible"/>
                                      </p:to>
                                    </p:set>
                                    <p:anim calcmode="lin" valueType="num">
                                      <p:cBhvr>
                                        <p:cTn id="7" dur="1000" fill="hold"/>
                                        <p:tgtEl>
                                          <p:spTgt spid="286"/>
                                        </p:tgtEl>
                                        <p:attrNameLst>
                                          <p:attrName>ppt_w</p:attrName>
                                        </p:attrNameLst>
                                      </p:cBhvr>
                                      <p:tavLst>
                                        <p:tav tm="0">
                                          <p:val>
                                            <p:strVal val="4*#ppt_w"/>
                                          </p:val>
                                        </p:tav>
                                        <p:tav tm="100000">
                                          <p:val>
                                            <p:strVal val="#ppt_w"/>
                                          </p:val>
                                        </p:tav>
                                      </p:tavLst>
                                    </p:anim>
                                    <p:anim calcmode="lin" valueType="num">
                                      <p:cBhvr>
                                        <p:cTn id="8" dur="1000" fill="hold"/>
                                        <p:tgtEl>
                                          <p:spTgt spid="286"/>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287"/>
                                        </p:tgtEl>
                                        <p:attrNameLst>
                                          <p:attrName>style.visibility</p:attrName>
                                        </p:attrNameLst>
                                      </p:cBhvr>
                                      <p:to>
                                        <p:strVal val="visible"/>
                                      </p:to>
                                    </p:set>
                                    <p:animEffect filter="dissolve" transition="in">
                                      <p:cBhvr>
                                        <p:cTn id="12" dur="1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P build="whole" bldLvl="1" animBg="1" rev="0" advAuto="0" spid="287" grpId="2"/>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