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71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95" r:id="rId15"/>
    <p:sldId id="384" r:id="rId16"/>
    <p:sldId id="381" r:id="rId17"/>
    <p:sldId id="382" r:id="rId18"/>
    <p:sldId id="383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7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A92AB-ED51-4811-9CC8-01844215F1F6}" v="466" dt="2022-02-21T16:04:1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00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Hamilton" userId="0e9e1f06-17e5-467f-9485-7f59791e8de3" providerId="ADAL" clId="{676A92AB-ED51-4811-9CC8-01844215F1F6}"/>
    <pc:docChg chg="undo redo custSel addSld delSld modSld sldOrd modNotesMaster modHandout">
      <pc:chgData name="Ron Hamilton" userId="0e9e1f06-17e5-467f-9485-7f59791e8de3" providerId="ADAL" clId="{676A92AB-ED51-4811-9CC8-01844215F1F6}" dt="2022-02-21T16:04:18.927" v="5809"/>
      <pc:docMkLst>
        <pc:docMk/>
      </pc:docMkLst>
      <pc:sldChg chg="delSp modSp mod">
        <pc:chgData name="Ron Hamilton" userId="0e9e1f06-17e5-467f-9485-7f59791e8de3" providerId="ADAL" clId="{676A92AB-ED51-4811-9CC8-01844215F1F6}" dt="2022-02-16T19:03:51.351" v="136" actId="478"/>
        <pc:sldMkLst>
          <pc:docMk/>
          <pc:sldMk cId="4237005238" sldId="256"/>
        </pc:sldMkLst>
        <pc:spChg chg="mod">
          <ac:chgData name="Ron Hamilton" userId="0e9e1f06-17e5-467f-9485-7f59791e8de3" providerId="ADAL" clId="{676A92AB-ED51-4811-9CC8-01844215F1F6}" dt="2022-02-16T19:01:41.209" v="4" actId="20577"/>
          <ac:spMkLst>
            <pc:docMk/>
            <pc:sldMk cId="4237005238" sldId="256"/>
            <ac:spMk id="2" creationId="{00000000-0000-0000-0000-000000000000}"/>
          </ac:spMkLst>
        </pc:spChg>
        <pc:spChg chg="del mod">
          <ac:chgData name="Ron Hamilton" userId="0e9e1f06-17e5-467f-9485-7f59791e8de3" providerId="ADAL" clId="{676A92AB-ED51-4811-9CC8-01844215F1F6}" dt="2022-02-16T19:03:43.796" v="134" actId="478"/>
          <ac:spMkLst>
            <pc:docMk/>
            <pc:sldMk cId="4237005238" sldId="256"/>
            <ac:spMk id="3" creationId="{00000000-0000-0000-0000-000000000000}"/>
          </ac:spMkLst>
        </pc:spChg>
        <pc:spChg chg="del">
          <ac:chgData name="Ron Hamilton" userId="0e9e1f06-17e5-467f-9485-7f59791e8de3" providerId="ADAL" clId="{676A92AB-ED51-4811-9CC8-01844215F1F6}" dt="2022-02-16T19:03:47.258" v="135" actId="478"/>
          <ac:spMkLst>
            <pc:docMk/>
            <pc:sldMk cId="4237005238" sldId="256"/>
            <ac:spMk id="4" creationId="{00000000-0000-0000-0000-000000000000}"/>
          </ac:spMkLst>
        </pc:spChg>
        <pc:spChg chg="del">
          <ac:chgData name="Ron Hamilton" userId="0e9e1f06-17e5-467f-9485-7f59791e8de3" providerId="ADAL" clId="{676A92AB-ED51-4811-9CC8-01844215F1F6}" dt="2022-02-16T19:03:51.351" v="136" actId="478"/>
          <ac:spMkLst>
            <pc:docMk/>
            <pc:sldMk cId="4237005238" sldId="256"/>
            <ac:spMk id="5" creationId="{00000000-0000-0000-0000-000000000000}"/>
          </ac:spMkLst>
        </pc:spChg>
        <pc:spChg chg="mod">
          <ac:chgData name="Ron Hamilton" userId="0e9e1f06-17e5-467f-9485-7f59791e8de3" providerId="ADAL" clId="{676A92AB-ED51-4811-9CC8-01844215F1F6}" dt="2022-02-16T19:03:27.971" v="132" actId="20577"/>
          <ac:spMkLst>
            <pc:docMk/>
            <pc:sldMk cId="4237005238" sldId="256"/>
            <ac:spMk id="6" creationId="{00000000-0000-0000-0000-000000000000}"/>
          </ac:spMkLst>
        </pc:spChg>
      </pc:sldChg>
      <pc:sldChg chg="del">
        <pc:chgData name="Ron Hamilton" userId="0e9e1f06-17e5-467f-9485-7f59791e8de3" providerId="ADAL" clId="{676A92AB-ED51-4811-9CC8-01844215F1F6}" dt="2022-02-16T19:04:49.715" v="139" actId="47"/>
        <pc:sldMkLst>
          <pc:docMk/>
          <pc:sldMk cId="79492670" sldId="258"/>
        </pc:sldMkLst>
      </pc:sldChg>
      <pc:sldChg chg="del">
        <pc:chgData name="Ron Hamilton" userId="0e9e1f06-17e5-467f-9485-7f59791e8de3" providerId="ADAL" clId="{676A92AB-ED51-4811-9CC8-01844215F1F6}" dt="2022-02-16T19:25:25.496" v="1432" actId="47"/>
        <pc:sldMkLst>
          <pc:docMk/>
          <pc:sldMk cId="562846923" sldId="260"/>
        </pc:sldMkLst>
      </pc:sldChg>
      <pc:sldChg chg="del">
        <pc:chgData name="Ron Hamilton" userId="0e9e1f06-17e5-467f-9485-7f59791e8de3" providerId="ADAL" clId="{676A92AB-ED51-4811-9CC8-01844215F1F6}" dt="2022-02-16T19:25:25.927" v="1433" actId="47"/>
        <pc:sldMkLst>
          <pc:docMk/>
          <pc:sldMk cId="66798307" sldId="261"/>
        </pc:sldMkLst>
      </pc:sldChg>
      <pc:sldChg chg="del">
        <pc:chgData name="Ron Hamilton" userId="0e9e1f06-17e5-467f-9485-7f59791e8de3" providerId="ADAL" clId="{676A92AB-ED51-4811-9CC8-01844215F1F6}" dt="2022-02-16T19:25:26.482" v="1434" actId="47"/>
        <pc:sldMkLst>
          <pc:docMk/>
          <pc:sldMk cId="1147280763" sldId="262"/>
        </pc:sldMkLst>
      </pc:sldChg>
      <pc:sldChg chg="del">
        <pc:chgData name="Ron Hamilton" userId="0e9e1f06-17e5-467f-9485-7f59791e8de3" providerId="ADAL" clId="{676A92AB-ED51-4811-9CC8-01844215F1F6}" dt="2022-02-16T19:25:27.209" v="1436" actId="47"/>
        <pc:sldMkLst>
          <pc:docMk/>
          <pc:sldMk cId="1443087830" sldId="263"/>
        </pc:sldMkLst>
      </pc:sldChg>
      <pc:sldChg chg="del">
        <pc:chgData name="Ron Hamilton" userId="0e9e1f06-17e5-467f-9485-7f59791e8de3" providerId="ADAL" clId="{676A92AB-ED51-4811-9CC8-01844215F1F6}" dt="2022-02-16T19:25:23.466" v="1427" actId="47"/>
        <pc:sldMkLst>
          <pc:docMk/>
          <pc:sldMk cId="3073442235" sldId="264"/>
        </pc:sldMkLst>
      </pc:sldChg>
      <pc:sldChg chg="del">
        <pc:chgData name="Ron Hamilton" userId="0e9e1f06-17e5-467f-9485-7f59791e8de3" providerId="ADAL" clId="{676A92AB-ED51-4811-9CC8-01844215F1F6}" dt="2022-02-16T19:25:23.789" v="1428" actId="47"/>
        <pc:sldMkLst>
          <pc:docMk/>
          <pc:sldMk cId="2181553889" sldId="265"/>
        </pc:sldMkLst>
      </pc:sldChg>
      <pc:sldChg chg="del">
        <pc:chgData name="Ron Hamilton" userId="0e9e1f06-17e5-467f-9485-7f59791e8de3" providerId="ADAL" clId="{676A92AB-ED51-4811-9CC8-01844215F1F6}" dt="2022-02-16T19:25:24.339" v="1430" actId="47"/>
        <pc:sldMkLst>
          <pc:docMk/>
          <pc:sldMk cId="3227190991" sldId="266"/>
        </pc:sldMkLst>
      </pc:sldChg>
      <pc:sldChg chg="del">
        <pc:chgData name="Ron Hamilton" userId="0e9e1f06-17e5-467f-9485-7f59791e8de3" providerId="ADAL" clId="{676A92AB-ED51-4811-9CC8-01844215F1F6}" dt="2022-02-16T19:25:24.878" v="1431" actId="47"/>
        <pc:sldMkLst>
          <pc:docMk/>
          <pc:sldMk cId="2380035574" sldId="267"/>
        </pc:sldMkLst>
      </pc:sldChg>
      <pc:sldChg chg="del">
        <pc:chgData name="Ron Hamilton" userId="0e9e1f06-17e5-467f-9485-7f59791e8de3" providerId="ADAL" clId="{676A92AB-ED51-4811-9CC8-01844215F1F6}" dt="2022-02-16T19:25:26.883" v="1435" actId="47"/>
        <pc:sldMkLst>
          <pc:docMk/>
          <pc:sldMk cId="320048824" sldId="268"/>
        </pc:sldMkLst>
      </pc:sldChg>
      <pc:sldChg chg="del">
        <pc:chgData name="Ron Hamilton" userId="0e9e1f06-17e5-467f-9485-7f59791e8de3" providerId="ADAL" clId="{676A92AB-ED51-4811-9CC8-01844215F1F6}" dt="2022-02-16T19:04:48.783" v="138" actId="47"/>
        <pc:sldMkLst>
          <pc:docMk/>
          <pc:sldMk cId="4038154532" sldId="348"/>
        </pc:sldMkLst>
      </pc:sldChg>
      <pc:sldChg chg="del">
        <pc:chgData name="Ron Hamilton" userId="0e9e1f06-17e5-467f-9485-7f59791e8de3" providerId="ADAL" clId="{676A92AB-ED51-4811-9CC8-01844215F1F6}" dt="2022-02-16T19:25:29.234" v="1437" actId="47"/>
        <pc:sldMkLst>
          <pc:docMk/>
          <pc:sldMk cId="4191262325" sldId="366"/>
        </pc:sldMkLst>
      </pc:sldChg>
      <pc:sldChg chg="addSp delSp modSp del mod">
        <pc:chgData name="Ron Hamilton" userId="0e9e1f06-17e5-467f-9485-7f59791e8de3" providerId="ADAL" clId="{676A92AB-ED51-4811-9CC8-01844215F1F6}" dt="2022-02-16T19:25:21.863" v="1424" actId="47"/>
        <pc:sldMkLst>
          <pc:docMk/>
          <pc:sldMk cId="376123802" sldId="367"/>
        </pc:sldMkLst>
        <pc:spChg chg="add mod">
          <ac:chgData name="Ron Hamilton" userId="0e9e1f06-17e5-467f-9485-7f59791e8de3" providerId="ADAL" clId="{676A92AB-ED51-4811-9CC8-01844215F1F6}" dt="2022-02-16T19:06:36.776" v="144" actId="478"/>
          <ac:spMkLst>
            <pc:docMk/>
            <pc:sldMk cId="376123802" sldId="367"/>
            <ac:spMk id="7" creationId="{B95611D3-1E59-422E-BEC6-C8144C49A67F}"/>
          </ac:spMkLst>
        </pc:spChg>
        <pc:spChg chg="del mod">
          <ac:chgData name="Ron Hamilton" userId="0e9e1f06-17e5-467f-9485-7f59791e8de3" providerId="ADAL" clId="{676A92AB-ED51-4811-9CC8-01844215F1F6}" dt="2022-02-16T19:06:36.776" v="144" actId="478"/>
          <ac:spMkLst>
            <pc:docMk/>
            <pc:sldMk cId="376123802" sldId="367"/>
            <ac:spMk id="10" creationId="{00000000-0000-0000-0000-000000000000}"/>
          </ac:spMkLst>
        </pc:spChg>
      </pc:sldChg>
      <pc:sldChg chg="add del">
        <pc:chgData name="Ron Hamilton" userId="0e9e1f06-17e5-467f-9485-7f59791e8de3" providerId="ADAL" clId="{676A92AB-ED51-4811-9CC8-01844215F1F6}" dt="2022-02-16T19:25:22.518" v="1425" actId="47"/>
        <pc:sldMkLst>
          <pc:docMk/>
          <pc:sldMk cId="3249118698" sldId="368"/>
        </pc:sldMkLst>
      </pc:sldChg>
      <pc:sldChg chg="del">
        <pc:chgData name="Ron Hamilton" userId="0e9e1f06-17e5-467f-9485-7f59791e8de3" providerId="ADAL" clId="{676A92AB-ED51-4811-9CC8-01844215F1F6}" dt="2022-02-16T19:25:24.091" v="1429" actId="47"/>
        <pc:sldMkLst>
          <pc:docMk/>
          <pc:sldMk cId="3894257037" sldId="369"/>
        </pc:sldMkLst>
      </pc:sldChg>
      <pc:sldChg chg="del">
        <pc:chgData name="Ron Hamilton" userId="0e9e1f06-17e5-467f-9485-7f59791e8de3" providerId="ADAL" clId="{676A92AB-ED51-4811-9CC8-01844215F1F6}" dt="2022-02-16T19:25:23.003" v="1426" actId="47"/>
        <pc:sldMkLst>
          <pc:docMk/>
          <pc:sldMk cId="1550937186" sldId="370"/>
        </pc:sldMkLst>
      </pc:sldChg>
      <pc:sldChg chg="addSp delSp modSp add mod">
        <pc:chgData name="Ron Hamilton" userId="0e9e1f06-17e5-467f-9485-7f59791e8de3" providerId="ADAL" clId="{676A92AB-ED51-4811-9CC8-01844215F1F6}" dt="2022-02-16T19:11:15.438" v="227"/>
        <pc:sldMkLst>
          <pc:docMk/>
          <pc:sldMk cId="1182886737" sldId="371"/>
        </pc:sldMkLst>
        <pc:spChg chg="del">
          <ac:chgData name="Ron Hamilton" userId="0e9e1f06-17e5-467f-9485-7f59791e8de3" providerId="ADAL" clId="{676A92AB-ED51-4811-9CC8-01844215F1F6}" dt="2022-02-16T19:06:19.471" v="142" actId="478"/>
          <ac:spMkLst>
            <pc:docMk/>
            <pc:sldMk cId="1182886737" sldId="371"/>
            <ac:spMk id="2" creationId="{00000000-0000-0000-0000-000000000000}"/>
          </ac:spMkLst>
        </pc:spChg>
        <pc:spChg chg="add del mod">
          <ac:chgData name="Ron Hamilton" userId="0e9e1f06-17e5-467f-9485-7f59791e8de3" providerId="ADAL" clId="{676A92AB-ED51-4811-9CC8-01844215F1F6}" dt="2022-02-16T19:07:11.900" v="147" actId="478"/>
          <ac:spMkLst>
            <pc:docMk/>
            <pc:sldMk cId="1182886737" sldId="371"/>
            <ac:spMk id="4" creationId="{25E12288-1697-4B08-92A6-EC53C6A5028C}"/>
          </ac:spMkLst>
        </pc:spChg>
        <pc:spChg chg="del">
          <ac:chgData name="Ron Hamilton" userId="0e9e1f06-17e5-467f-9485-7f59791e8de3" providerId="ADAL" clId="{676A92AB-ED51-4811-9CC8-01844215F1F6}" dt="2022-02-16T19:06:19.471" v="142" actId="478"/>
          <ac:spMkLst>
            <pc:docMk/>
            <pc:sldMk cId="1182886737" sldId="371"/>
            <ac:spMk id="6" creationId="{00000000-0000-0000-0000-000000000000}"/>
          </ac:spMkLst>
        </pc:spChg>
        <pc:spChg chg="add del mod">
          <ac:chgData name="Ron Hamilton" userId="0e9e1f06-17e5-467f-9485-7f59791e8de3" providerId="ADAL" clId="{676A92AB-ED51-4811-9CC8-01844215F1F6}" dt="2022-02-16T19:07:15.678" v="148" actId="478"/>
          <ac:spMkLst>
            <pc:docMk/>
            <pc:sldMk cId="1182886737" sldId="371"/>
            <ac:spMk id="7" creationId="{CB12BF86-F651-4FFE-BD03-B05109DCC8F6}"/>
          </ac:spMkLst>
        </pc:spChg>
        <pc:spChg chg="add del mod">
          <ac:chgData name="Ron Hamilton" userId="0e9e1f06-17e5-467f-9485-7f59791e8de3" providerId="ADAL" clId="{676A92AB-ED51-4811-9CC8-01844215F1F6}" dt="2022-02-16T19:07:07.912" v="146"/>
          <ac:spMkLst>
            <pc:docMk/>
            <pc:sldMk cId="1182886737" sldId="371"/>
            <ac:spMk id="8" creationId="{652D5E58-1938-4CC0-A64C-5E4B0C512377}"/>
          </ac:spMkLst>
        </pc:spChg>
        <pc:spChg chg="add del mod">
          <ac:chgData name="Ron Hamilton" userId="0e9e1f06-17e5-467f-9485-7f59791e8de3" providerId="ADAL" clId="{676A92AB-ED51-4811-9CC8-01844215F1F6}" dt="2022-02-16T19:07:07.912" v="146"/>
          <ac:spMkLst>
            <pc:docMk/>
            <pc:sldMk cId="1182886737" sldId="371"/>
            <ac:spMk id="9" creationId="{B0C2FDAD-5A9C-4D46-9DCC-D6DED135D13A}"/>
          </ac:spMkLst>
        </pc:spChg>
        <pc:spChg chg="add mod">
          <ac:chgData name="Ron Hamilton" userId="0e9e1f06-17e5-467f-9485-7f59791e8de3" providerId="ADAL" clId="{676A92AB-ED51-4811-9CC8-01844215F1F6}" dt="2022-02-16T19:08:42.164" v="200" actId="5793"/>
          <ac:spMkLst>
            <pc:docMk/>
            <pc:sldMk cId="1182886737" sldId="371"/>
            <ac:spMk id="10" creationId="{4339AB31-5B09-4A3E-BDF9-767D9DC7D1C8}"/>
          </ac:spMkLst>
        </pc:spChg>
        <pc:spChg chg="add del mod">
          <ac:chgData name="Ron Hamilton" userId="0e9e1f06-17e5-467f-9485-7f59791e8de3" providerId="ADAL" clId="{676A92AB-ED51-4811-9CC8-01844215F1F6}" dt="2022-02-16T19:08:48.472" v="201" actId="478"/>
          <ac:spMkLst>
            <pc:docMk/>
            <pc:sldMk cId="1182886737" sldId="371"/>
            <ac:spMk id="11" creationId="{1FA8E006-1A5D-4D66-8F11-45F938D7E14D}"/>
          </ac:spMkLst>
        </pc:spChg>
        <pc:spChg chg="add mod">
          <ac:chgData name="Ron Hamilton" userId="0e9e1f06-17e5-467f-9485-7f59791e8de3" providerId="ADAL" clId="{676A92AB-ED51-4811-9CC8-01844215F1F6}" dt="2022-02-16T19:11:15.438" v="227"/>
          <ac:spMkLst>
            <pc:docMk/>
            <pc:sldMk cId="1182886737" sldId="371"/>
            <ac:spMk id="14" creationId="{1383C845-1FBA-45DC-AF95-494222D8A95A}"/>
          </ac:spMkLst>
        </pc:spChg>
        <pc:picChg chg="add mod">
          <ac:chgData name="Ron Hamilton" userId="0e9e1f06-17e5-467f-9485-7f59791e8de3" providerId="ADAL" clId="{676A92AB-ED51-4811-9CC8-01844215F1F6}" dt="2022-02-16T19:09:53.566" v="207" actId="1076"/>
          <ac:picMkLst>
            <pc:docMk/>
            <pc:sldMk cId="1182886737" sldId="371"/>
            <ac:picMk id="13" creationId="{05FA0127-B5AA-454F-9D81-B51451454495}"/>
          </ac:picMkLst>
        </pc:picChg>
      </pc:sldChg>
      <pc:sldChg chg="add del">
        <pc:chgData name="Ron Hamilton" userId="0e9e1f06-17e5-467f-9485-7f59791e8de3" providerId="ADAL" clId="{676A92AB-ED51-4811-9CC8-01844215F1F6}" dt="2022-02-16T19:25:21" v="1423" actId="47"/>
        <pc:sldMkLst>
          <pc:docMk/>
          <pc:sldMk cId="1289285439" sldId="372"/>
        </pc:sldMkLst>
      </pc:sldChg>
      <pc:sldChg chg="delSp modSp add mod">
        <pc:chgData name="Ron Hamilton" userId="0e9e1f06-17e5-467f-9485-7f59791e8de3" providerId="ADAL" clId="{676A92AB-ED51-4811-9CC8-01844215F1F6}" dt="2022-02-16T19:13:16.923" v="451" actId="113"/>
        <pc:sldMkLst>
          <pc:docMk/>
          <pc:sldMk cId="3126667684" sldId="373"/>
        </pc:sldMkLst>
        <pc:spChg chg="mod">
          <ac:chgData name="Ron Hamilton" userId="0e9e1f06-17e5-467f-9485-7f59791e8de3" providerId="ADAL" clId="{676A92AB-ED51-4811-9CC8-01844215F1F6}" dt="2022-02-16T19:13:16.923" v="451" actId="113"/>
          <ac:spMkLst>
            <pc:docMk/>
            <pc:sldMk cId="3126667684" sldId="373"/>
            <ac:spMk id="10" creationId="{4339AB31-5B09-4A3E-BDF9-767D9DC7D1C8}"/>
          </ac:spMkLst>
        </pc:spChg>
        <pc:spChg chg="mod">
          <ac:chgData name="Ron Hamilton" userId="0e9e1f06-17e5-467f-9485-7f59791e8de3" providerId="ADAL" clId="{676A92AB-ED51-4811-9CC8-01844215F1F6}" dt="2022-02-16T19:13:08.267" v="450" actId="20577"/>
          <ac:spMkLst>
            <pc:docMk/>
            <pc:sldMk cId="3126667684" sldId="373"/>
            <ac:spMk id="14" creationId="{1383C845-1FBA-45DC-AF95-494222D8A95A}"/>
          </ac:spMkLst>
        </pc:spChg>
        <pc:picChg chg="del">
          <ac:chgData name="Ron Hamilton" userId="0e9e1f06-17e5-467f-9485-7f59791e8de3" providerId="ADAL" clId="{676A92AB-ED51-4811-9CC8-01844215F1F6}" dt="2022-02-16T19:10:50.107" v="224" actId="478"/>
          <ac:picMkLst>
            <pc:docMk/>
            <pc:sldMk cId="3126667684" sldId="373"/>
            <ac:picMk id="13" creationId="{05FA0127-B5AA-454F-9D81-B51451454495}"/>
          </ac:picMkLst>
        </pc:picChg>
      </pc:sldChg>
      <pc:sldChg chg="modSp add mod">
        <pc:chgData name="Ron Hamilton" userId="0e9e1f06-17e5-467f-9485-7f59791e8de3" providerId="ADAL" clId="{676A92AB-ED51-4811-9CC8-01844215F1F6}" dt="2022-02-16T19:15:08.963" v="646" actId="20577"/>
        <pc:sldMkLst>
          <pc:docMk/>
          <pc:sldMk cId="294968403" sldId="374"/>
        </pc:sldMkLst>
        <pc:spChg chg="mod">
          <ac:chgData name="Ron Hamilton" userId="0e9e1f06-17e5-467f-9485-7f59791e8de3" providerId="ADAL" clId="{676A92AB-ED51-4811-9CC8-01844215F1F6}" dt="2022-02-16T19:15:08.963" v="646" actId="20577"/>
          <ac:spMkLst>
            <pc:docMk/>
            <pc:sldMk cId="294968403" sldId="374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18T22:18:48.171" v="2316" actId="20577"/>
        <pc:sldMkLst>
          <pc:docMk/>
          <pc:sldMk cId="1169390470" sldId="375"/>
        </pc:sldMkLst>
        <pc:spChg chg="mod">
          <ac:chgData name="Ron Hamilton" userId="0e9e1f06-17e5-467f-9485-7f59791e8de3" providerId="ADAL" clId="{676A92AB-ED51-4811-9CC8-01844215F1F6}" dt="2022-02-18T22:18:48.171" v="2316" actId="20577"/>
          <ac:spMkLst>
            <pc:docMk/>
            <pc:sldMk cId="1169390470" sldId="375"/>
            <ac:spMk id="14" creationId="{1383C845-1FBA-45DC-AF95-494222D8A95A}"/>
          </ac:spMkLst>
        </pc:spChg>
      </pc:sldChg>
      <pc:sldChg chg="new del">
        <pc:chgData name="Ron Hamilton" userId="0e9e1f06-17e5-467f-9485-7f59791e8de3" providerId="ADAL" clId="{676A92AB-ED51-4811-9CC8-01844215F1F6}" dt="2022-02-16T19:18:09.194" v="1077" actId="680"/>
        <pc:sldMkLst>
          <pc:docMk/>
          <pc:sldMk cId="3752486388" sldId="376"/>
        </pc:sldMkLst>
      </pc:sldChg>
      <pc:sldChg chg="modSp add mod">
        <pc:chgData name="Ron Hamilton" userId="0e9e1f06-17e5-467f-9485-7f59791e8de3" providerId="ADAL" clId="{676A92AB-ED51-4811-9CC8-01844215F1F6}" dt="2022-02-21T14:19:56.706" v="5162" actId="20577"/>
        <pc:sldMkLst>
          <pc:docMk/>
          <pc:sldMk cId="4045674841" sldId="376"/>
        </pc:sldMkLst>
        <pc:spChg chg="mod">
          <ac:chgData name="Ron Hamilton" userId="0e9e1f06-17e5-467f-9485-7f59791e8de3" providerId="ADAL" clId="{676A92AB-ED51-4811-9CC8-01844215F1F6}" dt="2022-02-16T19:19:48.849" v="1139" actId="1035"/>
          <ac:spMkLst>
            <pc:docMk/>
            <pc:sldMk cId="4045674841" sldId="376"/>
            <ac:spMk id="10" creationId="{4339AB31-5B09-4A3E-BDF9-767D9DC7D1C8}"/>
          </ac:spMkLst>
        </pc:spChg>
        <pc:spChg chg="mod">
          <ac:chgData name="Ron Hamilton" userId="0e9e1f06-17e5-467f-9485-7f59791e8de3" providerId="ADAL" clId="{676A92AB-ED51-4811-9CC8-01844215F1F6}" dt="2022-02-21T14:19:56.706" v="5162" actId="20577"/>
          <ac:spMkLst>
            <pc:docMk/>
            <pc:sldMk cId="4045674841" sldId="376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16T19:21:40.238" v="1273" actId="20577"/>
        <pc:sldMkLst>
          <pc:docMk/>
          <pc:sldMk cId="3577535646" sldId="377"/>
        </pc:sldMkLst>
        <pc:spChg chg="mod">
          <ac:chgData name="Ron Hamilton" userId="0e9e1f06-17e5-467f-9485-7f59791e8de3" providerId="ADAL" clId="{676A92AB-ED51-4811-9CC8-01844215F1F6}" dt="2022-02-16T19:20:20.527" v="1157" actId="20577"/>
          <ac:spMkLst>
            <pc:docMk/>
            <pc:sldMk cId="3577535646" sldId="377"/>
            <ac:spMk id="10" creationId="{4339AB31-5B09-4A3E-BDF9-767D9DC7D1C8}"/>
          </ac:spMkLst>
        </pc:spChg>
        <pc:spChg chg="mod">
          <ac:chgData name="Ron Hamilton" userId="0e9e1f06-17e5-467f-9485-7f59791e8de3" providerId="ADAL" clId="{676A92AB-ED51-4811-9CC8-01844215F1F6}" dt="2022-02-16T19:21:40.238" v="1273" actId="20577"/>
          <ac:spMkLst>
            <pc:docMk/>
            <pc:sldMk cId="3577535646" sldId="377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1T14:20:35.712" v="5164" actId="255"/>
        <pc:sldMkLst>
          <pc:docMk/>
          <pc:sldMk cId="1321562863" sldId="378"/>
        </pc:sldMkLst>
        <pc:spChg chg="mod">
          <ac:chgData name="Ron Hamilton" userId="0e9e1f06-17e5-467f-9485-7f59791e8de3" providerId="ADAL" clId="{676A92AB-ED51-4811-9CC8-01844215F1F6}" dt="2022-02-21T14:20:35.712" v="5164" actId="255"/>
          <ac:spMkLst>
            <pc:docMk/>
            <pc:sldMk cId="1321562863" sldId="378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16T19:25:07.580" v="1422" actId="255"/>
        <pc:sldMkLst>
          <pc:docMk/>
          <pc:sldMk cId="1635759667" sldId="379"/>
        </pc:sldMkLst>
        <pc:spChg chg="mod">
          <ac:chgData name="Ron Hamilton" userId="0e9e1f06-17e5-467f-9485-7f59791e8de3" providerId="ADAL" clId="{676A92AB-ED51-4811-9CC8-01844215F1F6}" dt="2022-02-16T19:25:07.580" v="1422" actId="255"/>
          <ac:spMkLst>
            <pc:docMk/>
            <pc:sldMk cId="1635759667" sldId="379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18T22:25:27.957" v="2790" actId="20577"/>
        <pc:sldMkLst>
          <pc:docMk/>
          <pc:sldMk cId="1919845139" sldId="380"/>
        </pc:sldMkLst>
        <pc:spChg chg="mod">
          <ac:chgData name="Ron Hamilton" userId="0e9e1f06-17e5-467f-9485-7f59791e8de3" providerId="ADAL" clId="{676A92AB-ED51-4811-9CC8-01844215F1F6}" dt="2022-02-18T22:25:27.957" v="2790" actId="20577"/>
          <ac:spMkLst>
            <pc:docMk/>
            <pc:sldMk cId="1919845139" sldId="380"/>
            <ac:spMk id="14" creationId="{1383C845-1FBA-45DC-AF95-494222D8A95A}"/>
          </ac:spMkLst>
        </pc:spChg>
      </pc:sldChg>
      <pc:sldChg chg="modSp add mod ord">
        <pc:chgData name="Ron Hamilton" userId="0e9e1f06-17e5-467f-9485-7f59791e8de3" providerId="ADAL" clId="{676A92AB-ED51-4811-9CC8-01844215F1F6}" dt="2022-02-20T15:39:53.399" v="3226" actId="20577"/>
        <pc:sldMkLst>
          <pc:docMk/>
          <pc:sldMk cId="2935659068" sldId="381"/>
        </pc:sldMkLst>
        <pc:spChg chg="mod">
          <ac:chgData name="Ron Hamilton" userId="0e9e1f06-17e5-467f-9485-7f59791e8de3" providerId="ADAL" clId="{676A92AB-ED51-4811-9CC8-01844215F1F6}" dt="2022-02-20T15:39:53.399" v="3226" actId="20577"/>
          <ac:spMkLst>
            <pc:docMk/>
            <pc:sldMk cId="2935659068" sldId="381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41:01.808" v="3390" actId="20577"/>
        <pc:sldMkLst>
          <pc:docMk/>
          <pc:sldMk cId="3633627355" sldId="382"/>
        </pc:sldMkLst>
        <pc:spChg chg="mod">
          <ac:chgData name="Ron Hamilton" userId="0e9e1f06-17e5-467f-9485-7f59791e8de3" providerId="ADAL" clId="{676A92AB-ED51-4811-9CC8-01844215F1F6}" dt="2022-02-20T15:41:01.808" v="3390" actId="20577"/>
          <ac:spMkLst>
            <pc:docMk/>
            <pc:sldMk cId="3633627355" sldId="382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41:47.041" v="3485" actId="6549"/>
        <pc:sldMkLst>
          <pc:docMk/>
          <pc:sldMk cId="507902274" sldId="383"/>
        </pc:sldMkLst>
        <pc:spChg chg="mod">
          <ac:chgData name="Ron Hamilton" userId="0e9e1f06-17e5-467f-9485-7f59791e8de3" providerId="ADAL" clId="{676A92AB-ED51-4811-9CC8-01844215F1F6}" dt="2022-02-20T15:41:47.041" v="3485" actId="6549"/>
          <ac:spMkLst>
            <pc:docMk/>
            <pc:sldMk cId="507902274" sldId="383"/>
            <ac:spMk id="14" creationId="{1383C845-1FBA-45DC-AF95-494222D8A95A}"/>
          </ac:spMkLst>
        </pc:spChg>
      </pc:sldChg>
      <pc:sldChg chg="modSp add mod ord">
        <pc:chgData name="Ron Hamilton" userId="0e9e1f06-17e5-467f-9485-7f59791e8de3" providerId="ADAL" clId="{676A92AB-ED51-4811-9CC8-01844215F1F6}" dt="2022-02-20T15:38:04.864" v="3055" actId="20577"/>
        <pc:sldMkLst>
          <pc:docMk/>
          <pc:sldMk cId="2058835355" sldId="384"/>
        </pc:sldMkLst>
        <pc:spChg chg="mod">
          <ac:chgData name="Ron Hamilton" userId="0e9e1f06-17e5-467f-9485-7f59791e8de3" providerId="ADAL" clId="{676A92AB-ED51-4811-9CC8-01844215F1F6}" dt="2022-02-20T15:38:04.864" v="3055" actId="20577"/>
          <ac:spMkLst>
            <pc:docMk/>
            <pc:sldMk cId="2058835355" sldId="384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42:43.671" v="3605" actId="20577"/>
        <pc:sldMkLst>
          <pc:docMk/>
          <pc:sldMk cId="726090407" sldId="385"/>
        </pc:sldMkLst>
        <pc:spChg chg="mod">
          <ac:chgData name="Ron Hamilton" userId="0e9e1f06-17e5-467f-9485-7f59791e8de3" providerId="ADAL" clId="{676A92AB-ED51-4811-9CC8-01844215F1F6}" dt="2022-02-20T15:42:43.671" v="3605" actId="20577"/>
          <ac:spMkLst>
            <pc:docMk/>
            <pc:sldMk cId="726090407" sldId="385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43:03.619" v="3631" actId="20577"/>
        <pc:sldMkLst>
          <pc:docMk/>
          <pc:sldMk cId="4005784321" sldId="386"/>
        </pc:sldMkLst>
        <pc:spChg chg="mod">
          <ac:chgData name="Ron Hamilton" userId="0e9e1f06-17e5-467f-9485-7f59791e8de3" providerId="ADAL" clId="{676A92AB-ED51-4811-9CC8-01844215F1F6}" dt="2022-02-20T15:43:03.619" v="3631" actId="20577"/>
          <ac:spMkLst>
            <pc:docMk/>
            <pc:sldMk cId="4005784321" sldId="386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43:40.049" v="3653" actId="20577"/>
        <pc:sldMkLst>
          <pc:docMk/>
          <pc:sldMk cId="229781279" sldId="387"/>
        </pc:sldMkLst>
        <pc:spChg chg="mod">
          <ac:chgData name="Ron Hamilton" userId="0e9e1f06-17e5-467f-9485-7f59791e8de3" providerId="ADAL" clId="{676A92AB-ED51-4811-9CC8-01844215F1F6}" dt="2022-02-20T15:43:40.049" v="3653" actId="20577"/>
          <ac:spMkLst>
            <pc:docMk/>
            <pc:sldMk cId="229781279" sldId="387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46:42.563" v="3984" actId="6549"/>
        <pc:sldMkLst>
          <pc:docMk/>
          <pc:sldMk cId="3599803962" sldId="388"/>
        </pc:sldMkLst>
        <pc:spChg chg="mod">
          <ac:chgData name="Ron Hamilton" userId="0e9e1f06-17e5-467f-9485-7f59791e8de3" providerId="ADAL" clId="{676A92AB-ED51-4811-9CC8-01844215F1F6}" dt="2022-02-20T15:46:42.563" v="3984" actId="6549"/>
          <ac:spMkLst>
            <pc:docMk/>
            <pc:sldMk cId="3599803962" sldId="388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1T14:19:29.076" v="5160" actId="6549"/>
        <pc:sldMkLst>
          <pc:docMk/>
          <pc:sldMk cId="3861608561" sldId="389"/>
        </pc:sldMkLst>
        <pc:spChg chg="mod">
          <ac:chgData name="Ron Hamilton" userId="0e9e1f06-17e5-467f-9485-7f59791e8de3" providerId="ADAL" clId="{676A92AB-ED51-4811-9CC8-01844215F1F6}" dt="2022-02-21T14:19:29.076" v="5160" actId="6549"/>
          <ac:spMkLst>
            <pc:docMk/>
            <pc:sldMk cId="3861608561" sldId="389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52:35.959" v="4629" actId="20577"/>
        <pc:sldMkLst>
          <pc:docMk/>
          <pc:sldMk cId="1017171243" sldId="390"/>
        </pc:sldMkLst>
        <pc:spChg chg="mod">
          <ac:chgData name="Ron Hamilton" userId="0e9e1f06-17e5-467f-9485-7f59791e8de3" providerId="ADAL" clId="{676A92AB-ED51-4811-9CC8-01844215F1F6}" dt="2022-02-20T15:52:35.959" v="4629" actId="20577"/>
          <ac:spMkLst>
            <pc:docMk/>
            <pc:sldMk cId="1017171243" sldId="390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53:20.148" v="4734" actId="20577"/>
        <pc:sldMkLst>
          <pc:docMk/>
          <pc:sldMk cId="2134712015" sldId="391"/>
        </pc:sldMkLst>
        <pc:spChg chg="mod">
          <ac:chgData name="Ron Hamilton" userId="0e9e1f06-17e5-467f-9485-7f59791e8de3" providerId="ADAL" clId="{676A92AB-ED51-4811-9CC8-01844215F1F6}" dt="2022-02-20T15:53:20.148" v="4734" actId="20577"/>
          <ac:spMkLst>
            <pc:docMk/>
            <pc:sldMk cId="2134712015" sldId="391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55:38.962" v="5027" actId="20577"/>
        <pc:sldMkLst>
          <pc:docMk/>
          <pc:sldMk cId="4276748114" sldId="392"/>
        </pc:sldMkLst>
        <pc:spChg chg="mod">
          <ac:chgData name="Ron Hamilton" userId="0e9e1f06-17e5-467f-9485-7f59791e8de3" providerId="ADAL" clId="{676A92AB-ED51-4811-9CC8-01844215F1F6}" dt="2022-02-20T15:55:38.962" v="5027" actId="20577"/>
          <ac:spMkLst>
            <pc:docMk/>
            <pc:sldMk cId="4276748114" sldId="392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57:17.747" v="5144" actId="20577"/>
        <pc:sldMkLst>
          <pc:docMk/>
          <pc:sldMk cId="1002074570" sldId="393"/>
        </pc:sldMkLst>
        <pc:spChg chg="mod">
          <ac:chgData name="Ron Hamilton" userId="0e9e1f06-17e5-467f-9485-7f59791e8de3" providerId="ADAL" clId="{676A92AB-ED51-4811-9CC8-01844215F1F6}" dt="2022-02-20T15:57:17.747" v="5144" actId="20577"/>
          <ac:spMkLst>
            <pc:docMk/>
            <pc:sldMk cId="1002074570" sldId="393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1T14:24:15.645" v="5346" actId="20577"/>
        <pc:sldMkLst>
          <pc:docMk/>
          <pc:sldMk cId="3754046928" sldId="394"/>
        </pc:sldMkLst>
        <pc:spChg chg="mod">
          <ac:chgData name="Ron Hamilton" userId="0e9e1f06-17e5-467f-9485-7f59791e8de3" providerId="ADAL" clId="{676A92AB-ED51-4811-9CC8-01844215F1F6}" dt="2022-02-21T14:24:15.645" v="5346" actId="20577"/>
          <ac:spMkLst>
            <pc:docMk/>
            <pc:sldMk cId="3754046928" sldId="394"/>
            <ac:spMk id="14" creationId="{1383C845-1FBA-45DC-AF95-494222D8A95A}"/>
          </ac:spMkLst>
        </pc:spChg>
      </pc:sldChg>
      <pc:sldChg chg="modSp add mod">
        <pc:chgData name="Ron Hamilton" userId="0e9e1f06-17e5-467f-9485-7f59791e8de3" providerId="ADAL" clId="{676A92AB-ED51-4811-9CC8-01844215F1F6}" dt="2022-02-20T15:31:24.974" v="2891" actId="20577"/>
        <pc:sldMkLst>
          <pc:docMk/>
          <pc:sldMk cId="124862273" sldId="395"/>
        </pc:sldMkLst>
        <pc:spChg chg="mod">
          <ac:chgData name="Ron Hamilton" userId="0e9e1f06-17e5-467f-9485-7f59791e8de3" providerId="ADAL" clId="{676A92AB-ED51-4811-9CC8-01844215F1F6}" dt="2022-02-20T15:31:24.974" v="2891" actId="20577"/>
          <ac:spMkLst>
            <pc:docMk/>
            <pc:sldMk cId="124862273" sldId="395"/>
            <ac:spMk id="14" creationId="{1383C845-1FBA-45DC-AF95-494222D8A95A}"/>
          </ac:spMkLst>
        </pc:spChg>
      </pc:sldChg>
      <pc:sldChg chg="addSp delSp modSp add del mod">
        <pc:chgData name="Ron Hamilton" userId="0e9e1f06-17e5-467f-9485-7f59791e8de3" providerId="ADAL" clId="{676A92AB-ED51-4811-9CC8-01844215F1F6}" dt="2022-02-21T15:06:31.312" v="5807" actId="47"/>
        <pc:sldMkLst>
          <pc:docMk/>
          <pc:sldMk cId="2861463336" sldId="396"/>
        </pc:sldMkLst>
        <pc:spChg chg="del">
          <ac:chgData name="Ron Hamilton" userId="0e9e1f06-17e5-467f-9485-7f59791e8de3" providerId="ADAL" clId="{676A92AB-ED51-4811-9CC8-01844215F1F6}" dt="2022-02-21T14:48:52.159" v="5348" actId="478"/>
          <ac:spMkLst>
            <pc:docMk/>
            <pc:sldMk cId="2861463336" sldId="396"/>
            <ac:spMk id="14" creationId="{1383C845-1FBA-45DC-AF95-494222D8A95A}"/>
          </ac:spMkLst>
        </pc:spChg>
        <pc:picChg chg="add mod">
          <ac:chgData name="Ron Hamilton" userId="0e9e1f06-17e5-467f-9485-7f59791e8de3" providerId="ADAL" clId="{676A92AB-ED51-4811-9CC8-01844215F1F6}" dt="2022-02-21T14:49:02.379" v="5351" actId="1076"/>
          <ac:picMkLst>
            <pc:docMk/>
            <pc:sldMk cId="2861463336" sldId="396"/>
            <ac:picMk id="1026" creationId="{67958427-7870-42A9-BE07-34FB93B98794}"/>
          </ac:picMkLst>
        </pc:picChg>
        <pc:picChg chg="add del mod">
          <ac:chgData name="Ron Hamilton" userId="0e9e1f06-17e5-467f-9485-7f59791e8de3" providerId="ADAL" clId="{676A92AB-ED51-4811-9CC8-01844215F1F6}" dt="2022-02-21T15:04:29.358" v="5357"/>
          <ac:picMkLst>
            <pc:docMk/>
            <pc:sldMk cId="2861463336" sldId="396"/>
            <ac:picMk id="1027" creationId="{2F222C90-BE34-4C9A-AB63-99BCC34143DF}"/>
          </ac:picMkLst>
        </pc:picChg>
      </pc:sldChg>
      <pc:sldChg chg="addSp delSp modSp add">
        <pc:chgData name="Ron Hamilton" userId="0e9e1f06-17e5-467f-9485-7f59791e8de3" providerId="ADAL" clId="{676A92AB-ED51-4811-9CC8-01844215F1F6}" dt="2022-02-21T15:06:15.060" v="5806" actId="1076"/>
        <pc:sldMkLst>
          <pc:docMk/>
          <pc:sldMk cId="1513596315" sldId="397"/>
        </pc:sldMkLst>
        <pc:picChg chg="del">
          <ac:chgData name="Ron Hamilton" userId="0e9e1f06-17e5-467f-9485-7f59791e8de3" providerId="ADAL" clId="{676A92AB-ED51-4811-9CC8-01844215F1F6}" dt="2022-02-21T15:04:58.257" v="5359" actId="478"/>
          <ac:picMkLst>
            <pc:docMk/>
            <pc:sldMk cId="1513596315" sldId="397"/>
            <ac:picMk id="1026" creationId="{67958427-7870-42A9-BE07-34FB93B98794}"/>
          </ac:picMkLst>
        </pc:picChg>
        <pc:picChg chg="add mod">
          <ac:chgData name="Ron Hamilton" userId="0e9e1f06-17e5-467f-9485-7f59791e8de3" providerId="ADAL" clId="{676A92AB-ED51-4811-9CC8-01844215F1F6}" dt="2022-02-21T15:06:15.060" v="5806" actId="1076"/>
          <ac:picMkLst>
            <pc:docMk/>
            <pc:sldMk cId="1513596315" sldId="397"/>
            <ac:picMk id="2050" creationId="{78A3B43E-FCEE-46CE-AAF7-D66B769DCD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AB12A06-AE81-4642-A7FA-E14D366B121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B2925B7-F743-014E-BD8C-517020CC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4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182E734-45A4-3E4E-8732-C007E09FE9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3CA5952-736F-F343-A4F9-EAB38B2B1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4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219200"/>
          </a:xfrm>
        </p:spPr>
        <p:txBody>
          <a:bodyPr>
            <a:noAutofit/>
          </a:bodyPr>
          <a:lstStyle>
            <a:lvl1pPr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1D1D1D"/>
                </a:solidFill>
              </a:defRPr>
            </a:lvl1pPr>
          </a:lstStyle>
          <a:p>
            <a:r>
              <a:rPr lang="en-US"/>
              <a:t>January 23-25,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1D1D1D"/>
                </a:solidFill>
              </a:defRPr>
            </a:lvl1pPr>
          </a:lstStyle>
          <a:p>
            <a:r>
              <a:rPr lang="en-US" dirty="0"/>
              <a:t>CCCC COMMUNITY PASTOR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1D1D1D"/>
                </a:solidFill>
              </a:defRPr>
            </a:lvl1pPr>
          </a:lstStyle>
          <a:p>
            <a:r>
              <a:rPr lang="en-US" dirty="0"/>
              <a:t>SESSION ONE: Slide </a:t>
            </a:r>
            <a:fld id="{06EA7630-5906-4EAC-9C8B-05CA2ACD66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19314"/>
          </a:xfrm>
          <a:prstGeom prst="rect">
            <a:avLst/>
          </a:prstGeom>
        </p:spPr>
      </p:pic>
      <p:pic>
        <p:nvPicPr>
          <p:cNvPr id="8" name="Picture 7" descr="CCCCLogo2-k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23-25,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CCCC COMMUNITY PASTOR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SESSION ONE: Slide </a:t>
            </a:r>
            <a:fld id="{06EA7630-5906-4EAC-9C8B-05CA2ACD66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3048000"/>
          </a:xfrm>
        </p:spPr>
        <p:txBody>
          <a:bodyPr>
            <a:noAutofit/>
          </a:bodyPr>
          <a:lstStyle>
            <a:lvl1pPr algn="ctr">
              <a:spcAft>
                <a:spcPts val="1200"/>
              </a:spcAft>
              <a:defRPr sz="2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9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talic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23-25,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CCCC COMMUNITY PASTOR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SESSION ONE: Slide </a:t>
            </a:r>
            <a:fld id="{06EA7630-5906-4EAC-9C8B-05CA2ACD66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1D1D1D"/>
                </a:solidFill>
              </a:defRPr>
            </a:lvl1pPr>
          </a:lstStyle>
          <a:p>
            <a:r>
              <a:rPr lang="en-US"/>
              <a:t>January 23-25,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1D1D1D"/>
                </a:solidFill>
              </a:defRPr>
            </a:lvl1pPr>
          </a:lstStyle>
          <a:p>
            <a:r>
              <a:rPr lang="en-US" dirty="0"/>
              <a:t>CCCC COMMUNITY PASTOR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r>
              <a:rPr lang="en-US" dirty="0"/>
              <a:t>SESSION ONE: Slide </a:t>
            </a:r>
            <a:fld id="{06EA7630-5906-4EAC-9C8B-05CA2ACD66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3124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8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23-25,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CCCC COMMUNITY PASTOR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SESSION ONE: Slide </a:t>
            </a:r>
            <a:fld id="{06EA7630-5906-4EAC-9C8B-05CA2ACD66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1"/>
            </a:gs>
            <a:gs pos="47000">
              <a:schemeClr val="tx2">
                <a:lumMod val="50000"/>
              </a:schemeClr>
            </a:gs>
            <a:gs pos="88000">
              <a:schemeClr val="tx1">
                <a:lumMod val="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January 23-25,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CCCC COMMUNITY PASTOR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SESSION ONE: Slide </a:t>
            </a:r>
            <a:fld id="{06EA7630-5906-4EAC-9C8B-05CA2ACD66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>
              <a:lumMod val="95000"/>
            </a:schemeClr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800" b="0" i="0" kern="1200">
          <a:solidFill>
            <a:srgbClr val="F2F2F2"/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2400" b="0" i="0" kern="1200">
          <a:solidFill>
            <a:srgbClr val="F2F2F2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rgbClr val="F2F2F2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447800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NCD to develop health in an organization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52399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Ron Hamilton, Conference Minister </a:t>
            </a:r>
          </a:p>
          <a:p>
            <a:pPr>
              <a:spcAft>
                <a:spcPts val="0"/>
              </a:spcAft>
            </a:pPr>
            <a:r>
              <a:rPr lang="en-US" i="1" dirty="0"/>
              <a:t>Conservative Congregational </a:t>
            </a:r>
          </a:p>
          <a:p>
            <a:pPr>
              <a:spcAft>
                <a:spcPts val="0"/>
              </a:spcAft>
            </a:pPr>
            <a:r>
              <a:rPr lang="en-US" i="1" dirty="0"/>
              <a:t>Christian Conference</a:t>
            </a:r>
          </a:p>
          <a:p>
            <a:pPr>
              <a:spcAft>
                <a:spcPts val="0"/>
              </a:spcAft>
            </a:pPr>
            <a:endParaRPr lang="en-US" i="1" dirty="0"/>
          </a:p>
          <a:p>
            <a:r>
              <a:rPr lang="en-US" i="1" dirty="0"/>
              <a:t>February 23, 2022</a:t>
            </a:r>
          </a:p>
        </p:txBody>
      </p:sp>
    </p:spTree>
    <p:extLst>
      <p:ext uri="{BB962C8B-B14F-4D97-AF65-F5344CB8AC3E}">
        <p14:creationId xmlns:p14="http://schemas.microsoft.com/office/powerpoint/2010/main" val="42370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use NCD as our tool for evaluation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use the quality characteristics as the evaluative tool for church health</a:t>
            </a:r>
          </a:p>
        </p:txBody>
      </p:sp>
    </p:spTree>
    <p:extLst>
      <p:ext uri="{BB962C8B-B14F-4D97-AF65-F5344CB8AC3E}">
        <p14:creationId xmlns:p14="http://schemas.microsoft.com/office/powerpoint/2010/main" val="1919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292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22860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Empowering leadership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define the effectiveness of our ministry by healthy ministry at the local level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prioritized healthy pastors who would lead their churches.</a:t>
            </a:r>
          </a:p>
        </p:txBody>
      </p:sp>
    </p:spTree>
    <p:extLst>
      <p:ext uri="{BB962C8B-B14F-4D97-AF65-F5344CB8AC3E}">
        <p14:creationId xmlns:p14="http://schemas.microsoft.com/office/powerpoint/2010/main" val="1248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Gift-based ministry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gift-based ministry in our Church Development and Church Multiplication processes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 and national meetings include training for our pastors and church leaders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42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22860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Passionate Spirituality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passion is driven by love for God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prioritize prayer and intercession as a leading value of our ministry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passionate spirituality in our Church Development and Church Multiplication processes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42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 structures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have simplified our ministry around our ministry priorities of church development, church multiplication and conference care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effective structures in our Church Development and Church Multiplication processes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Inspiring worship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inspiring worship in our Church Development and Church Multiplication processes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Inspiring worship is vital to our regional and national meetings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Holistic small groups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holistic small groups in our Church Development and Church Multiplication processes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are developing community pastor groups in develop healthy pastors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Need-oriented evangelism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need-oriented evangelism in our Church Development and Church Multiplication processes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Value of membership reflective of the harvest field’s diversity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Loving relationships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loving relationships in our Church Development and Church Multiplication processes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Value of culture of peacemaking and reconciliation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forces - interdependence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Making disciples is the priority of each of ministry priorities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directors and ministry teams of  Church development, Church multiplication, and Conference care work closely together to develop our ministry</a:t>
            </a:r>
          </a:p>
        </p:txBody>
      </p:sp>
    </p:spTree>
    <p:extLst>
      <p:ext uri="{BB962C8B-B14F-4D97-AF65-F5344CB8AC3E}">
        <p14:creationId xmlns:p14="http://schemas.microsoft.com/office/powerpoint/2010/main" val="35998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2103437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Personal Introduction </a:t>
            </a:r>
          </a:p>
          <a:p>
            <a:endParaRPr lang="en-US" dirty="0"/>
          </a:p>
        </p:txBody>
      </p:sp>
      <p:pic>
        <p:nvPicPr>
          <p:cNvPr id="13" name="Picture 12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5FA0127-B5AA-454F-9D81-B5145145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43199"/>
            <a:ext cx="2438400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29718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 Hamilton</a:t>
            </a:r>
          </a:p>
        </p:txBody>
      </p:sp>
    </p:spTree>
    <p:extLst>
      <p:ext uri="{BB962C8B-B14F-4D97-AF65-F5344CB8AC3E}">
        <p14:creationId xmlns:p14="http://schemas.microsoft.com/office/powerpoint/2010/main" val="11828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42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forces - multiplication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Multiplication is an expected outcome of healthy churches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have developed the Nineveh Network to develop our work of Church multiplication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ministry directors and leaders attend our church multiplication conferences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forces – transformation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channeled the energy to keep our ministry alive ten years ago to develop our current ministry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challenge a “maintenance mentality” is our traditional church ministries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forces – sustainability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develop long-term plans to maintain our current energy for ministry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have a five-year transition team to work on key elements of change in leadership in the future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42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forces – symbiosis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ministry priorities of church development, church multiplication and conference care have joined in a work assist struggling and dying churches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governing Board works to encourage our ministry priorities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292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is imbedded in all of this</a:t>
            </a:r>
          </a:p>
          <a:p>
            <a:pPr marL="742950" lvl="1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forces – fruitfulness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measure our success by the health of our churches and pastors rather than any statistical growth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32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NCD and a healthy culture in an organization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 and plan organically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Pay attention to the growth forces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Evaluate quality on a regular basis using the eight quality characteristics of NCD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pic>
        <p:nvPicPr>
          <p:cNvPr id="2050" name="537CDD02-44D8-4006-9FE8-0808267B125F">
            <a:extLst>
              <a:ext uri="{FF2B5EF4-FFF2-40B4-BE49-F238E27FC236}">
                <a16:creationId xmlns:a16="http://schemas.microsoft.com/office/drawing/2014/main" id="{78A3B43E-FCEE-46CE-AAF7-D66B769D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35" y="2544762"/>
            <a:ext cx="371152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2103437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Personal Introduction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457200" y="26670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Third generation pastor who loves the church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Served 3 churches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Holdingford, MN (rural)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New Haven, MI (near urban)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Woodbury, MN (suburban church plant)</a:t>
            </a:r>
          </a:p>
        </p:txBody>
      </p:sp>
    </p:spTree>
    <p:extLst>
      <p:ext uri="{BB962C8B-B14F-4D97-AF65-F5344CB8AC3E}">
        <p14:creationId xmlns:p14="http://schemas.microsoft.com/office/powerpoint/2010/main" val="31266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2103437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Personal Introduction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457200" y="2667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B. A. – Houghton College (Mathematics)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M.Div. – Bethel Theological Seminary (Biblical theology)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D.Min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. – Fuller Theological Seminary  (Church Growth and Renewal)</a:t>
            </a:r>
          </a:p>
        </p:txBody>
      </p:sp>
    </p:spTree>
    <p:extLst>
      <p:ext uri="{BB962C8B-B14F-4D97-AF65-F5344CB8AC3E}">
        <p14:creationId xmlns:p14="http://schemas.microsoft.com/office/powerpoint/2010/main" val="2949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2103437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Personal Introduction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457200" y="2667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Took a course in NCD at Fuller Seminary from Bob Logan in 2001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Implemented NCD survey cycle at Woodbury Community Church (3 surveys in 5 years)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Served as an NCD coach to churches and cohorts of churches in Minnesota, Wisconsin, and Iowa</a:t>
            </a:r>
          </a:p>
        </p:txBody>
      </p:sp>
    </p:spTree>
    <p:extLst>
      <p:ext uri="{BB962C8B-B14F-4D97-AF65-F5344CB8AC3E}">
        <p14:creationId xmlns:p14="http://schemas.microsoft.com/office/powerpoint/2010/main" val="1169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Development of 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457200" y="2667000"/>
            <a:ext cx="8382000" cy="3747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Looking for help at a time of transition in 2007.  We consulted with the Praxis Center for Church Development</a:t>
            </a:r>
          </a:p>
          <a:p>
            <a:pPr marL="914400" lvl="3" indent="-4572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Helped us think about organic ministry</a:t>
            </a:r>
          </a:p>
          <a:p>
            <a:pPr marL="914400" lvl="3" indent="-4572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Learned to think of the church as an organism and not an organization</a:t>
            </a:r>
          </a:p>
          <a:p>
            <a:pPr marL="914400" lvl="3" indent="-4572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Adopted NCD as our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40456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457200" y="2667000"/>
            <a:ext cx="8382000" cy="1595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Our Passion</a:t>
            </a:r>
          </a:p>
          <a:p>
            <a:pPr marL="0" marR="0" lvl="1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To live in obedience to Jesus as we love God, love others and as we go, make disciples.</a:t>
            </a:r>
          </a:p>
        </p:txBody>
      </p:sp>
    </p:spTree>
    <p:extLst>
      <p:ext uri="{BB962C8B-B14F-4D97-AF65-F5344CB8AC3E}">
        <p14:creationId xmlns:p14="http://schemas.microsoft.com/office/powerpoint/2010/main" val="35775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286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Our Pathway – Seven Guiding Values</a:t>
            </a:r>
          </a:p>
          <a:p>
            <a:pPr marL="80010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A Culture of Believing Prayer and Intercession</a:t>
            </a:r>
          </a:p>
          <a:p>
            <a:pPr marL="80010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Healthy Pastors</a:t>
            </a:r>
          </a:p>
          <a:p>
            <a:pPr marL="80010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Healthy Disciple-making Churches</a:t>
            </a:r>
          </a:p>
          <a:p>
            <a:pPr marL="80010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Healthy Church Multiplication</a:t>
            </a:r>
          </a:p>
          <a:p>
            <a:pPr marL="80010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A Community That Lives Out Shared Life and Shared Mission</a:t>
            </a:r>
          </a:p>
          <a:p>
            <a:pPr marL="80010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A Culture of Peacemaking and Reconciliation</a:t>
            </a:r>
          </a:p>
          <a:p>
            <a:pPr marL="80010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A Membership Reflective of the Harvest Field’s Diversity</a:t>
            </a:r>
            <a:endParaRPr lang="en-US" sz="2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15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9AB31-5B09-4A3E-BDF9-767D9DC7D1C8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CCCC Way of Life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3C845-1FBA-45DC-AF95-494222D8A95A}"/>
              </a:ext>
            </a:extLst>
          </p:cNvPr>
          <p:cNvSpPr txBox="1"/>
          <p:nvPr/>
        </p:nvSpPr>
        <p:spPr>
          <a:xfrm>
            <a:off x="76200" y="2514600"/>
            <a:ext cx="8839200" cy="199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/>
                <a:cs typeface="Helvetica"/>
              </a:rPr>
              <a:t>Our Priorities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Church Development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Church Multiplication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Conference Care</a:t>
            </a:r>
          </a:p>
        </p:txBody>
      </p:sp>
    </p:spTree>
    <p:extLst>
      <p:ext uri="{BB962C8B-B14F-4D97-AF65-F5344CB8AC3E}">
        <p14:creationId xmlns:p14="http://schemas.microsoft.com/office/powerpoint/2010/main" val="1635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39393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1454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B4C593FB4B649A266E2717C53D82D" ma:contentTypeVersion="0" ma:contentTypeDescription="Create a new document." ma:contentTypeScope="" ma:versionID="95b825be9aa08ea5f5664366682509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e23146289576bb86156cf59ce880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70C0B-5195-4D34-8581-765F16D330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BDC7A4-C2CA-4D9F-8B56-185D9E04954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973334-79C6-40B6-8A68-FC81896FA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930</Words>
  <Application>Microsoft Office PowerPoint</Application>
  <PresentationFormat>On-screen Show (4:3)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Helvetica</vt:lpstr>
      <vt:lpstr>Office Theme</vt:lpstr>
      <vt:lpstr>Using NCD to develop health in an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Pastor Training</dc:title>
  <dc:creator>Ron Hamilton</dc:creator>
  <cp:lastModifiedBy>Ron Hamilton</cp:lastModifiedBy>
  <cp:revision>81</cp:revision>
  <cp:lastPrinted>2022-02-21T16:04:08Z</cp:lastPrinted>
  <dcterms:created xsi:type="dcterms:W3CDTF">2014-05-05T12:11:27Z</dcterms:created>
  <dcterms:modified xsi:type="dcterms:W3CDTF">2022-02-21T16:04:28Z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0x010100DD8B4C593FB4B649A266E2717C53D82D</vt:lpwstr>
  </property>
  <property fmtid="{D5CDD505-2E9C-101B-9397-08002B2CF9AE}" pid="3" name="IsMyDocuments">
    <vt:bool>true</vt:bool>
  </property>
</Properties>
</file>